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4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2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4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7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20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5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9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8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10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11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12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13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14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15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313710" y="476250"/>
            <a:ext cx="1934190" cy="641131"/>
            <a:chOff x="589935" y="304800"/>
            <a:chExt cx="1934190" cy="641131"/>
          </a:xfrm>
        </p:grpSpPr>
        <p:sp>
          <p:nvSpPr>
            <p:cNvPr id="5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763520" y="606563"/>
            <a:ext cx="8503920" cy="4248835"/>
            <a:chOff x="2798252" y="2071845"/>
            <a:chExt cx="5643960" cy="197925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2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14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15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16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17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18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19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66" y="399617"/>
            <a:ext cx="1363025" cy="1290941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9154" y="377477"/>
            <a:ext cx="1003530" cy="772414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4" y="45963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15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19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378</Words>
  <Application>Microsoft Office PowerPoint</Application>
  <PresentationFormat>Widescreen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Humanst521 BT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2024-12-13T01:42:48Z</dcterms:modified>
</cp:coreProperties>
</file>