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18" r:id="rId2"/>
    <p:sldId id="319" r:id="rId3"/>
    <p:sldId id="320" r:id="rId4"/>
    <p:sldId id="339" r:id="rId5"/>
    <p:sldId id="338" r:id="rId6"/>
    <p:sldId id="321" r:id="rId7"/>
    <p:sldId id="322" r:id="rId8"/>
    <p:sldId id="323" r:id="rId9"/>
    <p:sldId id="324" r:id="rId10"/>
    <p:sldId id="325" r:id="rId11"/>
    <p:sldId id="326" r:id="rId12"/>
    <p:sldId id="327" r:id="rId13"/>
    <p:sldId id="32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42" d="100"/>
          <a:sy n="42" d="100"/>
        </p:scale>
        <p:origin x="72"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FEC7-BA08-409E-BBF9-DF4D418FB5E9}"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2B53D-6727-4899-B449-1B00D8AEEA77}" type="slidenum">
              <a:rPr lang="en-US" smtClean="0"/>
              <a:t>‹#›</a:t>
            </a:fld>
            <a:endParaRPr lang="en-US"/>
          </a:p>
        </p:txBody>
      </p:sp>
    </p:spTree>
    <p:extLst>
      <p:ext uri="{BB962C8B-B14F-4D97-AF65-F5344CB8AC3E}">
        <p14:creationId xmlns:p14="http://schemas.microsoft.com/office/powerpoint/2010/main" val="47394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665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7326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2142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298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6017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16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1116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318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297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46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948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827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368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9188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01641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9792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5710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5B22DE-DBB2-4CAF-97BA-AC182AA83E5E}"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0181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5B22DE-DBB2-4CAF-97BA-AC182AA83E5E}"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5505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B22DE-DBB2-4CAF-97BA-AC182AA83E5E}" type="datetimeFigureOut">
              <a:rPr lang="en-US" smtClean="0"/>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0599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5B22DE-DBB2-4CAF-97BA-AC182AA83E5E}" type="datetimeFigureOut">
              <a:rPr lang="en-US" smtClean="0"/>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67888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B22DE-DBB2-4CAF-97BA-AC182AA83E5E}" type="datetimeFigureOut">
              <a:rPr lang="en-US" smtClean="0"/>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8042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70159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86600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B22DE-DBB2-4CAF-97BA-AC182AA83E5E}" type="datetimeFigureOut">
              <a:rPr lang="en-US" smtClean="0"/>
              <a:t>12/13/2024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1D09-997A-4934-9FC0-5A1F5002CE0D}" type="slidenum">
              <a:rPr lang="en-US" smtClean="0"/>
              <a:t>‹#›</a:t>
            </a:fld>
            <a:endParaRPr lang="en-US"/>
          </a:p>
        </p:txBody>
      </p:sp>
    </p:spTree>
    <p:extLst>
      <p:ext uri="{BB962C8B-B14F-4D97-AF65-F5344CB8AC3E}">
        <p14:creationId xmlns:p14="http://schemas.microsoft.com/office/powerpoint/2010/main" val="26083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Rectangle 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9B5F0FAA-D5FD-83CB-DB56-EE4DB51BCF78}"/>
              </a:ext>
            </a:extLst>
          </p:cNvPr>
          <p:cNvPicPr>
            <a:picLocks noChangeAspect="1"/>
          </p:cNvPicPr>
          <p:nvPr/>
        </p:nvPicPr>
        <p:blipFill>
          <a:blip r:embed="rId6"/>
          <a:stretch>
            <a:fillRect/>
          </a:stretch>
        </p:blipFill>
        <p:spPr>
          <a:xfrm>
            <a:off x="2953927" y="2907681"/>
            <a:ext cx="7998645" cy="2566638"/>
          </a:xfrm>
          <a:prstGeom prst="rect">
            <a:avLst/>
          </a:prstGeom>
        </p:spPr>
      </p:pic>
    </p:spTree>
    <p:extLst>
      <p:ext uri="{BB962C8B-B14F-4D97-AF65-F5344CB8AC3E}">
        <p14:creationId xmlns:p14="http://schemas.microsoft.com/office/powerpoint/2010/main" val="3507013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2" descr="SGK Scan] ✓ Tập đọc: Tuổi Ngựa - Sách Giáo Khoa - Học Online Cùng  Sachgiaibaitap.com">
            <a:extLst>
              <a:ext uri="{FF2B5EF4-FFF2-40B4-BE49-F238E27FC236}">
                <a16:creationId xmlns:a16="http://schemas.microsoft.com/office/drawing/2014/main" id="{6411B233-5429-2D98-18F6-1CEDB007A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1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2" descr="Bài thơ Ngày mai lên sao Kim (Phùng Ngọc Hùng) | GợiÝ.vn">
            <a:extLst>
              <a:ext uri="{FF2B5EF4-FFF2-40B4-BE49-F238E27FC236}">
                <a16:creationId xmlns:a16="http://schemas.microsoft.com/office/drawing/2014/main" id="{C7BCF030-5B5C-53BC-6630-7829CDD3A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2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72 bài thơ về ước mơ hay, chùm thơ về ước mơ hoài bão ý nghĩa nhất - Bút  Chì Xanh">
            <a:extLst>
              <a:ext uri="{FF2B5EF4-FFF2-40B4-BE49-F238E27FC236}">
                <a16:creationId xmlns:a16="http://schemas.microsoft.com/office/drawing/2014/main" id="{C9042767-E425-F3DF-C8C1-B3DFB287D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2" descr="Bài thơ: Ước Mơ Của Bé - YouTube">
            <a:extLst>
              <a:ext uri="{FF2B5EF4-FFF2-40B4-BE49-F238E27FC236}">
                <a16:creationId xmlns:a16="http://schemas.microsoft.com/office/drawing/2014/main" id="{E4C76F4F-8B8B-C7F8-1E23-74666729D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20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5"/>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Ước Mơ Tuổi Thơ ♫">
            <a:hlinkClick r:id="" action="ppaction://media"/>
            <a:extLst>
              <a:ext uri="{FF2B5EF4-FFF2-40B4-BE49-F238E27FC236}">
                <a16:creationId xmlns:a16="http://schemas.microsoft.com/office/drawing/2014/main" id="{B210B4BC-4EAE-AA2B-05D3-B34DE673BB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
            <a:ext cx="12073467" cy="6791325"/>
          </a:xfrm>
          <a:prstGeom prst="rect">
            <a:avLst/>
          </a:prstGeom>
        </p:spPr>
      </p:pic>
    </p:spTree>
    <p:extLst>
      <p:ext uri="{BB962C8B-B14F-4D97-AF65-F5344CB8AC3E}">
        <p14:creationId xmlns:p14="http://schemas.microsoft.com/office/powerpoint/2010/main" val="171977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4"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879496E-87BA-8C7A-CBAD-80437FF665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33BFC3FC-B02F-A868-CE34-0BAF57F151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7BEADBA-0177-336F-4B66-62A5F9C6F4B9}"/>
              </a:ext>
            </a:extLst>
          </p:cNvPr>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7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73">
            <a:extLst>
              <a:ext uri="{FF2B5EF4-FFF2-40B4-BE49-F238E27FC236}">
                <a16:creationId xmlns:a16="http://schemas.microsoft.com/office/drawing/2014/main" id="{B87F8C16-84F3-8ACA-8D70-620F0342C8F3}"/>
              </a:ext>
            </a:extLst>
          </p:cNvPr>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xmln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3">
            <a:extLst>
              <a:ext uri="{FF2B5EF4-FFF2-40B4-BE49-F238E27FC236}">
                <a16:creationId xmlns:a16="http://schemas.microsoft.com/office/drawing/2014/main" id="{7CA4225F-6C82-A031-C5A1-D6ADDCC8AB49}"/>
              </a:ext>
            </a:extLst>
          </p:cNvPr>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8" name="Google Shape;970;p16">
            <a:extLst>
              <a:ext uri="{FF2B5EF4-FFF2-40B4-BE49-F238E27FC236}">
                <a16:creationId xmlns:a16="http://schemas.microsoft.com/office/drawing/2014/main" id="{D96E80AA-0ECF-69A0-3940-46BD52FE0D0F}"/>
              </a:ext>
            </a:extLst>
          </p:cNvPr>
          <p:cNvGrpSpPr/>
          <p:nvPr/>
        </p:nvGrpSpPr>
        <p:grpSpPr>
          <a:xfrm>
            <a:off x="1212352" y="2738876"/>
            <a:ext cx="2822718" cy="1155029"/>
            <a:chOff x="6019800" y="2256123"/>
            <a:chExt cx="2819400" cy="1066800"/>
          </a:xfrm>
        </p:grpSpPr>
        <p:sp>
          <p:nvSpPr>
            <p:cNvPr id="9" name="Google Shape;971;p16">
              <a:extLst>
                <a:ext uri="{FF2B5EF4-FFF2-40B4-BE49-F238E27FC236}">
                  <a16:creationId xmlns:a16="http://schemas.microsoft.com/office/drawing/2014/main"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0" name="Google Shape;972;p16">
              <a:extLst>
                <a:ext uri="{FF2B5EF4-FFF2-40B4-BE49-F238E27FC236}">
                  <a16:creationId xmlns:a16="http://schemas.microsoft.com/office/drawing/2014/main"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1" name="Straight Arrow Connector 10">
            <a:extLst>
              <a:ext uri="{FF2B5EF4-FFF2-40B4-BE49-F238E27FC236}">
                <a16:creationId xmlns:a16="http://schemas.microsoft.com/office/drawing/2014/main" id="{6B07F550-D563-DECA-0737-9F207FCCE83F}"/>
              </a:ext>
            </a:extLst>
          </p:cNvPr>
          <p:cNvCxnSpPr>
            <a:cxnSpLocks/>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oogle Shape;970;p16">
            <a:extLst>
              <a:ext uri="{FF2B5EF4-FFF2-40B4-BE49-F238E27FC236}">
                <a16:creationId xmlns:a16="http://schemas.microsoft.com/office/drawing/2014/main" id="{F925D876-25A6-5059-06D7-D6F9ACABC78B}"/>
              </a:ext>
            </a:extLst>
          </p:cNvPr>
          <p:cNvGrpSpPr/>
          <p:nvPr/>
        </p:nvGrpSpPr>
        <p:grpSpPr>
          <a:xfrm>
            <a:off x="5373385" y="2759424"/>
            <a:ext cx="2822718" cy="1155029"/>
            <a:chOff x="6019800" y="2256123"/>
            <a:chExt cx="2819400" cy="1066800"/>
          </a:xfrm>
        </p:grpSpPr>
        <p:sp>
          <p:nvSpPr>
            <p:cNvPr id="13" name="Google Shape;971;p16">
              <a:extLst>
                <a:ext uri="{FF2B5EF4-FFF2-40B4-BE49-F238E27FC236}">
                  <a16:creationId xmlns:a16="http://schemas.microsoft.com/office/drawing/2014/main"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4" name="Google Shape;972;p16">
              <a:extLst>
                <a:ext uri="{FF2B5EF4-FFF2-40B4-BE49-F238E27FC236}">
                  <a16:creationId xmlns:a16="http://schemas.microsoft.com/office/drawing/2014/main"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5" name="Straight Arrow Connector 14">
            <a:extLst>
              <a:ext uri="{FF2B5EF4-FFF2-40B4-BE49-F238E27FC236}">
                <a16:creationId xmlns:a16="http://schemas.microsoft.com/office/drawing/2014/main" id="{F1262F09-4B76-7E2F-2069-A03E727FC250}"/>
              </a:ext>
            </a:extLst>
          </p:cNvPr>
          <p:cNvCxnSpPr>
            <a:cxnSpLocks/>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oogle Shape;970;p16">
            <a:extLst>
              <a:ext uri="{FF2B5EF4-FFF2-40B4-BE49-F238E27FC236}">
                <a16:creationId xmlns:a16="http://schemas.microsoft.com/office/drawing/2014/main" id="{687C6144-DD0D-C0F3-9844-8165A91FBDF9}"/>
              </a:ext>
            </a:extLst>
          </p:cNvPr>
          <p:cNvGrpSpPr/>
          <p:nvPr/>
        </p:nvGrpSpPr>
        <p:grpSpPr>
          <a:xfrm>
            <a:off x="9287839" y="2666957"/>
            <a:ext cx="2822718" cy="1155029"/>
            <a:chOff x="6019800" y="2256123"/>
            <a:chExt cx="2819400" cy="1066800"/>
          </a:xfrm>
        </p:grpSpPr>
        <p:sp>
          <p:nvSpPr>
            <p:cNvPr id="17" name="Google Shape;971;p16">
              <a:extLst>
                <a:ext uri="{FF2B5EF4-FFF2-40B4-BE49-F238E27FC236}">
                  <a16:creationId xmlns:a16="http://schemas.microsoft.com/office/drawing/2014/main"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8" name="Google Shape;972;p16">
              <a:extLst>
                <a:ext uri="{FF2B5EF4-FFF2-40B4-BE49-F238E27FC236}">
                  <a16:creationId xmlns:a16="http://schemas.microsoft.com/office/drawing/2014/main"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9" name="Straight Arrow Connector 18">
            <a:extLst>
              <a:ext uri="{FF2B5EF4-FFF2-40B4-BE49-F238E27FC236}">
                <a16:creationId xmlns:a16="http://schemas.microsoft.com/office/drawing/2014/main" id="{ADAB3D31-9744-F1F5-6B53-278D497E1AB5}"/>
              </a:ext>
            </a:extLst>
          </p:cNvPr>
          <p:cNvCxnSpPr>
            <a:cxnSpLocks/>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3">
            <a:extLst>
              <a:ext uri="{FF2B5EF4-FFF2-40B4-BE49-F238E27FC236}">
                <a16:creationId xmlns:a16="http://schemas.microsoft.com/office/drawing/2014/main"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21" name="Rounded Rectangle 3">
            <a:extLst>
              <a:ext uri="{FF2B5EF4-FFF2-40B4-BE49-F238E27FC236}">
                <a16:creationId xmlns:a16="http://schemas.microsoft.com/office/drawing/2014/main"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95254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1">
            <a:extLst>
              <a:ext uri="{FF2B5EF4-FFF2-40B4-BE49-F238E27FC236}">
                <a16:creationId xmlns:a16="http://schemas.microsoft.com/office/drawing/2014/main" id="{0580B62D-6ED4-AC37-BE13-9B0474D2F21D}"/>
              </a:ext>
            </a:extLst>
          </p:cNvPr>
          <p:cNvSpPr/>
          <p:nvPr/>
        </p:nvSpPr>
        <p:spPr>
          <a:xfrm>
            <a:off x="-132039"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16663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7">
            <a:extLst>
              <a:ext uri="{FF2B5EF4-FFF2-40B4-BE49-F238E27FC236}">
                <a16:creationId xmlns:a16="http://schemas.microsoft.com/office/drawing/2014/main" id="{36FB2D86-A717-8846-3CAF-7DDA3B0C30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9711" y="431516"/>
            <a:ext cx="11587396" cy="5141078"/>
          </a:xfrm>
          <a:prstGeom prst="rect">
            <a:avLst/>
          </a:prstGeom>
        </p:spPr>
      </p:pic>
      <p:sp>
        <p:nvSpPr>
          <p:cNvPr id="5" name="TextBox 4">
            <a:extLst>
              <a:ext uri="{FF2B5EF4-FFF2-40B4-BE49-F238E27FC236}">
                <a16:creationId xmlns:a16="http://schemas.microsoft.com/office/drawing/2014/main" id="{F6C45003-4509-680E-6131-891FA4600669}"/>
              </a:ext>
            </a:extLst>
          </p:cNvPr>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8"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8"/>
          <a:stretch>
            <a:fillRect/>
          </a:stretch>
        </p:blipFill>
        <p:spPr>
          <a:xfrm>
            <a:off x="4784700" y="4286276"/>
            <a:ext cx="3162925" cy="2569164"/>
          </a:xfrm>
          <a:prstGeom prst="rect">
            <a:avLst/>
          </a:prstGeom>
        </p:spPr>
      </p:pic>
      <p:cxnSp>
        <p:nvCxnSpPr>
          <p:cNvPr id="9" name="Đường nối Thẳng 10">
            <a:extLst>
              <a:ext uri="{FF2B5EF4-FFF2-40B4-BE49-F238E27FC236}">
                <a16:creationId xmlns:a16="http://schemas.microsoft.com/office/drawing/2014/main" id="{3C16104E-B37D-DC8D-A08A-16FB53009B05}"/>
              </a:ext>
            </a:extLst>
          </p:cNvPr>
          <p:cNvCxnSpPr>
            <a:cxnSpLocks/>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76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973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4" name="Rectangle 3">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EBB30D7-D7A3-20EE-A9C7-D013752FFEAB}"/>
              </a:ext>
            </a:extLst>
          </p:cNvPr>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7929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A20A170-0EC2-0582-65B6-D8B0D5824CEC}"/>
              </a:ext>
            </a:extLst>
          </p:cNvPr>
          <p:cNvSpPr txBox="1"/>
          <p:nvPr/>
        </p:nvSpPr>
        <p:spPr>
          <a:xfrm>
            <a:off x="4032141" y="20754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55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256</Words>
  <Application>Microsoft Office PowerPoint</Application>
  <PresentationFormat>Widescreen</PresentationFormat>
  <Paragraphs>33</Paragraphs>
  <Slides>13</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宋体</vt:lpstr>
      <vt:lpstr>Arial</vt:lpstr>
      <vt:lpstr>Calibri</vt:lpstr>
      <vt:lpstr>Calibri Light</vt:lpstr>
      <vt:lpstr>Cambria</vt:lpstr>
      <vt:lpstr>等线</vt:lpstr>
      <vt:lpstr>Lobster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19</cp:revision>
  <dcterms:created xsi:type="dcterms:W3CDTF">2024-11-17T08:04:14Z</dcterms:created>
  <dcterms:modified xsi:type="dcterms:W3CDTF">2024-12-13T01:56:44Z</dcterms:modified>
</cp:coreProperties>
</file>