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8" r:id="rId2"/>
    <p:sldId id="319" r:id="rId3"/>
    <p:sldId id="338" r:id="rId4"/>
    <p:sldId id="321" r:id="rId5"/>
    <p:sldId id="322" r:id="rId6"/>
    <p:sldId id="323" r:id="rId7"/>
    <p:sldId id="341" r:id="rId8"/>
    <p:sldId id="340" r:id="rId9"/>
    <p:sldId id="339" r:id="rId10"/>
    <p:sldId id="325" r:id="rId11"/>
    <p:sldId id="32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FEC7-BA08-409E-BBF9-DF4D418FB5E9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2B53D-6727-4899-B449-1B00D8AEE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4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657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326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14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169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126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68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48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273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157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948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31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8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2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4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1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5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8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9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0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22DE-DBB2-4CAF-97BA-AC182AA83E5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4" name="图片 3" descr="4 (10)"/>
          <p:cNvPicPr>
            <a:picLocks noChangeAspect="1"/>
          </p:cNvPicPr>
          <p:nvPr/>
        </p:nvPicPr>
        <p:blipFill>
          <a:blip r:embed="rId4"/>
          <a:srcRect r="15528"/>
          <a:stretch>
            <a:fillRect/>
          </a:stretch>
        </p:blipFill>
        <p:spPr>
          <a:xfrm>
            <a:off x="2091690" y="0"/>
            <a:ext cx="10118725" cy="5704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AEA613-C42E-7D68-0236-C088C02EFE43}"/>
              </a:ext>
            </a:extLst>
          </p:cNvPr>
          <p:cNvSpPr txBox="1"/>
          <p:nvPr/>
        </p:nvSpPr>
        <p:spPr>
          <a:xfrm>
            <a:off x="3200400" y="197864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KHỞI ĐỘNG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CF04677B-0E00-09F9-E108-F59183AF0027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D710B-7229-4515-E6AD-8113FEC64774}"/>
              </a:ext>
            </a:extLst>
          </p:cNvPr>
          <p:cNvSpPr txBox="1"/>
          <p:nvPr/>
        </p:nvSpPr>
        <p:spPr>
          <a:xfrm>
            <a:off x="914400" y="503434"/>
            <a:ext cx="10315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 vừa vẽ bức tranh dưới đây. Hãy quan sát và tìm hình ảnh về hai đường thẳng vuông góc có trong bức tranh đó.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43A613-8DDB-495C-B1F3-0A3A7F1DE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209" y="2436259"/>
            <a:ext cx="6761306" cy="333258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4B06DD-9A7C-4239-E7C8-DB6C383EE2EC}"/>
              </a:ext>
            </a:extLst>
          </p:cNvPr>
          <p:cNvCxnSpPr>
            <a:cxnSpLocks/>
          </p:cNvCxnSpPr>
          <p:nvPr/>
        </p:nvCxnSpPr>
        <p:spPr>
          <a:xfrm flipH="1">
            <a:off x="3094629" y="2676619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07E371-C087-9D43-9645-ED7545F3617E}"/>
              </a:ext>
            </a:extLst>
          </p:cNvPr>
          <p:cNvCxnSpPr>
            <a:cxnSpLocks/>
          </p:cNvCxnSpPr>
          <p:nvPr/>
        </p:nvCxnSpPr>
        <p:spPr>
          <a:xfrm flipV="1">
            <a:off x="3115178" y="2656071"/>
            <a:ext cx="0" cy="228579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B72857-B8B6-5DC9-8639-15C9B3164A99}"/>
              </a:ext>
            </a:extLst>
          </p:cNvPr>
          <p:cNvCxnSpPr>
            <a:cxnSpLocks/>
          </p:cNvCxnSpPr>
          <p:nvPr/>
        </p:nvCxnSpPr>
        <p:spPr>
          <a:xfrm flipH="1" flipV="1">
            <a:off x="5260369" y="2917860"/>
            <a:ext cx="821932" cy="8219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480A8C-DB95-6E11-86CF-F7946EAC0704}"/>
              </a:ext>
            </a:extLst>
          </p:cNvPr>
          <p:cNvCxnSpPr>
            <a:cxnSpLocks/>
          </p:cNvCxnSpPr>
          <p:nvPr/>
        </p:nvCxnSpPr>
        <p:spPr>
          <a:xfrm flipH="1">
            <a:off x="5239820" y="3719245"/>
            <a:ext cx="811659" cy="79111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F96BBA-FE29-5603-612C-7E243A3A4BAB}"/>
              </a:ext>
            </a:extLst>
          </p:cNvPr>
          <p:cNvCxnSpPr>
            <a:cxnSpLocks/>
          </p:cNvCxnSpPr>
          <p:nvPr/>
        </p:nvCxnSpPr>
        <p:spPr>
          <a:xfrm>
            <a:off x="6010382" y="4849402"/>
            <a:ext cx="0" cy="3082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14B4C7-A974-86C8-F142-E054D335654E}"/>
              </a:ext>
            </a:extLst>
          </p:cNvPr>
          <p:cNvCxnSpPr>
            <a:cxnSpLocks/>
          </p:cNvCxnSpPr>
          <p:nvPr/>
        </p:nvCxnSpPr>
        <p:spPr>
          <a:xfrm flipH="1">
            <a:off x="6020656" y="5126805"/>
            <a:ext cx="18493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F55C4E-F566-6288-0A0D-8ECDD2A9CAD5}"/>
              </a:ext>
            </a:extLst>
          </p:cNvPr>
          <p:cNvCxnSpPr>
            <a:cxnSpLocks/>
          </p:cNvCxnSpPr>
          <p:nvPr/>
        </p:nvCxnSpPr>
        <p:spPr>
          <a:xfrm>
            <a:off x="6008670" y="4179869"/>
            <a:ext cx="0" cy="3082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FF17F7-6B20-4121-9075-17ED67B2D54F}"/>
              </a:ext>
            </a:extLst>
          </p:cNvPr>
          <p:cNvCxnSpPr>
            <a:cxnSpLocks/>
          </p:cNvCxnSpPr>
          <p:nvPr/>
        </p:nvCxnSpPr>
        <p:spPr>
          <a:xfrm flipH="1">
            <a:off x="6018944" y="4457272"/>
            <a:ext cx="18493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B4A498-6AF5-1B31-3412-E2284A3FF58B}"/>
              </a:ext>
            </a:extLst>
          </p:cNvPr>
          <p:cNvCxnSpPr>
            <a:cxnSpLocks/>
          </p:cNvCxnSpPr>
          <p:nvPr/>
        </p:nvCxnSpPr>
        <p:spPr>
          <a:xfrm flipH="1">
            <a:off x="5640512" y="3400746"/>
            <a:ext cx="462337" cy="46233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DFBE62-E064-F489-EBFA-A42594D58377}"/>
              </a:ext>
            </a:extLst>
          </p:cNvPr>
          <p:cNvCxnSpPr>
            <a:cxnSpLocks/>
          </p:cNvCxnSpPr>
          <p:nvPr/>
        </p:nvCxnSpPr>
        <p:spPr>
          <a:xfrm flipH="1" flipV="1">
            <a:off x="6072027" y="3390472"/>
            <a:ext cx="400692" cy="46233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51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51412A74-87D7-4C90-BC53-A5C1A40B9585}"/>
              </a:ext>
            </a:extLst>
          </p:cNvPr>
          <p:cNvSpPr/>
          <p:nvPr/>
        </p:nvSpPr>
        <p:spPr>
          <a:xfrm>
            <a:off x="749300" y="393700"/>
            <a:ext cx="10668000" cy="1816100"/>
          </a:xfrm>
          <a:prstGeom prst="roundRect">
            <a:avLst>
              <a:gd name="adj" fmla="val 117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57DFF-8EF1-431D-ABB5-EADC2A00C5B6}"/>
              </a:ext>
            </a:extLst>
          </p:cNvPr>
          <p:cNvSpPr txBox="1"/>
          <p:nvPr/>
        </p:nvSpPr>
        <p:spPr>
          <a:xfrm>
            <a:off x="1525270" y="435757"/>
            <a:ext cx="91414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CA5BA8BD-9D5E-4529-A2AA-BC93C271B527}"/>
              </a:ext>
            </a:extLst>
          </p:cNvPr>
          <p:cNvSpPr/>
          <p:nvPr/>
        </p:nvSpPr>
        <p:spPr>
          <a:xfrm rot="11085782">
            <a:off x="1379829" y="244151"/>
            <a:ext cx="5963261" cy="1985145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DC07E-E6C6-4904-9077-E55A91FF2DDA}"/>
              </a:ext>
            </a:extLst>
          </p:cNvPr>
          <p:cNvSpPr txBox="1"/>
          <p:nvPr/>
        </p:nvSpPr>
        <p:spPr>
          <a:xfrm>
            <a:off x="1314880" y="709583"/>
            <a:ext cx="57717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em đã từng làm con diều bằng giấy chưa?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0D06712B-D39D-44B5-BA8E-CD1F5E4696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0"/>
          <a:stretch/>
        </p:blipFill>
        <p:spPr>
          <a:xfrm>
            <a:off x="161086" y="581025"/>
            <a:ext cx="2306487" cy="6070891"/>
          </a:xfrm>
          <a:prstGeom prst="rect">
            <a:avLst/>
          </a:prstGeom>
        </p:spPr>
      </p:pic>
      <p:pic>
        <p:nvPicPr>
          <p:cNvPr id="8" name="Picture 2" descr="Hướng dẫn cách làm diều bằng giấy đơn giản mà bay cao nhất - Bảng Xếp Hạng">
            <a:extLst>
              <a:ext uri="{FF2B5EF4-FFF2-40B4-BE49-F238E27FC236}">
                <a16:creationId xmlns:a16="http://schemas.microsoft.com/office/drawing/2014/main" id="{9F560A8A-B67A-4780-A442-EA5E873A6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2790825"/>
            <a:ext cx="6105525" cy="3714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14E5C331-546D-8EF6-56B5-6324F007212D}"/>
              </a:ext>
            </a:extLst>
          </p:cNvPr>
          <p:cNvSpPr/>
          <p:nvPr/>
        </p:nvSpPr>
        <p:spPr>
          <a:xfrm rot="11085782">
            <a:off x="2313279" y="2196776"/>
            <a:ext cx="5963261" cy="1985145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552CA8-E503-5461-AA8B-E2DE5AD29F8C}"/>
              </a:ext>
            </a:extLst>
          </p:cNvPr>
          <p:cNvSpPr txBox="1"/>
          <p:nvPr/>
        </p:nvSpPr>
        <p:spPr>
          <a:xfrm>
            <a:off x="2343580" y="2481233"/>
            <a:ext cx="57717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có nhận xét gì về hai thanh tre được buộc với nhau để là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khung diều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4" name="图片 3" descr="4 (10)"/>
          <p:cNvPicPr>
            <a:picLocks noChangeAspect="1"/>
          </p:cNvPicPr>
          <p:nvPr/>
        </p:nvPicPr>
        <p:blipFill>
          <a:blip r:embed="rId4"/>
          <a:srcRect r="15528"/>
          <a:stretch>
            <a:fillRect/>
          </a:stretch>
        </p:blipFill>
        <p:spPr>
          <a:xfrm>
            <a:off x="2091690" y="0"/>
            <a:ext cx="10118725" cy="5704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AEA613-C42E-7D68-0236-C088C02EFE43}"/>
              </a:ext>
            </a:extLst>
          </p:cNvPr>
          <p:cNvSpPr txBox="1"/>
          <p:nvPr/>
        </p:nvSpPr>
        <p:spPr>
          <a:xfrm>
            <a:off x="3200400" y="197864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4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90379-AF9E-DE62-BF11-5E05B5F3B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954" y="355902"/>
            <a:ext cx="5570510" cy="3496906"/>
          </a:xfrm>
          <a:prstGeom prst="rect">
            <a:avLst/>
          </a:prstGeom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7D7918B7-E42A-48F9-713D-A673044D6AB6}"/>
              </a:ext>
            </a:extLst>
          </p:cNvPr>
          <p:cNvSpPr/>
          <p:nvPr/>
        </p:nvSpPr>
        <p:spPr>
          <a:xfrm>
            <a:off x="2229491" y="4150760"/>
            <a:ext cx="8455632" cy="14794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?”</a:t>
            </a: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B4AD771C-222E-BDB3-6D92-DED7E150ECA6}"/>
              </a:ext>
            </a:extLst>
          </p:cNvPr>
          <p:cNvSpPr/>
          <p:nvPr/>
        </p:nvSpPr>
        <p:spPr>
          <a:xfrm>
            <a:off x="1426394" y="3943564"/>
            <a:ext cx="9792985" cy="23647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thanh tre này được xếp để tạo ra các góc vuông hay ta có thể nói hai thanh tre đó vuông góc với nhau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B00C3E-6F7E-EF25-DC1D-346ECE3D072C}"/>
              </a:ext>
            </a:extLst>
          </p:cNvPr>
          <p:cNvCxnSpPr>
            <a:cxnSpLocks/>
          </p:cNvCxnSpPr>
          <p:nvPr/>
        </p:nvCxnSpPr>
        <p:spPr>
          <a:xfrm>
            <a:off x="1512410" y="877565"/>
            <a:ext cx="0" cy="18606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5DD269-954F-18A2-AFA0-BBE27A2BFD1C}"/>
              </a:ext>
            </a:extLst>
          </p:cNvPr>
          <p:cNvCxnSpPr>
            <a:cxnSpLocks/>
          </p:cNvCxnSpPr>
          <p:nvPr/>
        </p:nvCxnSpPr>
        <p:spPr>
          <a:xfrm>
            <a:off x="4255610" y="867290"/>
            <a:ext cx="0" cy="18606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5B955C-64EC-4BF0-B821-42371AE030B1}"/>
              </a:ext>
            </a:extLst>
          </p:cNvPr>
          <p:cNvCxnSpPr>
            <a:cxnSpLocks/>
          </p:cNvCxnSpPr>
          <p:nvPr/>
        </p:nvCxnSpPr>
        <p:spPr>
          <a:xfrm flipH="1">
            <a:off x="1481587" y="2717716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99D4C2-2D67-D6A6-7EBD-0D1C882B8967}"/>
              </a:ext>
            </a:extLst>
          </p:cNvPr>
          <p:cNvCxnSpPr>
            <a:cxnSpLocks/>
          </p:cNvCxnSpPr>
          <p:nvPr/>
        </p:nvCxnSpPr>
        <p:spPr>
          <a:xfrm flipH="1">
            <a:off x="1491861" y="868367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B56ABD2-74EB-188D-DEAD-B32875E30A92}"/>
              </a:ext>
            </a:extLst>
          </p:cNvPr>
          <p:cNvSpPr txBox="1"/>
          <p:nvPr/>
        </p:nvSpPr>
        <p:spPr>
          <a:xfrm>
            <a:off x="1500027" y="380145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CD576E-57AF-284C-5787-37758929CAA1}"/>
              </a:ext>
            </a:extLst>
          </p:cNvPr>
          <p:cNvSpPr txBox="1"/>
          <p:nvPr/>
        </p:nvSpPr>
        <p:spPr>
          <a:xfrm>
            <a:off x="4058292" y="349323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AD9A2B-B055-E0C8-6B3A-D7B393437F28}"/>
              </a:ext>
            </a:extLst>
          </p:cNvPr>
          <p:cNvSpPr txBox="1"/>
          <p:nvPr/>
        </p:nvSpPr>
        <p:spPr>
          <a:xfrm>
            <a:off x="1520576" y="2691830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559037-7065-BDFF-DA38-32B16E6D1A5F}"/>
              </a:ext>
            </a:extLst>
          </p:cNvPr>
          <p:cNvSpPr txBox="1"/>
          <p:nvPr/>
        </p:nvSpPr>
        <p:spPr>
          <a:xfrm>
            <a:off x="3935002" y="2712379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BB5760-2F05-9150-1024-8516141AD154}"/>
              </a:ext>
            </a:extLst>
          </p:cNvPr>
          <p:cNvCxnSpPr>
            <a:cxnSpLocks/>
          </p:cNvCxnSpPr>
          <p:nvPr/>
        </p:nvCxnSpPr>
        <p:spPr>
          <a:xfrm flipH="1">
            <a:off x="821933" y="868367"/>
            <a:ext cx="68836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4BE5EA-9670-DC50-04AD-1DA76114C139}"/>
              </a:ext>
            </a:extLst>
          </p:cNvPr>
          <p:cNvCxnSpPr>
            <a:cxnSpLocks/>
          </p:cNvCxnSpPr>
          <p:nvPr/>
        </p:nvCxnSpPr>
        <p:spPr>
          <a:xfrm>
            <a:off x="1510303" y="2712377"/>
            <a:ext cx="0" cy="6115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55A817-C55D-EFBE-AC61-732FBCB3ACD1}"/>
              </a:ext>
            </a:extLst>
          </p:cNvPr>
          <p:cNvCxnSpPr>
            <a:cxnSpLocks/>
          </p:cNvCxnSpPr>
          <p:nvPr/>
        </p:nvCxnSpPr>
        <p:spPr>
          <a:xfrm>
            <a:off x="1510303" y="236305"/>
            <a:ext cx="0" cy="6115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CCF179-41C7-5F21-BEAE-C13C7D9FA87A}"/>
              </a:ext>
            </a:extLst>
          </p:cNvPr>
          <p:cNvCxnSpPr>
            <a:cxnSpLocks/>
          </p:cNvCxnSpPr>
          <p:nvPr/>
        </p:nvCxnSpPr>
        <p:spPr>
          <a:xfrm flipH="1">
            <a:off x="4263776" y="868367"/>
            <a:ext cx="68836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: Rounded Corners 27">
            <a:extLst>
              <a:ext uri="{FF2B5EF4-FFF2-40B4-BE49-F238E27FC236}">
                <a16:creationId xmlns:a16="http://schemas.microsoft.com/office/drawing/2014/main" id="{2BBA6E5F-F5F3-8743-595E-BCDE08B5194D}"/>
              </a:ext>
            </a:extLst>
          </p:cNvPr>
          <p:cNvSpPr/>
          <p:nvPr/>
        </p:nvSpPr>
        <p:spPr>
          <a:xfrm>
            <a:off x="5280917" y="729466"/>
            <a:ext cx="6051478" cy="1797978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ABCD ta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EECEA0-6C40-72DE-7698-0D0D4B96FB2F}"/>
              </a:ext>
            </a:extLst>
          </p:cNvPr>
          <p:cNvSpPr txBox="1"/>
          <p:nvPr/>
        </p:nvSpPr>
        <p:spPr>
          <a:xfrm>
            <a:off x="770561" y="195210"/>
            <a:ext cx="503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916D2D-9679-E859-63E7-FACA2DCB184C}"/>
              </a:ext>
            </a:extLst>
          </p:cNvPr>
          <p:cNvCxnSpPr>
            <a:cxnSpLocks/>
          </p:cNvCxnSpPr>
          <p:nvPr/>
        </p:nvCxnSpPr>
        <p:spPr>
          <a:xfrm flipH="1">
            <a:off x="1348022" y="4638982"/>
            <a:ext cx="362467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946E12B-F1FC-F4C8-5763-AB1869F2414C}"/>
              </a:ext>
            </a:extLst>
          </p:cNvPr>
          <p:cNvCxnSpPr>
            <a:cxnSpLocks/>
          </p:cNvCxnSpPr>
          <p:nvPr/>
        </p:nvCxnSpPr>
        <p:spPr>
          <a:xfrm>
            <a:off x="2282971" y="3883632"/>
            <a:ext cx="0" cy="216784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D717B01-A5F8-A6A1-1069-5BF949A63681}"/>
              </a:ext>
            </a:extLst>
          </p:cNvPr>
          <p:cNvSpPr/>
          <p:nvPr/>
        </p:nvSpPr>
        <p:spPr>
          <a:xfrm>
            <a:off x="4140485" y="4592549"/>
            <a:ext cx="92468" cy="821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F0A0AC1-D281-0ACF-C4E2-11393C6B9ED7}"/>
              </a:ext>
            </a:extLst>
          </p:cNvPr>
          <p:cNvSpPr/>
          <p:nvPr/>
        </p:nvSpPr>
        <p:spPr>
          <a:xfrm>
            <a:off x="2219217" y="5558319"/>
            <a:ext cx="92468" cy="821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D30DBA-4BD3-2285-E1A3-9AB9C2C29793}"/>
              </a:ext>
            </a:extLst>
          </p:cNvPr>
          <p:cNvSpPr txBox="1"/>
          <p:nvPr/>
        </p:nvSpPr>
        <p:spPr>
          <a:xfrm>
            <a:off x="1900719" y="4119938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734439-85C7-D7A0-466A-435D44A70F5F}"/>
              </a:ext>
            </a:extLst>
          </p:cNvPr>
          <p:cNvSpPr txBox="1"/>
          <p:nvPr/>
        </p:nvSpPr>
        <p:spPr>
          <a:xfrm>
            <a:off x="3996647" y="4109664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605A1D-EEE2-11EB-CAB9-3B3A18BB554D}"/>
              </a:ext>
            </a:extLst>
          </p:cNvPr>
          <p:cNvSpPr txBox="1"/>
          <p:nvPr/>
        </p:nvSpPr>
        <p:spPr>
          <a:xfrm>
            <a:off x="1674687" y="5291192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27" name="Rectangle: Rounded Corners 39">
            <a:extLst>
              <a:ext uri="{FF2B5EF4-FFF2-40B4-BE49-F238E27FC236}">
                <a16:creationId xmlns:a16="http://schemas.microsoft.com/office/drawing/2014/main" id="{04935832-42DD-2BC6-1419-30F8A19E71BA}"/>
              </a:ext>
            </a:extLst>
          </p:cNvPr>
          <p:cNvSpPr/>
          <p:nvPr/>
        </p:nvSpPr>
        <p:spPr>
          <a:xfrm>
            <a:off x="5280917" y="3842536"/>
            <a:ext cx="6051478" cy="1797978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OM và ON vuông góc nhau tạo thành bốn góc vuông có chung điểm O.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65FF4F-4D07-88A3-04B2-A74268CDEE0C}"/>
              </a:ext>
            </a:extLst>
          </p:cNvPr>
          <p:cNvSpPr txBox="1"/>
          <p:nvPr/>
        </p:nvSpPr>
        <p:spPr>
          <a:xfrm>
            <a:off x="431515" y="3708972"/>
            <a:ext cx="852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065CC8-C63F-FF30-C7DF-8C758796C074}"/>
              </a:ext>
            </a:extLst>
          </p:cNvPr>
          <p:cNvSpPr txBox="1"/>
          <p:nvPr/>
        </p:nvSpPr>
        <p:spPr>
          <a:xfrm>
            <a:off x="3493213" y="5661061"/>
            <a:ext cx="7726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Ta thường dùng ê ke để kiểm tra hoặc vẽ hai đường thẳng vuông góc với nhau.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Picture 29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05C421CF-F9B7-3603-836C-0A7B7936AC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49" y="893852"/>
            <a:ext cx="1725304" cy="1726115"/>
          </a:xfrm>
          <a:prstGeom prst="rect">
            <a:avLst/>
          </a:prstGeom>
        </p:spPr>
      </p:pic>
      <p:pic>
        <p:nvPicPr>
          <p:cNvPr id="31" name="Picture 30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E5D44B79-2D3E-B070-5BB4-CC6DE4F126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136" y="4674742"/>
            <a:ext cx="1725304" cy="172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8" grpId="0" animBg="1"/>
      <p:bldP spid="19" grpId="0"/>
      <p:bldP spid="22" grpId="0" animBg="1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32AB7-B5E6-D419-3B80-BD910FA68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265" y="320018"/>
            <a:ext cx="3609145" cy="1286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AAD483-2124-03DF-B2C1-F34ED3DE7D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19" b="89444" l="10429" r="90429">
                        <a14:foregroundMark x1="24571" y1="43704" x2="19857" y2="3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" t="-7257" r="-521" b="7257"/>
          <a:stretch/>
        </p:blipFill>
        <p:spPr>
          <a:xfrm flipH="1">
            <a:off x="0" y="649717"/>
            <a:ext cx="3840759" cy="5925743"/>
          </a:xfrm>
          <a:prstGeom prst="rect">
            <a:avLst/>
          </a:prstGeom>
        </p:spPr>
      </p:pic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7022E2B2-48A9-4A10-3EEC-7852B437785A}"/>
              </a:ext>
            </a:extLst>
          </p:cNvPr>
          <p:cNvSpPr/>
          <p:nvPr/>
        </p:nvSpPr>
        <p:spPr>
          <a:xfrm>
            <a:off x="3524037" y="1755169"/>
            <a:ext cx="7839181" cy="16969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 dài hai cạnh kề nhau của hình chữ nhật ta được hai đường thẳng vuông góc với nhau.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4036A5E1-6450-3E7D-DFCD-4BC946A581C0}"/>
              </a:ext>
            </a:extLst>
          </p:cNvPr>
          <p:cNvSpPr/>
          <p:nvPr/>
        </p:nvSpPr>
        <p:spPr>
          <a:xfrm>
            <a:off x="3719246" y="3738081"/>
            <a:ext cx="7839181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vuông góc với nhau tạo thành 4 góc vuông có chung điểm.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17">
            <a:extLst>
              <a:ext uri="{FF2B5EF4-FFF2-40B4-BE49-F238E27FC236}">
                <a16:creationId xmlns:a16="http://schemas.microsoft.com/office/drawing/2014/main" id="{58397E38-B40C-2F4D-111B-5FB3E7A943DF}"/>
              </a:ext>
            </a:extLst>
          </p:cNvPr>
          <p:cNvSpPr/>
          <p:nvPr/>
        </p:nvSpPr>
        <p:spPr>
          <a:xfrm>
            <a:off x="3298004" y="5176463"/>
            <a:ext cx="8270697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kiểm tra hãy vẽ hai đường thẳng vuông góc với nhau , người ta sử dụng ê ke.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9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4" name="图片 3" descr="4 (10)"/>
          <p:cNvPicPr>
            <a:picLocks noChangeAspect="1"/>
          </p:cNvPicPr>
          <p:nvPr/>
        </p:nvPicPr>
        <p:blipFill>
          <a:blip r:embed="rId4"/>
          <a:srcRect r="15528"/>
          <a:stretch>
            <a:fillRect/>
          </a:stretch>
        </p:blipFill>
        <p:spPr>
          <a:xfrm>
            <a:off x="2091690" y="0"/>
            <a:ext cx="10118725" cy="5704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AEA613-C42E-7D68-0236-C088C02EFE43}"/>
              </a:ext>
            </a:extLst>
          </p:cNvPr>
          <p:cNvSpPr txBox="1"/>
          <p:nvPr/>
        </p:nvSpPr>
        <p:spPr>
          <a:xfrm>
            <a:off x="3200400" y="197864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8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727BCFF6-657B-0AB6-4F3A-74A3BA0DE18A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D66BD4-C760-C1D2-DF47-08F76BB4A87A}"/>
              </a:ext>
            </a:extLst>
          </p:cNvPr>
          <p:cNvSpPr txBox="1"/>
          <p:nvPr/>
        </p:nvSpPr>
        <p:spPr>
          <a:xfrm>
            <a:off x="1191802" y="503434"/>
            <a:ext cx="10037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 ê ke để kiểm tra hai đường thẳng có vuông góc với nhau hay không?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E01484-FB00-65DE-01E5-A122F9C34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846" y="2376326"/>
            <a:ext cx="9028261" cy="2195673"/>
          </a:xfrm>
          <a:prstGeom prst="rect">
            <a:avLst/>
          </a:prstGeom>
        </p:spPr>
      </p:pic>
      <p:pic>
        <p:nvPicPr>
          <p:cNvPr id="8" name="Picture 7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20B90832-D76D-780F-60CF-AEE71EEDAD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9719">
            <a:off x="3174714" y="3739794"/>
            <a:ext cx="1725304" cy="1726115"/>
          </a:xfrm>
          <a:prstGeom prst="rect">
            <a:avLst/>
          </a:prstGeom>
        </p:spPr>
      </p:pic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E4620F63-9DE6-E8D3-082F-1F0C82CD749E}"/>
              </a:ext>
            </a:extLst>
          </p:cNvPr>
          <p:cNvSpPr/>
          <p:nvPr/>
        </p:nvSpPr>
        <p:spPr>
          <a:xfrm>
            <a:off x="1130158" y="5320301"/>
            <a:ext cx="4263776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CH và AH không vuông góc với nhau.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735E1BDC-83A6-ECAA-57F2-EEF3E2C8EC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242" y="3647327"/>
            <a:ext cx="1725304" cy="1726115"/>
          </a:xfrm>
          <a:prstGeom prst="rect">
            <a:avLst/>
          </a:prstGeom>
        </p:spPr>
      </p:pic>
      <p:sp>
        <p:nvSpPr>
          <p:cNvPr id="11" name="Rectangle: Rounded Corners 9">
            <a:extLst>
              <a:ext uri="{FF2B5EF4-FFF2-40B4-BE49-F238E27FC236}">
                <a16:creationId xmlns:a16="http://schemas.microsoft.com/office/drawing/2014/main" id="{D51A90D1-022A-BB3A-9699-E344685BBDA7}"/>
              </a:ext>
            </a:extLst>
          </p:cNvPr>
          <p:cNvSpPr/>
          <p:nvPr/>
        </p:nvSpPr>
        <p:spPr>
          <a:xfrm>
            <a:off x="7325475" y="5424755"/>
            <a:ext cx="4263776" cy="10787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NM và NP vuông góc với nhau.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19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727BCFF6-657B-0AB6-4F3A-74A3BA0DE18A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79ABF6-1D55-46DD-E679-E09117B62D4A}"/>
              </a:ext>
            </a:extLst>
          </p:cNvPr>
          <p:cNvSpPr txBox="1"/>
          <p:nvPr/>
        </p:nvSpPr>
        <p:spPr>
          <a:xfrm>
            <a:off x="1191802" y="503434"/>
            <a:ext cx="10037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ê-ke để kiểm tra góc vuông rồi nêu từng cặp đoạn thẳng vuông góc với nhau.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9B6E36-13B1-119B-76B6-34F96D749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761" y="1870859"/>
            <a:ext cx="5211669" cy="2444287"/>
          </a:xfrm>
          <a:prstGeom prst="rect">
            <a:avLst/>
          </a:prstGeom>
        </p:spPr>
      </p:pic>
      <p:pic>
        <p:nvPicPr>
          <p:cNvPr id="8" name="Picture 7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9DF09E75-A9D8-DD28-FE71-0A71482D27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0965">
            <a:off x="3863081" y="2157575"/>
            <a:ext cx="1725304" cy="1726115"/>
          </a:xfrm>
          <a:prstGeom prst="rect">
            <a:avLst/>
          </a:prstGeom>
        </p:spPr>
      </p:pic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id="{9A2497EA-7DBE-0861-EA15-7A4CA8F4FE71}"/>
              </a:ext>
            </a:extLst>
          </p:cNvPr>
          <p:cNvSpPr/>
          <p:nvPr/>
        </p:nvSpPr>
        <p:spPr>
          <a:xfrm>
            <a:off x="2712376" y="4323708"/>
            <a:ext cx="7294651" cy="6695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thẳng AB vuông góc với đoạn thẳng AE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1B3666DB-1DDD-23E1-C112-BF73DD33A2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8210" y="2512385"/>
            <a:ext cx="1725304" cy="1548980"/>
          </a:xfrm>
          <a:prstGeom prst="rect">
            <a:avLst/>
          </a:prstGeom>
        </p:spPr>
      </p:pic>
      <p:sp>
        <p:nvSpPr>
          <p:cNvPr id="11" name="Rectangle: Rounded Corners 14">
            <a:extLst>
              <a:ext uri="{FF2B5EF4-FFF2-40B4-BE49-F238E27FC236}">
                <a16:creationId xmlns:a16="http://schemas.microsoft.com/office/drawing/2014/main" id="{8DB681F1-6131-38C5-32AA-9C78EF1DA552}"/>
              </a:ext>
            </a:extLst>
          </p:cNvPr>
          <p:cNvSpPr/>
          <p:nvPr/>
        </p:nvSpPr>
        <p:spPr>
          <a:xfrm>
            <a:off x="2712376" y="5083996"/>
            <a:ext cx="7294651" cy="6695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thẳng CB vuông góc với đoạn thẳng CD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F989EFA8-2262-3C98-A672-66C6E5B91B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647323" y="2003460"/>
            <a:ext cx="1725304" cy="1582223"/>
          </a:xfrm>
          <a:prstGeom prst="rect">
            <a:avLst/>
          </a:prstGeom>
        </p:spPr>
      </p:pic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B9809E74-F1A5-20B2-05CD-A2BC67B4587C}"/>
              </a:ext>
            </a:extLst>
          </p:cNvPr>
          <p:cNvSpPr/>
          <p:nvPr/>
        </p:nvSpPr>
        <p:spPr>
          <a:xfrm>
            <a:off x="2743198" y="5844283"/>
            <a:ext cx="7294651" cy="6695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thẳng DC vuông góc với đoạn thẳng DE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4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320</Words>
  <Application>Microsoft Office PowerPoint</Application>
  <PresentationFormat>Widescreen</PresentationFormat>
  <Paragraphs>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宋体</vt:lpstr>
      <vt:lpstr>Arial</vt:lpstr>
      <vt:lpstr>Calibri</vt:lpstr>
      <vt:lpstr>Calibri Light</vt:lpstr>
      <vt:lpstr>Cambria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20</cp:revision>
  <dcterms:created xsi:type="dcterms:W3CDTF">2024-11-17T08:04:14Z</dcterms:created>
  <dcterms:modified xsi:type="dcterms:W3CDTF">2024-12-09T14:20:44Z</dcterms:modified>
</cp:coreProperties>
</file>