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x-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8" r:id="rId2"/>
    <p:sldId id="319" r:id="rId3"/>
    <p:sldId id="320" r:id="rId4"/>
    <p:sldId id="321" r:id="rId5"/>
    <p:sldId id="322" r:id="rId6"/>
    <p:sldId id="323" r:id="rId7"/>
    <p:sldId id="324" r:id="rId8"/>
    <p:sldId id="325" r:id="rId9"/>
    <p:sldId id="338" r:id="rId10"/>
    <p:sldId id="326" r:id="rId11"/>
    <p:sldId id="327" r:id="rId12"/>
    <p:sldId id="328" r:id="rId13"/>
    <p:sldId id="329" r:id="rId14"/>
    <p:sldId id="330" r:id="rId15"/>
    <p:sldId id="331"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640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7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hyperlink" Target="../../../../HONG%20ANH/anh%20thoai/phan%20bon.ppt" TargetMode="External"/></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png"/><Relationship Id="rId4" Type="http://schemas.openxmlformats.org/officeDocument/2006/relationships/audio" Target="../media/audio5.wav"/></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audio" Target="../media/audio3.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4" name="图片 3" descr="4 (10)"/>
          <p:cNvPicPr>
            <a:picLocks noChangeAspect="1"/>
          </p:cNvPicPr>
          <p:nvPr/>
        </p:nvPicPr>
        <p:blipFill>
          <a:blip r:embed="rId4"/>
          <a:srcRect r="15528"/>
          <a:stretch>
            <a:fillRect/>
          </a:stretch>
        </p:blipFill>
        <p:spPr>
          <a:xfrm>
            <a:off x="2091690" y="0"/>
            <a:ext cx="10118725" cy="5704205"/>
          </a:xfrm>
          <a:prstGeom prst="rect">
            <a:avLst/>
          </a:prstGeom>
        </p:spPr>
      </p:pic>
      <p:sp>
        <p:nvSpPr>
          <p:cNvPr id="5" name="TextBox 4">
            <a:extLst>
              <a:ext uri="{FF2B5EF4-FFF2-40B4-BE49-F238E27FC236}">
                <a16:creationId xmlns:a16="http://schemas.microsoft.com/office/drawing/2014/main" id="{84AEA613-C42E-7D68-0236-C088C02EFE43}"/>
              </a:ext>
            </a:extLst>
          </p:cNvPr>
          <p:cNvSpPr txBox="1"/>
          <p:nvPr/>
        </p:nvSpPr>
        <p:spPr>
          <a:xfrm>
            <a:off x="3200400" y="1978641"/>
            <a:ext cx="7315200" cy="1323439"/>
          </a:xfrm>
          <a:prstGeom prst="rect">
            <a:avLst/>
          </a:prstGeom>
          <a:noFill/>
        </p:spPr>
        <p:txBody>
          <a:bodyPr wrap="square" rtlCol="0">
            <a:spAutoFit/>
          </a:bodyPr>
          <a:lstStyle/>
          <a:p>
            <a:r>
              <a:rPr lang="en-US" sz="8000" b="1" dirty="0" smtClean="0">
                <a:solidFill>
                  <a:srgbClr val="FF0000"/>
                </a:solidFill>
                <a:latin typeface="Times New Roman" panose="02020603050405020304" pitchFamily="18" charset="0"/>
                <a:cs typeface="Times New Roman" panose="02020603050405020304" pitchFamily="18" charset="0"/>
              </a:rPr>
              <a:t>    KHỞI ĐỘNG</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5"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8" name="Straight Connector 7">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1" name="Group 10">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12" name="Group 11">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15" name="TextBox 1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16" name="TextBox 15">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17" name="Straight Connector 16">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 name="Right Brace 12">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24" name="Left Bracket 23">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26" name="Left Bracket 25">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28" name="Rectangle 27">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9">
                                            <p:txEl>
                                              <p:pRg st="0" end="0"/>
                                            </p:txEl>
                                          </p:spTgt>
                                        </p:tgtEl>
                                        <p:attrNameLst>
                                          <p:attrName>style.visibility</p:attrName>
                                        </p:attrNameLst>
                                      </p:cBhvr>
                                      <p:to>
                                        <p:strVal val="visible"/>
                                      </p:to>
                                    </p:set>
                                    <p:animEffect transition="in" filter="wipe(down)">
                                      <p:cBhvr>
                                        <p:cTn id="54" dur="500"/>
                                        <p:tgtEl>
                                          <p:spTgt spid="2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9">
                                            <p:txEl>
                                              <p:pRg st="1" end="1"/>
                                            </p:txEl>
                                          </p:spTgt>
                                        </p:tgtEl>
                                        <p:attrNameLst>
                                          <p:attrName>style.visibility</p:attrName>
                                        </p:attrNameLst>
                                      </p:cBhvr>
                                      <p:to>
                                        <p:strVal val="visible"/>
                                      </p:to>
                                    </p:set>
                                    <p:animEffect transition="in" filter="wipe(down)">
                                      <p:cBhvr>
                                        <p:cTn id="59" dur="500"/>
                                        <p:tgtEl>
                                          <p:spTgt spid="29">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9">
                                            <p:txEl>
                                              <p:pRg st="2" end="2"/>
                                            </p:txEl>
                                          </p:spTgt>
                                        </p:tgtEl>
                                        <p:attrNameLst>
                                          <p:attrName>style.visibility</p:attrName>
                                        </p:attrNameLst>
                                      </p:cBhvr>
                                      <p:to>
                                        <p:strVal val="visible"/>
                                      </p:to>
                                    </p:set>
                                    <p:animEffect transition="in" filter="wipe(down)">
                                      <p:cBhvr>
                                        <p:cTn id="64" dur="500"/>
                                        <p:tgtEl>
                                          <p:spTgt spid="29">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9">
                                            <p:txEl>
                                              <p:pRg st="3" end="3"/>
                                            </p:txEl>
                                          </p:spTgt>
                                        </p:tgtEl>
                                        <p:attrNameLst>
                                          <p:attrName>style.visibility</p:attrName>
                                        </p:attrNameLst>
                                      </p:cBhvr>
                                      <p:to>
                                        <p:strVal val="visible"/>
                                      </p:to>
                                    </p:set>
                                    <p:animEffect transition="in" filter="wipe(down)">
                                      <p:cBhvr>
                                        <p:cTn id="69" dur="500"/>
                                        <p:tgtEl>
                                          <p:spTgt spid="29">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9">
                                            <p:txEl>
                                              <p:pRg st="4" end="4"/>
                                            </p:txEl>
                                          </p:spTgt>
                                        </p:tgtEl>
                                        <p:attrNameLst>
                                          <p:attrName>style.visibility</p:attrName>
                                        </p:attrNameLst>
                                      </p:cBhvr>
                                      <p:to>
                                        <p:strVal val="visible"/>
                                      </p:to>
                                    </p:set>
                                    <p:animEffect transition="in" filter="wipe(down)">
                                      <p:cBhvr>
                                        <p:cTn id="74" dur="500"/>
                                        <p:tgtEl>
                                          <p:spTgt spid="29">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9">
                                            <p:txEl>
                                              <p:pRg st="5" end="5"/>
                                            </p:txEl>
                                          </p:spTgt>
                                        </p:tgtEl>
                                        <p:attrNameLst>
                                          <p:attrName>style.visibility</p:attrName>
                                        </p:attrNameLst>
                                      </p:cBhvr>
                                      <p:to>
                                        <p:strVal val="visible"/>
                                      </p:to>
                                    </p:set>
                                    <p:animEffect transition="in" filter="wipe(down)">
                                      <p:cBhvr>
                                        <p:cTn id="79" dur="500"/>
                                        <p:tgtEl>
                                          <p:spTgt spid="29">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xEl>
                                              <p:pRg st="6" end="6"/>
                                            </p:txEl>
                                          </p:spTgt>
                                        </p:tgtEl>
                                        <p:attrNameLst>
                                          <p:attrName>style.visibility</p:attrName>
                                        </p:attrNameLst>
                                      </p:cBhvr>
                                      <p:to>
                                        <p:strVal val="visible"/>
                                      </p:to>
                                    </p:set>
                                    <p:animEffect transition="in" filter="wipe(down)">
                                      <p:cBhvr>
                                        <p:cTn id="84" dur="500"/>
                                        <p:tgtEl>
                                          <p:spTgt spid="29">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9">
                                            <p:txEl>
                                              <p:pRg st="7" end="7"/>
                                            </p:txEl>
                                          </p:spTgt>
                                        </p:tgtEl>
                                        <p:attrNameLst>
                                          <p:attrName>style.visibility</p:attrName>
                                        </p:attrNameLst>
                                      </p:cBhvr>
                                      <p:to>
                                        <p:strVal val="visible"/>
                                      </p:to>
                                    </p:set>
                                    <p:animEffect transition="in" filter="wipe(down)">
                                      <p:cBhvr>
                                        <p:cTn id="89" dur="500"/>
                                        <p:tgtEl>
                                          <p:spTgt spid="29">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9">
                                            <p:txEl>
                                              <p:pRg st="8" end="8"/>
                                            </p:txEl>
                                          </p:spTgt>
                                        </p:tgtEl>
                                        <p:attrNameLst>
                                          <p:attrName>style.visibility</p:attrName>
                                        </p:attrNameLst>
                                      </p:cBhvr>
                                      <p:to>
                                        <p:strVal val="visible"/>
                                      </p:to>
                                    </p:set>
                                    <p:animEffect transition="in" filter="wipe(down)">
                                      <p:cBhvr>
                                        <p:cTn id="94" dur="500"/>
                                        <p:tgtEl>
                                          <p:spTgt spid="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4" grpId="0" animBg="1"/>
      <p:bldP spid="25" grpId="0"/>
      <p:bldP spid="26" grpId="0" animBg="1"/>
      <p:bldP spid="27" grpId="0"/>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5"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1" name="Group 10">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2" name="Group 11">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5" name="TextBox 14">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16" name="TextBox 15">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17" name="Straight Connector 16">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 name="Right Brace 12">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24" name="Left Bracket 23">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26" name="Left Bracket 25">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28" name="Straight Connector 27">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xEl>
                                              <p:pRg st="0" end="0"/>
                                            </p:txEl>
                                          </p:spTgt>
                                        </p:tgtEl>
                                        <p:attrNameLst>
                                          <p:attrName>style.visibility</p:attrName>
                                        </p:attrNameLst>
                                      </p:cBhvr>
                                      <p:to>
                                        <p:strVal val="visible"/>
                                      </p:to>
                                    </p:set>
                                    <p:animEffect transition="in" filter="wipe(down)">
                                      <p:cBhvr>
                                        <p:cTn id="64" dur="500"/>
                                        <p:tgtEl>
                                          <p:spTgt spid="3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xEl>
                                              <p:pRg st="1" end="1"/>
                                            </p:txEl>
                                          </p:spTgt>
                                        </p:tgtEl>
                                        <p:attrNameLst>
                                          <p:attrName>style.visibility</p:attrName>
                                        </p:attrNameLst>
                                      </p:cBhvr>
                                      <p:to>
                                        <p:strVal val="visible"/>
                                      </p:to>
                                    </p:set>
                                    <p:animEffect transition="in" filter="wipe(down)">
                                      <p:cBhvr>
                                        <p:cTn id="69" dur="500"/>
                                        <p:tgtEl>
                                          <p:spTgt spid="32">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xEl>
                                              <p:pRg st="2" end="2"/>
                                            </p:txEl>
                                          </p:spTgt>
                                        </p:tgtEl>
                                        <p:attrNameLst>
                                          <p:attrName>style.visibility</p:attrName>
                                        </p:attrNameLst>
                                      </p:cBhvr>
                                      <p:to>
                                        <p:strVal val="visible"/>
                                      </p:to>
                                    </p:set>
                                    <p:animEffect transition="in" filter="wipe(down)">
                                      <p:cBhvr>
                                        <p:cTn id="74" dur="500"/>
                                        <p:tgtEl>
                                          <p:spTgt spid="32">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2">
                                            <p:txEl>
                                              <p:pRg st="3" end="3"/>
                                            </p:txEl>
                                          </p:spTgt>
                                        </p:tgtEl>
                                        <p:attrNameLst>
                                          <p:attrName>style.visibility</p:attrName>
                                        </p:attrNameLst>
                                      </p:cBhvr>
                                      <p:to>
                                        <p:strVal val="visible"/>
                                      </p:to>
                                    </p:set>
                                    <p:animEffect transition="in" filter="wipe(down)">
                                      <p:cBhvr>
                                        <p:cTn id="79" dur="500"/>
                                        <p:tgtEl>
                                          <p:spTgt spid="3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2">
                                            <p:txEl>
                                              <p:pRg st="4" end="4"/>
                                            </p:txEl>
                                          </p:spTgt>
                                        </p:tgtEl>
                                        <p:attrNameLst>
                                          <p:attrName>style.visibility</p:attrName>
                                        </p:attrNameLst>
                                      </p:cBhvr>
                                      <p:to>
                                        <p:strVal val="visible"/>
                                      </p:to>
                                    </p:set>
                                    <p:animEffect transition="in" filter="wipe(down)">
                                      <p:cBhvr>
                                        <p:cTn id="84" dur="500"/>
                                        <p:tgtEl>
                                          <p:spTgt spid="32">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2">
                                            <p:txEl>
                                              <p:pRg st="5" end="5"/>
                                            </p:txEl>
                                          </p:spTgt>
                                        </p:tgtEl>
                                        <p:attrNameLst>
                                          <p:attrName>style.visibility</p:attrName>
                                        </p:attrNameLst>
                                      </p:cBhvr>
                                      <p:to>
                                        <p:strVal val="visible"/>
                                      </p:to>
                                    </p:set>
                                    <p:animEffect transition="in" filter="wipe(down)">
                                      <p:cBhvr>
                                        <p:cTn id="89" dur="500"/>
                                        <p:tgtEl>
                                          <p:spTgt spid="32">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2">
                                            <p:txEl>
                                              <p:pRg st="6" end="6"/>
                                            </p:txEl>
                                          </p:spTgt>
                                        </p:tgtEl>
                                        <p:attrNameLst>
                                          <p:attrName>style.visibility</p:attrName>
                                        </p:attrNameLst>
                                      </p:cBhvr>
                                      <p:to>
                                        <p:strVal val="visible"/>
                                      </p:to>
                                    </p:set>
                                    <p:animEffect transition="in" filter="wipe(down)">
                                      <p:cBhvr>
                                        <p:cTn id="94" dur="500"/>
                                        <p:tgtEl>
                                          <p:spTgt spid="32">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2">
                                            <p:txEl>
                                              <p:pRg st="7" end="7"/>
                                            </p:txEl>
                                          </p:spTgt>
                                        </p:tgtEl>
                                        <p:attrNameLst>
                                          <p:attrName>style.visibility</p:attrName>
                                        </p:attrNameLst>
                                      </p:cBhvr>
                                      <p:to>
                                        <p:strVal val="visible"/>
                                      </p:to>
                                    </p:set>
                                    <p:animEffect transition="in" filter="wipe(down)">
                                      <p:cBhvr>
                                        <p:cTn id="99" dur="500"/>
                                        <p:tgtEl>
                                          <p:spTgt spid="32">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2">
                                            <p:txEl>
                                              <p:pRg st="8" end="8"/>
                                            </p:txEl>
                                          </p:spTgt>
                                        </p:tgtEl>
                                        <p:attrNameLst>
                                          <p:attrName>style.visibility</p:attrName>
                                        </p:attrNameLst>
                                      </p:cBhvr>
                                      <p:to>
                                        <p:strVal val="visible"/>
                                      </p:to>
                                    </p:set>
                                    <p:animEffect transition="in" filter="wipe(down)">
                                      <p:cBhvr>
                                        <p:cTn id="104" dur="500"/>
                                        <p:tgtEl>
                                          <p:spTgt spid="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4" grpId="0" animBg="1"/>
      <p:bldP spid="25" grpId="0"/>
      <p:bldP spid="26" grpId="0" animBg="1"/>
      <p:bldP spid="27" grpId="0"/>
      <p:bldP spid="31" grpId="0" animBg="1"/>
      <p:bldP spid="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A2CC2D-9E9E-03E8-D07D-876E5598A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7" name="Picture 6">
            <a:extLst>
              <a:ext uri="{FF2B5EF4-FFF2-40B4-BE49-F238E27FC236}">
                <a16:creationId xmlns:a16="http://schemas.microsoft.com/office/drawing/2014/main" id="{71924575-17F0-9E8F-E1D4-610D2AF3A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8" name="Picture 7">
            <a:extLst>
              <a:ext uri="{FF2B5EF4-FFF2-40B4-BE49-F238E27FC236}">
                <a16:creationId xmlns:a16="http://schemas.microsoft.com/office/drawing/2014/main" id="{A3F64504-8666-BE29-34BE-EC42F0395E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9"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10"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11"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12"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3"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4" name="TextBox 13">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7"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8" name="图片 3" descr="4 (10)"/>
          <p:cNvPicPr>
            <a:picLocks noChangeAspect="1"/>
          </p:cNvPicPr>
          <p:nvPr/>
        </p:nvPicPr>
        <p:blipFill>
          <a:blip r:embed="rId4"/>
          <a:srcRect r="15528"/>
          <a:stretch>
            <a:fillRect/>
          </a:stretch>
        </p:blipFill>
        <p:spPr>
          <a:xfrm>
            <a:off x="2137410" y="0"/>
            <a:ext cx="10118725" cy="5704205"/>
          </a:xfrm>
          <a:prstGeom prst="rect">
            <a:avLst/>
          </a:prstGeom>
        </p:spPr>
      </p:pic>
      <p:sp>
        <p:nvSpPr>
          <p:cNvPr id="9" name="TextBox 8">
            <a:extLst>
              <a:ext uri="{FF2B5EF4-FFF2-40B4-BE49-F238E27FC236}">
                <a16:creationId xmlns:a16="http://schemas.microsoft.com/office/drawing/2014/main" id="{84AEA613-C42E-7D68-0236-C088C02EFE43}"/>
              </a:ext>
            </a:extLst>
          </p:cNvPr>
          <p:cNvSpPr txBox="1"/>
          <p:nvPr/>
        </p:nvSpPr>
        <p:spPr>
          <a:xfrm>
            <a:off x="3200400" y="1978641"/>
            <a:ext cx="7315200" cy="1323439"/>
          </a:xfrm>
          <a:prstGeom prst="rect">
            <a:avLst/>
          </a:prstGeom>
          <a:noFill/>
        </p:spPr>
        <p:txBody>
          <a:bodyPr wrap="square" rtlCol="0">
            <a:spAutoFit/>
          </a:bodyPr>
          <a:lstStyle/>
          <a:p>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smtClean="0">
                <a:solidFill>
                  <a:srgbClr val="FF0000"/>
                </a:solidFill>
                <a:latin typeface="Times New Roman" panose="02020603050405020304" pitchFamily="18" charset="0"/>
                <a:cs typeface="Times New Roman" panose="02020603050405020304" pitchFamily="18" charset="0"/>
              </a:rPr>
              <a:t>HOẠT ĐỘNG</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8" name="Straight Connector 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11" name="Group 1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12" name="Group 1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15" name="TextBox 1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16" name="TextBox 1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17" name="Straight Connector 1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 name="Right Brace 1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24" name="Left Bracket 2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26" name="Left Bracket 2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28" name="Straight Connector 2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wipe(down)">
                                      <p:cBhvr>
                                        <p:cTn id="49" dur="500"/>
                                        <p:tgtEl>
                                          <p:spTgt spid="2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9">
                                            <p:txEl>
                                              <p:pRg st="1" end="1"/>
                                            </p:txEl>
                                          </p:spTgt>
                                        </p:tgtEl>
                                        <p:attrNameLst>
                                          <p:attrName>style.visibility</p:attrName>
                                        </p:attrNameLst>
                                      </p:cBhvr>
                                      <p:to>
                                        <p:strVal val="visible"/>
                                      </p:to>
                                    </p:set>
                                    <p:animEffect transition="in" filter="wipe(down)">
                                      <p:cBhvr>
                                        <p:cTn id="54" dur="500"/>
                                        <p:tgtEl>
                                          <p:spTgt spid="2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9">
                                            <p:txEl>
                                              <p:pRg st="2" end="2"/>
                                            </p:txEl>
                                          </p:spTgt>
                                        </p:tgtEl>
                                        <p:attrNameLst>
                                          <p:attrName>style.visibility</p:attrName>
                                        </p:attrNameLst>
                                      </p:cBhvr>
                                      <p:to>
                                        <p:strVal val="visible"/>
                                      </p:to>
                                    </p:set>
                                    <p:animEffect transition="in" filter="wipe(down)">
                                      <p:cBhvr>
                                        <p:cTn id="59" dur="500"/>
                                        <p:tgtEl>
                                          <p:spTgt spid="2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9">
                                            <p:txEl>
                                              <p:pRg st="3" end="3"/>
                                            </p:txEl>
                                          </p:spTgt>
                                        </p:tgtEl>
                                        <p:attrNameLst>
                                          <p:attrName>style.visibility</p:attrName>
                                        </p:attrNameLst>
                                      </p:cBhvr>
                                      <p:to>
                                        <p:strVal val="visible"/>
                                      </p:to>
                                    </p:set>
                                    <p:animEffect transition="in" filter="wipe(down)">
                                      <p:cBhvr>
                                        <p:cTn id="64" dur="500"/>
                                        <p:tgtEl>
                                          <p:spTgt spid="2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9">
                                            <p:txEl>
                                              <p:pRg st="4" end="4"/>
                                            </p:txEl>
                                          </p:spTgt>
                                        </p:tgtEl>
                                        <p:attrNameLst>
                                          <p:attrName>style.visibility</p:attrName>
                                        </p:attrNameLst>
                                      </p:cBhvr>
                                      <p:to>
                                        <p:strVal val="visible"/>
                                      </p:to>
                                    </p:set>
                                    <p:animEffect transition="in" filter="wipe(down)">
                                      <p:cBhvr>
                                        <p:cTn id="69" dur="500"/>
                                        <p:tgtEl>
                                          <p:spTgt spid="2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9">
                                            <p:txEl>
                                              <p:pRg st="5" end="5"/>
                                            </p:txEl>
                                          </p:spTgt>
                                        </p:tgtEl>
                                        <p:attrNameLst>
                                          <p:attrName>style.visibility</p:attrName>
                                        </p:attrNameLst>
                                      </p:cBhvr>
                                      <p:to>
                                        <p:strVal val="visible"/>
                                      </p:to>
                                    </p:set>
                                    <p:animEffect transition="in" filter="wipe(down)">
                                      <p:cBhvr>
                                        <p:cTn id="74" dur="500"/>
                                        <p:tgtEl>
                                          <p:spTgt spid="2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9">
                                            <p:txEl>
                                              <p:pRg st="6" end="6"/>
                                            </p:txEl>
                                          </p:spTgt>
                                        </p:tgtEl>
                                        <p:attrNameLst>
                                          <p:attrName>style.visibility</p:attrName>
                                        </p:attrNameLst>
                                      </p:cBhvr>
                                      <p:to>
                                        <p:strVal val="visible"/>
                                      </p:to>
                                    </p:set>
                                    <p:animEffect transition="in" filter="wipe(down)">
                                      <p:cBhvr>
                                        <p:cTn id="79" dur="500"/>
                                        <p:tgtEl>
                                          <p:spTgt spid="2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xEl>
                                              <p:pRg st="7" end="7"/>
                                            </p:txEl>
                                          </p:spTgt>
                                        </p:tgtEl>
                                        <p:attrNameLst>
                                          <p:attrName>style.visibility</p:attrName>
                                        </p:attrNameLst>
                                      </p:cBhvr>
                                      <p:to>
                                        <p:strVal val="visible"/>
                                      </p:to>
                                    </p:set>
                                    <p:animEffect transition="in" filter="wipe(down)">
                                      <p:cBhvr>
                                        <p:cTn id="84" dur="500"/>
                                        <p:tgtEl>
                                          <p:spTgt spid="2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9">
                                            <p:txEl>
                                              <p:pRg st="8" end="8"/>
                                            </p:txEl>
                                          </p:spTgt>
                                        </p:tgtEl>
                                        <p:attrNameLst>
                                          <p:attrName>style.visibility</p:attrName>
                                        </p:attrNameLst>
                                      </p:cBhvr>
                                      <p:to>
                                        <p:strVal val="visible"/>
                                      </p:to>
                                    </p:set>
                                    <p:animEffect transition="in" filter="wipe(down)">
                                      <p:cBhvr>
                                        <p:cTn id="89" dur="500"/>
                                        <p:tgtEl>
                                          <p:spTgt spid="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4" grpId="0" animBg="1"/>
      <p:bldP spid="25" grpId="0"/>
      <p:bldP spid="26" grpId="0" animBg="1"/>
      <p:bldP spid="27" grpId="0"/>
      <p:bldP spid="2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8" name="Straight Connector 7">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10" name="TextBox 9">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11" name="Straight Connector 10">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15" name="TextBox 14">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20" name="TextBox 19">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21" name="Straight Connector 2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Left Bracket 17">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5" name="Left Bracket 24">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27" name="Left Bracket 26">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29"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9">
                                            <p:txEl>
                                              <p:pRg st="0" end="0"/>
                                            </p:txEl>
                                          </p:spTgt>
                                        </p:tgtEl>
                                        <p:attrNameLst>
                                          <p:attrName>style.visibility</p:attrName>
                                        </p:attrNameLst>
                                      </p:cBhvr>
                                      <p:to>
                                        <p:strVal val="visible"/>
                                      </p:to>
                                    </p:set>
                                    <p:animEffect transition="in" filter="wipe(down)">
                                      <p:cBhvr>
                                        <p:cTn id="41" dur="500"/>
                                        <p:tgtEl>
                                          <p:spTgt spid="2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9">
                                            <p:txEl>
                                              <p:pRg st="1" end="1"/>
                                            </p:txEl>
                                          </p:spTgt>
                                        </p:tgtEl>
                                        <p:attrNameLst>
                                          <p:attrName>style.visibility</p:attrName>
                                        </p:attrNameLst>
                                      </p:cBhvr>
                                      <p:to>
                                        <p:strVal val="visible"/>
                                      </p:to>
                                    </p:set>
                                    <p:animEffect transition="in" filter="wipe(down)">
                                      <p:cBhvr>
                                        <p:cTn id="46" dur="500"/>
                                        <p:tgtEl>
                                          <p:spTgt spid="29">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9">
                                            <p:txEl>
                                              <p:pRg st="2" end="2"/>
                                            </p:txEl>
                                          </p:spTgt>
                                        </p:tgtEl>
                                        <p:attrNameLst>
                                          <p:attrName>style.visibility</p:attrName>
                                        </p:attrNameLst>
                                      </p:cBhvr>
                                      <p:to>
                                        <p:strVal val="visible"/>
                                      </p:to>
                                    </p:set>
                                    <p:animEffect transition="in" filter="wipe(down)">
                                      <p:cBhvr>
                                        <p:cTn id="51" dur="500"/>
                                        <p:tgtEl>
                                          <p:spTgt spid="29">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9">
                                            <p:txEl>
                                              <p:pRg st="3" end="3"/>
                                            </p:txEl>
                                          </p:spTgt>
                                        </p:tgtEl>
                                        <p:attrNameLst>
                                          <p:attrName>style.visibility</p:attrName>
                                        </p:attrNameLst>
                                      </p:cBhvr>
                                      <p:to>
                                        <p:strVal val="visible"/>
                                      </p:to>
                                    </p:set>
                                    <p:animEffect transition="in" filter="wipe(down)">
                                      <p:cBhvr>
                                        <p:cTn id="56" dur="500"/>
                                        <p:tgtEl>
                                          <p:spTgt spid="29">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9">
                                            <p:txEl>
                                              <p:pRg st="4" end="4"/>
                                            </p:txEl>
                                          </p:spTgt>
                                        </p:tgtEl>
                                        <p:attrNameLst>
                                          <p:attrName>style.visibility</p:attrName>
                                        </p:attrNameLst>
                                      </p:cBhvr>
                                      <p:to>
                                        <p:strVal val="visible"/>
                                      </p:to>
                                    </p:set>
                                    <p:animEffect transition="in" filter="wipe(down)">
                                      <p:cBhvr>
                                        <p:cTn id="61" dur="500"/>
                                        <p:tgtEl>
                                          <p:spTgt spid="29">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9">
                                            <p:txEl>
                                              <p:pRg st="5" end="5"/>
                                            </p:txEl>
                                          </p:spTgt>
                                        </p:tgtEl>
                                        <p:attrNameLst>
                                          <p:attrName>style.visibility</p:attrName>
                                        </p:attrNameLst>
                                      </p:cBhvr>
                                      <p:to>
                                        <p:strVal val="visible"/>
                                      </p:to>
                                    </p:set>
                                    <p:animEffect transition="in" filter="wipe(down)">
                                      <p:cBhvr>
                                        <p:cTn id="66" dur="500"/>
                                        <p:tgtEl>
                                          <p:spTgt spid="29">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9">
                                            <p:txEl>
                                              <p:pRg st="6" end="6"/>
                                            </p:txEl>
                                          </p:spTgt>
                                        </p:tgtEl>
                                        <p:attrNameLst>
                                          <p:attrName>style.visibility</p:attrName>
                                        </p:attrNameLst>
                                      </p:cBhvr>
                                      <p:to>
                                        <p:strVal val="visible"/>
                                      </p:to>
                                    </p:set>
                                    <p:animEffect transition="in" filter="wipe(down)">
                                      <p:cBhvr>
                                        <p:cTn id="71" dur="500"/>
                                        <p:tgtEl>
                                          <p:spTgt spid="29">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9">
                                            <p:txEl>
                                              <p:pRg st="7" end="7"/>
                                            </p:txEl>
                                          </p:spTgt>
                                        </p:tgtEl>
                                        <p:attrNameLst>
                                          <p:attrName>style.visibility</p:attrName>
                                        </p:attrNameLst>
                                      </p:cBhvr>
                                      <p:to>
                                        <p:strVal val="visible"/>
                                      </p:to>
                                    </p:set>
                                    <p:animEffect transition="in" filter="wipe(down)">
                                      <p:cBhvr>
                                        <p:cTn id="76" dur="500"/>
                                        <p:tgtEl>
                                          <p:spTgt spid="29">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9">
                                            <p:txEl>
                                              <p:pRg st="8" end="8"/>
                                            </p:txEl>
                                          </p:spTgt>
                                        </p:tgtEl>
                                        <p:attrNameLst>
                                          <p:attrName>style.visibility</p:attrName>
                                        </p:attrNameLst>
                                      </p:cBhvr>
                                      <p:to>
                                        <p:strVal val="visible"/>
                                      </p:to>
                                    </p:set>
                                    <p:animEffect transition="in" filter="wipe(down)">
                                      <p:cBhvr>
                                        <p:cTn id="81" dur="500"/>
                                        <p:tgtEl>
                                          <p:spTgt spid="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5" grpId="0" animBg="1"/>
      <p:bldP spid="26" grpId="0"/>
      <p:bldP spid="27" grpId="0" animBg="1"/>
      <p:bldP spid="28" grpId="0"/>
      <p:bldP spid="2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7"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8"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9"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10" name="图片 3" descr="4 (10)"/>
          <p:cNvPicPr>
            <a:picLocks noChangeAspect="1"/>
          </p:cNvPicPr>
          <p:nvPr/>
        </p:nvPicPr>
        <p:blipFill>
          <a:blip r:embed="rId4"/>
          <a:srcRect r="15528"/>
          <a:stretch>
            <a:fillRect/>
          </a:stretch>
        </p:blipFill>
        <p:spPr>
          <a:xfrm>
            <a:off x="2137410" y="0"/>
            <a:ext cx="10118725" cy="5704205"/>
          </a:xfrm>
          <a:prstGeom prst="rect">
            <a:avLst/>
          </a:prstGeom>
        </p:spPr>
      </p:pic>
      <p:sp>
        <p:nvSpPr>
          <p:cNvPr id="11" name="TextBox 10">
            <a:extLst>
              <a:ext uri="{FF2B5EF4-FFF2-40B4-BE49-F238E27FC236}">
                <a16:creationId xmlns:a16="http://schemas.microsoft.com/office/drawing/2014/main" id="{84AEA613-C42E-7D68-0236-C088C02EFE43}"/>
              </a:ext>
            </a:extLst>
          </p:cNvPr>
          <p:cNvSpPr txBox="1"/>
          <p:nvPr/>
        </p:nvSpPr>
        <p:spPr>
          <a:xfrm>
            <a:off x="3200400" y="1978641"/>
            <a:ext cx="7315200" cy="1323439"/>
          </a:xfrm>
          <a:prstGeom prst="rect">
            <a:avLst/>
          </a:prstGeom>
          <a:noFill/>
        </p:spPr>
        <p:txBody>
          <a:bodyPr wrap="square" rtlCol="0">
            <a:spAutoFit/>
          </a:bodyPr>
          <a:lstStyle/>
          <a:p>
            <a:r>
              <a:rPr lang="en-US" sz="8000" b="1" dirty="0" smtClean="0">
                <a:solidFill>
                  <a:srgbClr val="FF0000"/>
                </a:solidFill>
                <a:latin typeface="Times New Roman" panose="02020603050405020304" pitchFamily="18" charset="0"/>
                <a:cs typeface="Times New Roman" panose="02020603050405020304" pitchFamily="18" charset="0"/>
              </a:rPr>
              <a:t>   </a:t>
            </a:r>
            <a:endParaRPr lang="en-US" sz="8000" b="1" dirty="0">
              <a:solidFill>
                <a:srgbClr val="FF0000"/>
              </a:solidFill>
              <a:latin typeface="Times New Roman" panose="02020603050405020304" pitchFamily="18" charset="0"/>
              <a:cs typeface="Times New Roman" panose="02020603050405020304" pitchFamily="18" charset="0"/>
            </a:endParaRPr>
          </a:p>
        </p:txBody>
      </p:sp>
      <p:pic>
        <p:nvPicPr>
          <p:cNvPr id="12" name="图片 2" descr="15"/>
          <p:cNvPicPr>
            <a:picLocks noChangeAspect="1"/>
          </p:cNvPicPr>
          <p:nvPr/>
        </p:nvPicPr>
        <p:blipFill>
          <a:blip r:embed="rId3"/>
          <a:srcRect t="34583"/>
          <a:stretch>
            <a:fillRect/>
          </a:stretch>
        </p:blipFill>
        <p:spPr>
          <a:xfrm>
            <a:off x="152400" y="3386455"/>
            <a:ext cx="12192000" cy="3623945"/>
          </a:xfrm>
          <a:prstGeom prst="rect">
            <a:avLst/>
          </a:prstGeom>
        </p:spPr>
      </p:pic>
      <p:sp>
        <p:nvSpPr>
          <p:cNvPr id="13" name="Hình chữ nhật: Góc Tròn 3">
            <a:extLst>
              <a:ext uri="{FF2B5EF4-FFF2-40B4-BE49-F238E27FC236}">
                <a16:creationId xmlns:a16="http://schemas.microsoft.com/office/drawing/2014/main" id="{95F8D86B-CB9F-563A-3378-7678F1ABC65E}"/>
              </a:ext>
            </a:extLst>
          </p:cNvPr>
          <p:cNvSpPr/>
          <p:nvPr/>
        </p:nvSpPr>
        <p:spPr>
          <a:xfrm>
            <a:off x="152400" y="15240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14" name="图片 2" descr="15"/>
          <p:cNvPicPr>
            <a:picLocks noChangeAspect="1"/>
          </p:cNvPicPr>
          <p:nvPr/>
        </p:nvPicPr>
        <p:blipFill>
          <a:blip r:embed="rId3"/>
          <a:srcRect t="34583"/>
          <a:stretch>
            <a:fillRect/>
          </a:stretch>
        </p:blipFill>
        <p:spPr>
          <a:xfrm>
            <a:off x="152400" y="3386455"/>
            <a:ext cx="12192000" cy="3623945"/>
          </a:xfrm>
          <a:prstGeom prst="rect">
            <a:avLst/>
          </a:prstGeom>
        </p:spPr>
      </p:pic>
      <p:sp>
        <p:nvSpPr>
          <p:cNvPr id="15" name="Hình chữ nhật: Góc Tròn 3">
            <a:extLst>
              <a:ext uri="{FF2B5EF4-FFF2-40B4-BE49-F238E27FC236}">
                <a16:creationId xmlns:a16="http://schemas.microsoft.com/office/drawing/2014/main" id="{95F8D86B-CB9F-563A-3378-7678F1ABC65E}"/>
              </a:ext>
            </a:extLst>
          </p:cNvPr>
          <p:cNvSpPr/>
          <p:nvPr/>
        </p:nvSpPr>
        <p:spPr>
          <a:xfrm>
            <a:off x="152400" y="15240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16" name="图片 2" descr="15"/>
          <p:cNvPicPr>
            <a:picLocks noChangeAspect="1"/>
          </p:cNvPicPr>
          <p:nvPr/>
        </p:nvPicPr>
        <p:blipFill>
          <a:blip r:embed="rId3"/>
          <a:srcRect t="34583"/>
          <a:stretch>
            <a:fillRect/>
          </a:stretch>
        </p:blipFill>
        <p:spPr>
          <a:xfrm>
            <a:off x="152400" y="3386455"/>
            <a:ext cx="12192000" cy="3623945"/>
          </a:xfrm>
          <a:prstGeom prst="rect">
            <a:avLst/>
          </a:prstGeom>
        </p:spPr>
      </p:pic>
      <p:pic>
        <p:nvPicPr>
          <p:cNvPr id="17" name="图片 3" descr="4 (10)"/>
          <p:cNvPicPr>
            <a:picLocks noChangeAspect="1"/>
          </p:cNvPicPr>
          <p:nvPr/>
        </p:nvPicPr>
        <p:blipFill>
          <a:blip r:embed="rId4"/>
          <a:srcRect r="15528"/>
          <a:stretch>
            <a:fillRect/>
          </a:stretch>
        </p:blipFill>
        <p:spPr>
          <a:xfrm>
            <a:off x="2289810" y="152400"/>
            <a:ext cx="10118725" cy="5704205"/>
          </a:xfrm>
          <a:prstGeom prst="rect">
            <a:avLst/>
          </a:prstGeom>
        </p:spPr>
      </p:pic>
      <p:sp>
        <p:nvSpPr>
          <p:cNvPr id="18" name="TextBox 17">
            <a:extLst>
              <a:ext uri="{FF2B5EF4-FFF2-40B4-BE49-F238E27FC236}">
                <a16:creationId xmlns:a16="http://schemas.microsoft.com/office/drawing/2014/main" id="{84AEA613-C42E-7D68-0236-C088C02EFE43}"/>
              </a:ext>
            </a:extLst>
          </p:cNvPr>
          <p:cNvSpPr txBox="1"/>
          <p:nvPr/>
        </p:nvSpPr>
        <p:spPr>
          <a:xfrm>
            <a:off x="3352800" y="2131041"/>
            <a:ext cx="7315200" cy="1323439"/>
          </a:xfrm>
          <a:prstGeom prst="rect">
            <a:avLst/>
          </a:prstGeom>
          <a:noFill/>
        </p:spPr>
        <p:txBody>
          <a:bodyPr wrap="square" rtlCol="0">
            <a:spAutoFit/>
          </a:bodyPr>
          <a:lstStyle/>
          <a:p>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smtClean="0">
                <a:solidFill>
                  <a:srgbClr val="FF0000"/>
                </a:solidFill>
                <a:latin typeface="Times New Roman" panose="02020603050405020304" pitchFamily="18" charset="0"/>
                <a:cs typeface="Times New Roman" panose="02020603050405020304" pitchFamily="18" charset="0"/>
              </a:rPr>
              <a:t>VẬN DỤNG</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12"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ROSE1">
            <a:hlinkClick r:id="rId4" action="ppaction://hlinkpres?slideindex=1&amp;slidetitle=" tooltip="PHAN BON"/>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12" name="TextBox 11"/>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13" name="TextBox 12"/>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14" name="TextBox 13"/>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15" name="TextBox 14"/>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16" name="Group 1"/>
          <p:cNvGrpSpPr>
            <a:grpSpLocks/>
          </p:cNvGrpSpPr>
          <p:nvPr/>
        </p:nvGrpSpPr>
        <p:grpSpPr bwMode="auto">
          <a:xfrm>
            <a:off x="2911095" y="5048361"/>
            <a:ext cx="5755827" cy="1109147"/>
            <a:chOff x="1752600" y="4643438"/>
            <a:chExt cx="4769134" cy="1109551"/>
          </a:xfrm>
        </p:grpSpPr>
        <p:sp>
          <p:nvSpPr>
            <p:cNvPr id="17"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18" name="TextBox 17"/>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5"/>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5"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6"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195598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4"/>
                                        </p:tgtEl>
                                        <p:attrNameLst>
                                          <p:attrName>fillcolor</p:attrName>
                                        </p:attrNameLst>
                                      </p:cBhvr>
                                      <p:to>
                                        <a:srgbClr val="92D050"/>
                                      </p:to>
                                    </p:animClr>
                                    <p:set>
                                      <p:cBhvr>
                                        <p:cTn id="73" dur="500" fill="hold"/>
                                        <p:tgtEl>
                                          <p:spTgt spid="4"/>
                                        </p:tgtEl>
                                        <p:attrNameLst>
                                          <p:attrName>fill.type</p:attrName>
                                        </p:attrNameLst>
                                      </p:cBhvr>
                                      <p:to>
                                        <p:strVal val="solid"/>
                                      </p:to>
                                    </p:set>
                                    <p:set>
                                      <p:cBhvr>
                                        <p:cTn id="74" dur="500" fill="hold"/>
                                        <p:tgtEl>
                                          <p:spTgt spid="4"/>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4" grpId="0" bldLvl="0" animBg="1"/>
      <p:bldP spid="5" grpId="0" bldLvl="0" animBg="1"/>
      <p:bldP spid="7" grpId="0" bldLvl="0" animBg="1"/>
      <p:bldP spid="8"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7" name="Picture 6">
            <a:extLst>
              <a:ext uri="{FF2B5EF4-FFF2-40B4-BE49-F238E27FC236}">
                <a16:creationId xmlns:a16="http://schemas.microsoft.com/office/drawing/2014/main" id="{0533DB8A-5763-41AB-9BE3-1EF8C5505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8" name="Picture 7">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9FBA5E9-CD73-47DA-9F68-D8A7B65A6F26}"/>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90C2B83-C758-4698-9184-F23465C15AEB}"/>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FE468E30-015E-43E8-8E4E-4A3AB16CB810}"/>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5" name="Picture 24">
            <a:extLst>
              <a:ext uri="{FF2B5EF4-FFF2-40B4-BE49-F238E27FC236}">
                <a16:creationId xmlns:a16="http://schemas.microsoft.com/office/drawing/2014/main" id="{90096EC6-5AD2-40B1-8993-9E2E8D33A2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26"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7" name="Picture 26">
            <a:extLst>
              <a:ext uri="{FF2B5EF4-FFF2-40B4-BE49-F238E27FC236}">
                <a16:creationId xmlns:a16="http://schemas.microsoft.com/office/drawing/2014/main" id="{0D272592-8F46-1E97-0DD9-DDF8B0B37282}"/>
              </a:ext>
            </a:extLst>
          </p:cNvPr>
          <p:cNvPicPr>
            <a:picLocks noChangeAspect="1"/>
          </p:cNvPicPr>
          <p:nvPr/>
        </p:nvPicPr>
        <p:blipFill>
          <a:blip r:embed="rId11"/>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4"/>
                                        </p:tgtEl>
                                      </p:cBhvr>
                                    </p:animEffect>
                                    <p:animScale>
                                      <p:cBhvr>
                                        <p:cTn id="20" dur="250" autoRev="1" fill="hold"/>
                                        <p:tgtEl>
                                          <p:spTgt spid="14"/>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000" fill="hold"/>
                                        <p:tgtEl>
                                          <p:spTgt spid="25"/>
                                        </p:tgtEl>
                                        <p:attrNameLst>
                                          <p:attrName>ppt_x</p:attrName>
                                        </p:attrNameLst>
                                      </p:cBhvr>
                                      <p:tavLst>
                                        <p:tav tm="0">
                                          <p:val>
                                            <p:strVal val="1+#ppt_w/2"/>
                                          </p:val>
                                        </p:tav>
                                        <p:tav tm="100000">
                                          <p:val>
                                            <p:strVal val="#ppt_x"/>
                                          </p:val>
                                        </p:tav>
                                      </p:tavLst>
                                    </p:anim>
                                    <p:anim calcmode="lin" valueType="num">
                                      <p:cBhvr additive="base">
                                        <p:cTn id="25" dur="10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9"/>
                                        </p:tgtEl>
                                        <p:attrNameLst>
                                          <p:attrName>r</p:attrName>
                                        </p:attrNameLst>
                                      </p:cBhvr>
                                    </p:animRot>
                                    <p:animRot by="-240000">
                                      <p:cBhvr>
                                        <p:cTn id="41" dur="200" fill="hold">
                                          <p:stCondLst>
                                            <p:cond delay="200"/>
                                          </p:stCondLst>
                                        </p:cTn>
                                        <p:tgtEl>
                                          <p:spTgt spid="9"/>
                                        </p:tgtEl>
                                        <p:attrNameLst>
                                          <p:attrName>r</p:attrName>
                                        </p:attrNameLst>
                                      </p:cBhvr>
                                    </p:animRot>
                                    <p:animRot by="240000">
                                      <p:cBhvr>
                                        <p:cTn id="42" dur="200" fill="hold">
                                          <p:stCondLst>
                                            <p:cond delay="400"/>
                                          </p:stCondLst>
                                        </p:cTn>
                                        <p:tgtEl>
                                          <p:spTgt spid="9"/>
                                        </p:tgtEl>
                                        <p:attrNameLst>
                                          <p:attrName>r</p:attrName>
                                        </p:attrNameLst>
                                      </p:cBhvr>
                                    </p:animRot>
                                    <p:animRot by="-240000">
                                      <p:cBhvr>
                                        <p:cTn id="43" dur="200" fill="hold">
                                          <p:stCondLst>
                                            <p:cond delay="600"/>
                                          </p:stCondLst>
                                        </p:cTn>
                                        <p:tgtEl>
                                          <p:spTgt spid="9"/>
                                        </p:tgtEl>
                                        <p:attrNameLst>
                                          <p:attrName>r</p:attrName>
                                        </p:attrNameLst>
                                      </p:cBhvr>
                                    </p:animRot>
                                    <p:animRot by="120000">
                                      <p:cBhvr>
                                        <p:cTn id="44" dur="200" fill="hold">
                                          <p:stCondLst>
                                            <p:cond delay="800"/>
                                          </p:stCondLst>
                                        </p:cTn>
                                        <p:tgtEl>
                                          <p:spTgt spid="9"/>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4"/>
                                        </p:tgtEl>
                                        <p:attrNameLst>
                                          <p:attrName>r</p:attrName>
                                        </p:attrNameLst>
                                      </p:cBhvr>
                                    </p:animRot>
                                    <p:animRot by="-240000">
                                      <p:cBhvr>
                                        <p:cTn id="47" dur="200" fill="hold">
                                          <p:stCondLst>
                                            <p:cond delay="200"/>
                                          </p:stCondLst>
                                        </p:cTn>
                                        <p:tgtEl>
                                          <p:spTgt spid="14"/>
                                        </p:tgtEl>
                                        <p:attrNameLst>
                                          <p:attrName>r</p:attrName>
                                        </p:attrNameLst>
                                      </p:cBhvr>
                                    </p:animRot>
                                    <p:animRot by="240000">
                                      <p:cBhvr>
                                        <p:cTn id="48" dur="200" fill="hold">
                                          <p:stCondLst>
                                            <p:cond delay="400"/>
                                          </p:stCondLst>
                                        </p:cTn>
                                        <p:tgtEl>
                                          <p:spTgt spid="14"/>
                                        </p:tgtEl>
                                        <p:attrNameLst>
                                          <p:attrName>r</p:attrName>
                                        </p:attrNameLst>
                                      </p:cBhvr>
                                    </p:animRot>
                                    <p:animRot by="-240000">
                                      <p:cBhvr>
                                        <p:cTn id="49" dur="200" fill="hold">
                                          <p:stCondLst>
                                            <p:cond delay="600"/>
                                          </p:stCondLst>
                                        </p:cTn>
                                        <p:tgtEl>
                                          <p:spTgt spid="14"/>
                                        </p:tgtEl>
                                        <p:attrNameLst>
                                          <p:attrName>r</p:attrName>
                                        </p:attrNameLst>
                                      </p:cBhvr>
                                    </p:animRot>
                                    <p:animRot by="120000">
                                      <p:cBhvr>
                                        <p:cTn id="50" dur="200" fill="hold">
                                          <p:stCondLst>
                                            <p:cond delay="800"/>
                                          </p:stCondLst>
                                        </p:cTn>
                                        <p:tgtEl>
                                          <p:spTgt spid="14"/>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5"/>
                                        </p:tgtEl>
                                        <p:attrNameLst>
                                          <p:attrName>r</p:attrName>
                                        </p:attrNameLst>
                                      </p:cBhvr>
                                    </p:animRot>
                                    <p:animRot by="-240000">
                                      <p:cBhvr>
                                        <p:cTn id="53" dur="200" fill="hold">
                                          <p:stCondLst>
                                            <p:cond delay="200"/>
                                          </p:stCondLst>
                                        </p:cTn>
                                        <p:tgtEl>
                                          <p:spTgt spid="15"/>
                                        </p:tgtEl>
                                        <p:attrNameLst>
                                          <p:attrName>r</p:attrName>
                                        </p:attrNameLst>
                                      </p:cBhvr>
                                    </p:animRot>
                                    <p:animRot by="240000">
                                      <p:cBhvr>
                                        <p:cTn id="54" dur="200" fill="hold">
                                          <p:stCondLst>
                                            <p:cond delay="400"/>
                                          </p:stCondLst>
                                        </p:cTn>
                                        <p:tgtEl>
                                          <p:spTgt spid="15"/>
                                        </p:tgtEl>
                                        <p:attrNameLst>
                                          <p:attrName>r</p:attrName>
                                        </p:attrNameLst>
                                      </p:cBhvr>
                                    </p:animRot>
                                    <p:animRot by="-240000">
                                      <p:cBhvr>
                                        <p:cTn id="55" dur="200" fill="hold">
                                          <p:stCondLst>
                                            <p:cond delay="600"/>
                                          </p:stCondLst>
                                        </p:cTn>
                                        <p:tgtEl>
                                          <p:spTgt spid="15"/>
                                        </p:tgtEl>
                                        <p:attrNameLst>
                                          <p:attrName>r</p:attrName>
                                        </p:attrNameLst>
                                      </p:cBhvr>
                                    </p:animRot>
                                    <p:animRot by="120000">
                                      <p:cBhvr>
                                        <p:cTn id="56" dur="200" fill="hold">
                                          <p:stCondLst>
                                            <p:cond delay="800"/>
                                          </p:stCondLst>
                                        </p:cTn>
                                        <p:tgtEl>
                                          <p:spTgt spid="15"/>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7"/>
                                        </p:tgtEl>
                                        <p:attrNameLst>
                                          <p:attrName>r</p:attrName>
                                        </p:attrNameLst>
                                      </p:cBhvr>
                                    </p:animRot>
                                    <p:animRot by="-240000">
                                      <p:cBhvr>
                                        <p:cTn id="59" dur="200" fill="hold">
                                          <p:stCondLst>
                                            <p:cond delay="200"/>
                                          </p:stCondLst>
                                        </p:cTn>
                                        <p:tgtEl>
                                          <p:spTgt spid="17"/>
                                        </p:tgtEl>
                                        <p:attrNameLst>
                                          <p:attrName>r</p:attrName>
                                        </p:attrNameLst>
                                      </p:cBhvr>
                                    </p:animRot>
                                    <p:animRot by="240000">
                                      <p:cBhvr>
                                        <p:cTn id="60" dur="200" fill="hold">
                                          <p:stCondLst>
                                            <p:cond delay="400"/>
                                          </p:stCondLst>
                                        </p:cTn>
                                        <p:tgtEl>
                                          <p:spTgt spid="17"/>
                                        </p:tgtEl>
                                        <p:attrNameLst>
                                          <p:attrName>r</p:attrName>
                                        </p:attrNameLst>
                                      </p:cBhvr>
                                    </p:animRot>
                                    <p:animRot by="-240000">
                                      <p:cBhvr>
                                        <p:cTn id="61" dur="200" fill="hold">
                                          <p:stCondLst>
                                            <p:cond delay="600"/>
                                          </p:stCondLst>
                                        </p:cTn>
                                        <p:tgtEl>
                                          <p:spTgt spid="17"/>
                                        </p:tgtEl>
                                        <p:attrNameLst>
                                          <p:attrName>r</p:attrName>
                                        </p:attrNameLst>
                                      </p:cBhvr>
                                    </p:animRot>
                                    <p:animRot by="120000">
                                      <p:cBhvr>
                                        <p:cTn id="62" dur="200" fill="hold">
                                          <p:stCondLst>
                                            <p:cond delay="800"/>
                                          </p:stCondLst>
                                        </p:cTn>
                                        <p:tgtEl>
                                          <p:spTgt spid="17"/>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21"/>
                                        </p:tgtEl>
                                        <p:attrNameLst>
                                          <p:attrName>r</p:attrName>
                                        </p:attrNameLst>
                                      </p:cBhvr>
                                    </p:animRot>
                                    <p:animRot by="-240000">
                                      <p:cBhvr>
                                        <p:cTn id="65" dur="200" fill="hold">
                                          <p:stCondLst>
                                            <p:cond delay="200"/>
                                          </p:stCondLst>
                                        </p:cTn>
                                        <p:tgtEl>
                                          <p:spTgt spid="21"/>
                                        </p:tgtEl>
                                        <p:attrNameLst>
                                          <p:attrName>r</p:attrName>
                                        </p:attrNameLst>
                                      </p:cBhvr>
                                    </p:animRot>
                                    <p:animRot by="240000">
                                      <p:cBhvr>
                                        <p:cTn id="66" dur="200" fill="hold">
                                          <p:stCondLst>
                                            <p:cond delay="400"/>
                                          </p:stCondLst>
                                        </p:cTn>
                                        <p:tgtEl>
                                          <p:spTgt spid="21"/>
                                        </p:tgtEl>
                                        <p:attrNameLst>
                                          <p:attrName>r</p:attrName>
                                        </p:attrNameLst>
                                      </p:cBhvr>
                                    </p:animRot>
                                    <p:animRot by="-240000">
                                      <p:cBhvr>
                                        <p:cTn id="67" dur="200" fill="hold">
                                          <p:stCondLst>
                                            <p:cond delay="600"/>
                                          </p:stCondLst>
                                        </p:cTn>
                                        <p:tgtEl>
                                          <p:spTgt spid="21"/>
                                        </p:tgtEl>
                                        <p:attrNameLst>
                                          <p:attrName>r</p:attrName>
                                        </p:attrNameLst>
                                      </p:cBhvr>
                                    </p:animRot>
                                    <p:animRot by="120000">
                                      <p:cBhvr>
                                        <p:cTn id="68" dur="200" fill="hold">
                                          <p:stCondLst>
                                            <p:cond delay="800"/>
                                          </p:stCondLst>
                                        </p:cTn>
                                        <p:tgtEl>
                                          <p:spTgt spid="21"/>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20"/>
                                        </p:tgtEl>
                                        <p:attrNameLst>
                                          <p:attrName>r</p:attrName>
                                        </p:attrNameLst>
                                      </p:cBhvr>
                                    </p:animRot>
                                    <p:animRot by="-240000">
                                      <p:cBhvr>
                                        <p:cTn id="71" dur="200" fill="hold">
                                          <p:stCondLst>
                                            <p:cond delay="200"/>
                                          </p:stCondLst>
                                        </p:cTn>
                                        <p:tgtEl>
                                          <p:spTgt spid="20"/>
                                        </p:tgtEl>
                                        <p:attrNameLst>
                                          <p:attrName>r</p:attrName>
                                        </p:attrNameLst>
                                      </p:cBhvr>
                                    </p:animRot>
                                    <p:animRot by="240000">
                                      <p:cBhvr>
                                        <p:cTn id="72" dur="200" fill="hold">
                                          <p:stCondLst>
                                            <p:cond delay="400"/>
                                          </p:stCondLst>
                                        </p:cTn>
                                        <p:tgtEl>
                                          <p:spTgt spid="20"/>
                                        </p:tgtEl>
                                        <p:attrNameLst>
                                          <p:attrName>r</p:attrName>
                                        </p:attrNameLst>
                                      </p:cBhvr>
                                    </p:animRot>
                                    <p:animRot by="-240000">
                                      <p:cBhvr>
                                        <p:cTn id="73" dur="200" fill="hold">
                                          <p:stCondLst>
                                            <p:cond delay="600"/>
                                          </p:stCondLst>
                                        </p:cTn>
                                        <p:tgtEl>
                                          <p:spTgt spid="20"/>
                                        </p:tgtEl>
                                        <p:attrNameLst>
                                          <p:attrName>r</p:attrName>
                                        </p:attrNameLst>
                                      </p:cBhvr>
                                    </p:animRot>
                                    <p:animRot by="120000">
                                      <p:cBhvr>
                                        <p:cTn id="74" dur="200" fill="hold">
                                          <p:stCondLst>
                                            <p:cond delay="800"/>
                                          </p:stCondLst>
                                        </p:cTn>
                                        <p:tgtEl>
                                          <p:spTgt spid="20"/>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22"/>
                                        </p:tgtEl>
                                        <p:attrNameLst>
                                          <p:attrName>r</p:attrName>
                                        </p:attrNameLst>
                                      </p:cBhvr>
                                    </p:animRot>
                                    <p:animRot by="-240000">
                                      <p:cBhvr>
                                        <p:cTn id="77" dur="200" fill="hold">
                                          <p:stCondLst>
                                            <p:cond delay="200"/>
                                          </p:stCondLst>
                                        </p:cTn>
                                        <p:tgtEl>
                                          <p:spTgt spid="22"/>
                                        </p:tgtEl>
                                        <p:attrNameLst>
                                          <p:attrName>r</p:attrName>
                                        </p:attrNameLst>
                                      </p:cBhvr>
                                    </p:animRot>
                                    <p:animRot by="240000">
                                      <p:cBhvr>
                                        <p:cTn id="78" dur="200" fill="hold">
                                          <p:stCondLst>
                                            <p:cond delay="400"/>
                                          </p:stCondLst>
                                        </p:cTn>
                                        <p:tgtEl>
                                          <p:spTgt spid="22"/>
                                        </p:tgtEl>
                                        <p:attrNameLst>
                                          <p:attrName>r</p:attrName>
                                        </p:attrNameLst>
                                      </p:cBhvr>
                                    </p:animRot>
                                    <p:animRot by="-240000">
                                      <p:cBhvr>
                                        <p:cTn id="79" dur="200" fill="hold">
                                          <p:stCondLst>
                                            <p:cond delay="600"/>
                                          </p:stCondLst>
                                        </p:cTn>
                                        <p:tgtEl>
                                          <p:spTgt spid="22"/>
                                        </p:tgtEl>
                                        <p:attrNameLst>
                                          <p:attrName>r</p:attrName>
                                        </p:attrNameLst>
                                      </p:cBhvr>
                                    </p:animRot>
                                    <p:animRot by="120000">
                                      <p:cBhvr>
                                        <p:cTn id="80" dur="200" fill="hold">
                                          <p:stCondLst>
                                            <p:cond delay="800"/>
                                          </p:stCondLst>
                                        </p:cTn>
                                        <p:tgtEl>
                                          <p:spTgt spid="22"/>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9"/>
                                        </p:tgtEl>
                                        <p:attrNameLst>
                                          <p:attrName>r</p:attrName>
                                        </p:attrNameLst>
                                      </p:cBhvr>
                                    </p:animRot>
                                    <p:animRot by="-240000">
                                      <p:cBhvr>
                                        <p:cTn id="83" dur="200" fill="hold">
                                          <p:stCondLst>
                                            <p:cond delay="200"/>
                                          </p:stCondLst>
                                        </p:cTn>
                                        <p:tgtEl>
                                          <p:spTgt spid="19"/>
                                        </p:tgtEl>
                                        <p:attrNameLst>
                                          <p:attrName>r</p:attrName>
                                        </p:attrNameLst>
                                      </p:cBhvr>
                                    </p:animRot>
                                    <p:animRot by="240000">
                                      <p:cBhvr>
                                        <p:cTn id="84" dur="200" fill="hold">
                                          <p:stCondLst>
                                            <p:cond delay="400"/>
                                          </p:stCondLst>
                                        </p:cTn>
                                        <p:tgtEl>
                                          <p:spTgt spid="19"/>
                                        </p:tgtEl>
                                        <p:attrNameLst>
                                          <p:attrName>r</p:attrName>
                                        </p:attrNameLst>
                                      </p:cBhvr>
                                    </p:animRot>
                                    <p:animRot by="-240000">
                                      <p:cBhvr>
                                        <p:cTn id="85" dur="200" fill="hold">
                                          <p:stCondLst>
                                            <p:cond delay="600"/>
                                          </p:stCondLst>
                                        </p:cTn>
                                        <p:tgtEl>
                                          <p:spTgt spid="19"/>
                                        </p:tgtEl>
                                        <p:attrNameLst>
                                          <p:attrName>r</p:attrName>
                                        </p:attrNameLst>
                                      </p:cBhvr>
                                    </p:animRot>
                                    <p:animRot by="120000">
                                      <p:cBhvr>
                                        <p:cTn id="86" dur="200" fill="hold">
                                          <p:stCondLst>
                                            <p:cond delay="800"/>
                                          </p:stCondLst>
                                        </p:cTn>
                                        <p:tgtEl>
                                          <p:spTgt spid="19"/>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23"/>
                                        </p:tgtEl>
                                        <p:attrNameLst>
                                          <p:attrName>r</p:attrName>
                                        </p:attrNameLst>
                                      </p:cBhvr>
                                    </p:animRot>
                                    <p:animRot by="-240000">
                                      <p:cBhvr>
                                        <p:cTn id="89" dur="200" fill="hold">
                                          <p:stCondLst>
                                            <p:cond delay="200"/>
                                          </p:stCondLst>
                                        </p:cTn>
                                        <p:tgtEl>
                                          <p:spTgt spid="23"/>
                                        </p:tgtEl>
                                        <p:attrNameLst>
                                          <p:attrName>r</p:attrName>
                                        </p:attrNameLst>
                                      </p:cBhvr>
                                    </p:animRot>
                                    <p:animRot by="240000">
                                      <p:cBhvr>
                                        <p:cTn id="90" dur="200" fill="hold">
                                          <p:stCondLst>
                                            <p:cond delay="400"/>
                                          </p:stCondLst>
                                        </p:cTn>
                                        <p:tgtEl>
                                          <p:spTgt spid="23"/>
                                        </p:tgtEl>
                                        <p:attrNameLst>
                                          <p:attrName>r</p:attrName>
                                        </p:attrNameLst>
                                      </p:cBhvr>
                                    </p:animRot>
                                    <p:animRot by="-240000">
                                      <p:cBhvr>
                                        <p:cTn id="91" dur="200" fill="hold">
                                          <p:stCondLst>
                                            <p:cond delay="600"/>
                                          </p:stCondLst>
                                        </p:cTn>
                                        <p:tgtEl>
                                          <p:spTgt spid="23"/>
                                        </p:tgtEl>
                                        <p:attrNameLst>
                                          <p:attrName>r</p:attrName>
                                        </p:attrNameLst>
                                      </p:cBhvr>
                                    </p:animRot>
                                    <p:animRot by="120000">
                                      <p:cBhvr>
                                        <p:cTn id="92" dur="200" fill="hold">
                                          <p:stCondLst>
                                            <p:cond delay="800"/>
                                          </p:stCondLst>
                                        </p:cTn>
                                        <p:tgtEl>
                                          <p:spTgt spid="23"/>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
                                        </p:tgtEl>
                                        <p:attrNameLst>
                                          <p:attrName>r</p:attrName>
                                        </p:attrNameLst>
                                      </p:cBhvr>
                                    </p:animRot>
                                    <p:animRot by="-240000">
                                      <p:cBhvr>
                                        <p:cTn id="95" dur="200" fill="hold">
                                          <p:stCondLst>
                                            <p:cond delay="200"/>
                                          </p:stCondLst>
                                        </p:cTn>
                                        <p:tgtEl>
                                          <p:spTgt spid="16"/>
                                        </p:tgtEl>
                                        <p:attrNameLst>
                                          <p:attrName>r</p:attrName>
                                        </p:attrNameLst>
                                      </p:cBhvr>
                                    </p:animRot>
                                    <p:animRot by="240000">
                                      <p:cBhvr>
                                        <p:cTn id="96" dur="200" fill="hold">
                                          <p:stCondLst>
                                            <p:cond delay="400"/>
                                          </p:stCondLst>
                                        </p:cTn>
                                        <p:tgtEl>
                                          <p:spTgt spid="16"/>
                                        </p:tgtEl>
                                        <p:attrNameLst>
                                          <p:attrName>r</p:attrName>
                                        </p:attrNameLst>
                                      </p:cBhvr>
                                    </p:animRot>
                                    <p:animRot by="-240000">
                                      <p:cBhvr>
                                        <p:cTn id="97" dur="200" fill="hold">
                                          <p:stCondLst>
                                            <p:cond delay="600"/>
                                          </p:stCondLst>
                                        </p:cTn>
                                        <p:tgtEl>
                                          <p:spTgt spid="16"/>
                                        </p:tgtEl>
                                        <p:attrNameLst>
                                          <p:attrName>r</p:attrName>
                                        </p:attrNameLst>
                                      </p:cBhvr>
                                    </p:animRot>
                                    <p:animRot by="120000">
                                      <p:cBhvr>
                                        <p:cTn id="98" dur="200" fill="hold">
                                          <p:stCondLst>
                                            <p:cond delay="800"/>
                                          </p:stCondLst>
                                        </p:cTn>
                                        <p:tgtEl>
                                          <p:spTgt spid="16"/>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3"/>
                                        </p:tgtEl>
                                        <p:attrNameLst>
                                          <p:attrName>r</p:attrName>
                                        </p:attrNameLst>
                                      </p:cBhvr>
                                    </p:animRot>
                                    <p:animRot by="-240000">
                                      <p:cBhvr>
                                        <p:cTn id="101" dur="200" fill="hold">
                                          <p:stCondLst>
                                            <p:cond delay="200"/>
                                          </p:stCondLst>
                                        </p:cTn>
                                        <p:tgtEl>
                                          <p:spTgt spid="13"/>
                                        </p:tgtEl>
                                        <p:attrNameLst>
                                          <p:attrName>r</p:attrName>
                                        </p:attrNameLst>
                                      </p:cBhvr>
                                    </p:animRot>
                                    <p:animRot by="240000">
                                      <p:cBhvr>
                                        <p:cTn id="102" dur="200" fill="hold">
                                          <p:stCondLst>
                                            <p:cond delay="400"/>
                                          </p:stCondLst>
                                        </p:cTn>
                                        <p:tgtEl>
                                          <p:spTgt spid="13"/>
                                        </p:tgtEl>
                                        <p:attrNameLst>
                                          <p:attrName>r</p:attrName>
                                        </p:attrNameLst>
                                      </p:cBhvr>
                                    </p:animRot>
                                    <p:animRot by="-240000">
                                      <p:cBhvr>
                                        <p:cTn id="103" dur="200" fill="hold">
                                          <p:stCondLst>
                                            <p:cond delay="600"/>
                                          </p:stCondLst>
                                        </p:cTn>
                                        <p:tgtEl>
                                          <p:spTgt spid="13"/>
                                        </p:tgtEl>
                                        <p:attrNameLst>
                                          <p:attrName>r</p:attrName>
                                        </p:attrNameLst>
                                      </p:cBhvr>
                                    </p:animRot>
                                    <p:animRot by="120000">
                                      <p:cBhvr>
                                        <p:cTn id="104" dur="200" fill="hold">
                                          <p:stCondLst>
                                            <p:cond delay="800"/>
                                          </p:stCondLst>
                                        </p:cTn>
                                        <p:tgtEl>
                                          <p:spTgt spid="13"/>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0"/>
                                        </p:tgtEl>
                                        <p:attrNameLst>
                                          <p:attrName>r</p:attrName>
                                        </p:attrNameLst>
                                      </p:cBhvr>
                                    </p:animRot>
                                    <p:animRot by="-240000">
                                      <p:cBhvr>
                                        <p:cTn id="107" dur="200" fill="hold">
                                          <p:stCondLst>
                                            <p:cond delay="200"/>
                                          </p:stCondLst>
                                        </p:cTn>
                                        <p:tgtEl>
                                          <p:spTgt spid="10"/>
                                        </p:tgtEl>
                                        <p:attrNameLst>
                                          <p:attrName>r</p:attrName>
                                        </p:attrNameLst>
                                      </p:cBhvr>
                                    </p:animRot>
                                    <p:animRot by="240000">
                                      <p:cBhvr>
                                        <p:cTn id="108" dur="200" fill="hold">
                                          <p:stCondLst>
                                            <p:cond delay="400"/>
                                          </p:stCondLst>
                                        </p:cTn>
                                        <p:tgtEl>
                                          <p:spTgt spid="10"/>
                                        </p:tgtEl>
                                        <p:attrNameLst>
                                          <p:attrName>r</p:attrName>
                                        </p:attrNameLst>
                                      </p:cBhvr>
                                    </p:animRot>
                                    <p:animRot by="-240000">
                                      <p:cBhvr>
                                        <p:cTn id="109" dur="200" fill="hold">
                                          <p:stCondLst>
                                            <p:cond delay="600"/>
                                          </p:stCondLst>
                                        </p:cTn>
                                        <p:tgtEl>
                                          <p:spTgt spid="10"/>
                                        </p:tgtEl>
                                        <p:attrNameLst>
                                          <p:attrName>r</p:attrName>
                                        </p:attrNameLst>
                                      </p:cBhvr>
                                    </p:animRot>
                                    <p:animRot by="120000">
                                      <p:cBhvr>
                                        <p:cTn id="110" dur="200" fill="hold">
                                          <p:stCondLst>
                                            <p:cond delay="800"/>
                                          </p:stCondLst>
                                        </p:cTn>
                                        <p:tgtEl>
                                          <p:spTgt spid="10"/>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1"/>
                                        </p:tgtEl>
                                        <p:attrNameLst>
                                          <p:attrName>r</p:attrName>
                                        </p:attrNameLst>
                                      </p:cBhvr>
                                    </p:animRot>
                                    <p:animRot by="-240000">
                                      <p:cBhvr>
                                        <p:cTn id="113" dur="200" fill="hold">
                                          <p:stCondLst>
                                            <p:cond delay="200"/>
                                          </p:stCondLst>
                                        </p:cTn>
                                        <p:tgtEl>
                                          <p:spTgt spid="11"/>
                                        </p:tgtEl>
                                        <p:attrNameLst>
                                          <p:attrName>r</p:attrName>
                                        </p:attrNameLst>
                                      </p:cBhvr>
                                    </p:animRot>
                                    <p:animRot by="240000">
                                      <p:cBhvr>
                                        <p:cTn id="114" dur="200" fill="hold">
                                          <p:stCondLst>
                                            <p:cond delay="400"/>
                                          </p:stCondLst>
                                        </p:cTn>
                                        <p:tgtEl>
                                          <p:spTgt spid="11"/>
                                        </p:tgtEl>
                                        <p:attrNameLst>
                                          <p:attrName>r</p:attrName>
                                        </p:attrNameLst>
                                      </p:cBhvr>
                                    </p:animRot>
                                    <p:animRot by="-240000">
                                      <p:cBhvr>
                                        <p:cTn id="115" dur="200" fill="hold">
                                          <p:stCondLst>
                                            <p:cond delay="600"/>
                                          </p:stCondLst>
                                        </p:cTn>
                                        <p:tgtEl>
                                          <p:spTgt spid="11"/>
                                        </p:tgtEl>
                                        <p:attrNameLst>
                                          <p:attrName>r</p:attrName>
                                        </p:attrNameLst>
                                      </p:cBhvr>
                                    </p:animRot>
                                    <p:animRot by="120000">
                                      <p:cBhvr>
                                        <p:cTn id="11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7" name="Picture 6">
            <a:extLst>
              <a:ext uri="{FF2B5EF4-FFF2-40B4-BE49-F238E27FC236}">
                <a16:creationId xmlns:a16="http://schemas.microsoft.com/office/drawing/2014/main" id="{10D5BF0A-7EF9-4808-BEF6-8C21E7F48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9FBA5E9-CD73-47DA-9F68-D8A7B65A6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4EDBF7F-A040-489B-9DD9-001236E5CC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E5929B31-C064-4E36-8583-45BE156D55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41D40DD-81CA-4939-8106-AC9612A6A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90C2B83-C758-4698-9184-F23465C15A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25A62D8-1A69-414D-A7B7-FDE627BDF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2D29BE9-B70D-45F9-8595-38E22F49D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63F42B9F-D5E7-44D4-B57F-22D9EB011C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A5EDBE05-AFDA-449E-9818-B74FE33B80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3564AEA4-70C1-4B9C-9CFE-DA804AB94B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FE468E30-015E-43E8-8E4E-4A3AB16CB8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25E568C-2BC4-4564-84B7-BAA51C3EDE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395C754-C74D-4B2C-BFC4-5CCF91FCFD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332EA7C-9734-4B59-8041-1D06252AC2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A4DAC2BA-C1BD-472E-B12C-4D7362314B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1" name="Picture 40">
            <a:extLst>
              <a:ext uri="{FF2B5EF4-FFF2-40B4-BE49-F238E27FC236}">
                <a16:creationId xmlns:a16="http://schemas.microsoft.com/office/drawing/2014/main" id="{A18BE018-4D04-4A5E-94B0-EB9BEDFE92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42"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3"/>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24"/>
                                        </p:tgtEl>
                                        <p:attrNameLst>
                                          <p:attrName>r</p:attrName>
                                        </p:attrNameLst>
                                      </p:cBhvr>
                                    </p:animRot>
                                    <p:animRot by="-240000">
                                      <p:cBhvr>
                                        <p:cTn id="16" dur="200" fill="hold">
                                          <p:stCondLst>
                                            <p:cond delay="200"/>
                                          </p:stCondLst>
                                        </p:cTn>
                                        <p:tgtEl>
                                          <p:spTgt spid="24"/>
                                        </p:tgtEl>
                                        <p:attrNameLst>
                                          <p:attrName>r</p:attrName>
                                        </p:attrNameLst>
                                      </p:cBhvr>
                                    </p:animRot>
                                    <p:animRot by="240000">
                                      <p:cBhvr>
                                        <p:cTn id="17" dur="200" fill="hold">
                                          <p:stCondLst>
                                            <p:cond delay="400"/>
                                          </p:stCondLst>
                                        </p:cTn>
                                        <p:tgtEl>
                                          <p:spTgt spid="24"/>
                                        </p:tgtEl>
                                        <p:attrNameLst>
                                          <p:attrName>r</p:attrName>
                                        </p:attrNameLst>
                                      </p:cBhvr>
                                    </p:animRot>
                                    <p:animRot by="-240000">
                                      <p:cBhvr>
                                        <p:cTn id="18" dur="200" fill="hold">
                                          <p:stCondLst>
                                            <p:cond delay="600"/>
                                          </p:stCondLst>
                                        </p:cTn>
                                        <p:tgtEl>
                                          <p:spTgt spid="24"/>
                                        </p:tgtEl>
                                        <p:attrNameLst>
                                          <p:attrName>r</p:attrName>
                                        </p:attrNameLst>
                                      </p:cBhvr>
                                    </p:animRot>
                                    <p:animRot by="120000">
                                      <p:cBhvr>
                                        <p:cTn id="19" dur="200" fill="hold">
                                          <p:stCondLst>
                                            <p:cond delay="800"/>
                                          </p:stCondLst>
                                        </p:cTn>
                                        <p:tgtEl>
                                          <p:spTgt spid="24"/>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26"/>
                                        </p:tgtEl>
                                        <p:attrNameLst>
                                          <p:attrName>r</p:attrName>
                                        </p:attrNameLst>
                                      </p:cBhvr>
                                    </p:animRot>
                                    <p:animRot by="-240000">
                                      <p:cBhvr>
                                        <p:cTn id="34" dur="200" fill="hold">
                                          <p:stCondLst>
                                            <p:cond delay="200"/>
                                          </p:stCondLst>
                                        </p:cTn>
                                        <p:tgtEl>
                                          <p:spTgt spid="26"/>
                                        </p:tgtEl>
                                        <p:attrNameLst>
                                          <p:attrName>r</p:attrName>
                                        </p:attrNameLst>
                                      </p:cBhvr>
                                    </p:animRot>
                                    <p:animRot by="240000">
                                      <p:cBhvr>
                                        <p:cTn id="35" dur="200" fill="hold">
                                          <p:stCondLst>
                                            <p:cond delay="400"/>
                                          </p:stCondLst>
                                        </p:cTn>
                                        <p:tgtEl>
                                          <p:spTgt spid="26"/>
                                        </p:tgtEl>
                                        <p:attrNameLst>
                                          <p:attrName>r</p:attrName>
                                        </p:attrNameLst>
                                      </p:cBhvr>
                                    </p:animRot>
                                    <p:animRot by="-240000">
                                      <p:cBhvr>
                                        <p:cTn id="36" dur="200" fill="hold">
                                          <p:stCondLst>
                                            <p:cond delay="600"/>
                                          </p:stCondLst>
                                        </p:cTn>
                                        <p:tgtEl>
                                          <p:spTgt spid="26"/>
                                        </p:tgtEl>
                                        <p:attrNameLst>
                                          <p:attrName>r</p:attrName>
                                        </p:attrNameLst>
                                      </p:cBhvr>
                                    </p:animRot>
                                    <p:animRot by="120000">
                                      <p:cBhvr>
                                        <p:cTn id="37" dur="200" fill="hold">
                                          <p:stCondLst>
                                            <p:cond delay="800"/>
                                          </p:stCondLst>
                                        </p:cTn>
                                        <p:tgtEl>
                                          <p:spTgt spid="26"/>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27"/>
                                        </p:tgtEl>
                                        <p:attrNameLst>
                                          <p:attrName>r</p:attrName>
                                        </p:attrNameLst>
                                      </p:cBhvr>
                                    </p:animRot>
                                    <p:animRot by="-240000">
                                      <p:cBhvr>
                                        <p:cTn id="43" dur="200" fill="hold">
                                          <p:stCondLst>
                                            <p:cond delay="200"/>
                                          </p:stCondLst>
                                        </p:cTn>
                                        <p:tgtEl>
                                          <p:spTgt spid="27"/>
                                        </p:tgtEl>
                                        <p:attrNameLst>
                                          <p:attrName>r</p:attrName>
                                        </p:attrNameLst>
                                      </p:cBhvr>
                                    </p:animRot>
                                    <p:animRot by="240000">
                                      <p:cBhvr>
                                        <p:cTn id="44" dur="200" fill="hold">
                                          <p:stCondLst>
                                            <p:cond delay="400"/>
                                          </p:stCondLst>
                                        </p:cTn>
                                        <p:tgtEl>
                                          <p:spTgt spid="27"/>
                                        </p:tgtEl>
                                        <p:attrNameLst>
                                          <p:attrName>r</p:attrName>
                                        </p:attrNameLst>
                                      </p:cBhvr>
                                    </p:animRot>
                                    <p:animRot by="-240000">
                                      <p:cBhvr>
                                        <p:cTn id="45" dur="200" fill="hold">
                                          <p:stCondLst>
                                            <p:cond delay="600"/>
                                          </p:stCondLst>
                                        </p:cTn>
                                        <p:tgtEl>
                                          <p:spTgt spid="27"/>
                                        </p:tgtEl>
                                        <p:attrNameLst>
                                          <p:attrName>r</p:attrName>
                                        </p:attrNameLst>
                                      </p:cBhvr>
                                    </p:animRot>
                                    <p:animRot by="120000">
                                      <p:cBhvr>
                                        <p:cTn id="46" dur="200" fill="hold">
                                          <p:stCondLst>
                                            <p:cond delay="800"/>
                                          </p:stCondLst>
                                        </p:cTn>
                                        <p:tgtEl>
                                          <p:spTgt spid="27"/>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28"/>
                                        </p:tgtEl>
                                        <p:attrNameLst>
                                          <p:attrName>r</p:attrName>
                                        </p:attrNameLst>
                                      </p:cBhvr>
                                    </p:animRot>
                                    <p:animRot by="-240000">
                                      <p:cBhvr>
                                        <p:cTn id="52" dur="200" fill="hold">
                                          <p:stCondLst>
                                            <p:cond delay="200"/>
                                          </p:stCondLst>
                                        </p:cTn>
                                        <p:tgtEl>
                                          <p:spTgt spid="28"/>
                                        </p:tgtEl>
                                        <p:attrNameLst>
                                          <p:attrName>r</p:attrName>
                                        </p:attrNameLst>
                                      </p:cBhvr>
                                    </p:animRot>
                                    <p:animRot by="240000">
                                      <p:cBhvr>
                                        <p:cTn id="53" dur="200" fill="hold">
                                          <p:stCondLst>
                                            <p:cond delay="400"/>
                                          </p:stCondLst>
                                        </p:cTn>
                                        <p:tgtEl>
                                          <p:spTgt spid="28"/>
                                        </p:tgtEl>
                                        <p:attrNameLst>
                                          <p:attrName>r</p:attrName>
                                        </p:attrNameLst>
                                      </p:cBhvr>
                                    </p:animRot>
                                    <p:animRot by="-240000">
                                      <p:cBhvr>
                                        <p:cTn id="54" dur="200" fill="hold">
                                          <p:stCondLst>
                                            <p:cond delay="600"/>
                                          </p:stCondLst>
                                        </p:cTn>
                                        <p:tgtEl>
                                          <p:spTgt spid="28"/>
                                        </p:tgtEl>
                                        <p:attrNameLst>
                                          <p:attrName>r</p:attrName>
                                        </p:attrNameLst>
                                      </p:cBhvr>
                                    </p:animRot>
                                    <p:animRot by="120000">
                                      <p:cBhvr>
                                        <p:cTn id="55" dur="200" fill="hold">
                                          <p:stCondLst>
                                            <p:cond delay="800"/>
                                          </p:stCondLst>
                                        </p:cTn>
                                        <p:tgtEl>
                                          <p:spTgt spid="28"/>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29"/>
                                        </p:tgtEl>
                                        <p:attrNameLst>
                                          <p:attrName>r</p:attrName>
                                        </p:attrNameLst>
                                      </p:cBhvr>
                                    </p:animRot>
                                    <p:animRot by="-240000">
                                      <p:cBhvr>
                                        <p:cTn id="61" dur="200" fill="hold">
                                          <p:stCondLst>
                                            <p:cond delay="200"/>
                                          </p:stCondLst>
                                        </p:cTn>
                                        <p:tgtEl>
                                          <p:spTgt spid="29"/>
                                        </p:tgtEl>
                                        <p:attrNameLst>
                                          <p:attrName>r</p:attrName>
                                        </p:attrNameLst>
                                      </p:cBhvr>
                                    </p:animRot>
                                    <p:animRot by="240000">
                                      <p:cBhvr>
                                        <p:cTn id="62" dur="200" fill="hold">
                                          <p:stCondLst>
                                            <p:cond delay="400"/>
                                          </p:stCondLst>
                                        </p:cTn>
                                        <p:tgtEl>
                                          <p:spTgt spid="29"/>
                                        </p:tgtEl>
                                        <p:attrNameLst>
                                          <p:attrName>r</p:attrName>
                                        </p:attrNameLst>
                                      </p:cBhvr>
                                    </p:animRot>
                                    <p:animRot by="-240000">
                                      <p:cBhvr>
                                        <p:cTn id="63" dur="200" fill="hold">
                                          <p:stCondLst>
                                            <p:cond delay="600"/>
                                          </p:stCondLst>
                                        </p:cTn>
                                        <p:tgtEl>
                                          <p:spTgt spid="29"/>
                                        </p:tgtEl>
                                        <p:attrNameLst>
                                          <p:attrName>r</p:attrName>
                                        </p:attrNameLst>
                                      </p:cBhvr>
                                    </p:animRot>
                                    <p:animRot by="120000">
                                      <p:cBhvr>
                                        <p:cTn id="64" dur="200" fill="hold">
                                          <p:stCondLst>
                                            <p:cond delay="800"/>
                                          </p:stCondLst>
                                        </p:cTn>
                                        <p:tgtEl>
                                          <p:spTgt spid="29"/>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0"/>
                                        </p:tgtEl>
                                        <p:attrNameLst>
                                          <p:attrName>r</p:attrName>
                                        </p:attrNameLst>
                                      </p:cBhvr>
                                    </p:animRot>
                                    <p:animRot by="-240000">
                                      <p:cBhvr>
                                        <p:cTn id="70" dur="200" fill="hold">
                                          <p:stCondLst>
                                            <p:cond delay="200"/>
                                          </p:stCondLst>
                                        </p:cTn>
                                        <p:tgtEl>
                                          <p:spTgt spid="30"/>
                                        </p:tgtEl>
                                        <p:attrNameLst>
                                          <p:attrName>r</p:attrName>
                                        </p:attrNameLst>
                                      </p:cBhvr>
                                    </p:animRot>
                                    <p:animRot by="240000">
                                      <p:cBhvr>
                                        <p:cTn id="71" dur="200" fill="hold">
                                          <p:stCondLst>
                                            <p:cond delay="400"/>
                                          </p:stCondLst>
                                        </p:cTn>
                                        <p:tgtEl>
                                          <p:spTgt spid="30"/>
                                        </p:tgtEl>
                                        <p:attrNameLst>
                                          <p:attrName>r</p:attrName>
                                        </p:attrNameLst>
                                      </p:cBhvr>
                                    </p:animRot>
                                    <p:animRot by="-240000">
                                      <p:cBhvr>
                                        <p:cTn id="72" dur="200" fill="hold">
                                          <p:stCondLst>
                                            <p:cond delay="600"/>
                                          </p:stCondLst>
                                        </p:cTn>
                                        <p:tgtEl>
                                          <p:spTgt spid="30"/>
                                        </p:tgtEl>
                                        <p:attrNameLst>
                                          <p:attrName>r</p:attrName>
                                        </p:attrNameLst>
                                      </p:cBhvr>
                                    </p:animRot>
                                    <p:animRot by="120000">
                                      <p:cBhvr>
                                        <p:cTn id="73" dur="200" fill="hold">
                                          <p:stCondLst>
                                            <p:cond delay="800"/>
                                          </p:stCondLst>
                                        </p:cTn>
                                        <p:tgtEl>
                                          <p:spTgt spid="30"/>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1"/>
                                        </p:tgtEl>
                                        <p:attrNameLst>
                                          <p:attrName>r</p:attrName>
                                        </p:attrNameLst>
                                      </p:cBhvr>
                                    </p:animRot>
                                    <p:animRot by="-240000">
                                      <p:cBhvr>
                                        <p:cTn id="79" dur="200" fill="hold">
                                          <p:stCondLst>
                                            <p:cond delay="200"/>
                                          </p:stCondLst>
                                        </p:cTn>
                                        <p:tgtEl>
                                          <p:spTgt spid="31"/>
                                        </p:tgtEl>
                                        <p:attrNameLst>
                                          <p:attrName>r</p:attrName>
                                        </p:attrNameLst>
                                      </p:cBhvr>
                                    </p:animRot>
                                    <p:animRot by="240000">
                                      <p:cBhvr>
                                        <p:cTn id="80" dur="200" fill="hold">
                                          <p:stCondLst>
                                            <p:cond delay="400"/>
                                          </p:stCondLst>
                                        </p:cTn>
                                        <p:tgtEl>
                                          <p:spTgt spid="31"/>
                                        </p:tgtEl>
                                        <p:attrNameLst>
                                          <p:attrName>r</p:attrName>
                                        </p:attrNameLst>
                                      </p:cBhvr>
                                    </p:animRot>
                                    <p:animRot by="-240000">
                                      <p:cBhvr>
                                        <p:cTn id="81" dur="200" fill="hold">
                                          <p:stCondLst>
                                            <p:cond delay="600"/>
                                          </p:stCondLst>
                                        </p:cTn>
                                        <p:tgtEl>
                                          <p:spTgt spid="31"/>
                                        </p:tgtEl>
                                        <p:attrNameLst>
                                          <p:attrName>r</p:attrName>
                                        </p:attrNameLst>
                                      </p:cBhvr>
                                    </p:animRot>
                                    <p:animRot by="120000">
                                      <p:cBhvr>
                                        <p:cTn id="82" dur="200" fill="hold">
                                          <p:stCondLst>
                                            <p:cond delay="800"/>
                                          </p:stCondLst>
                                        </p:cTn>
                                        <p:tgtEl>
                                          <p:spTgt spid="31"/>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1"/>
                  </p:tgtEl>
                </p:cond>
              </p:nextCondLst>
            </p:seq>
            <p:seq concurrent="1" nextAc="seek">
              <p:cTn id="83" restart="whenNotActive" fill="hold" evtFilter="cancelBubble" nodeType="interactiveSeq">
                <p:stCondLst>
                  <p:cond evt="onClick" delay="0">
                    <p:tgtEl>
                      <p:spTgt spid="32"/>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2"/>
                                        </p:tgtEl>
                                        <p:attrNameLst>
                                          <p:attrName>r</p:attrName>
                                        </p:attrNameLst>
                                      </p:cBhvr>
                                    </p:animRot>
                                    <p:animRot by="-240000">
                                      <p:cBhvr>
                                        <p:cTn id="88" dur="200" fill="hold">
                                          <p:stCondLst>
                                            <p:cond delay="200"/>
                                          </p:stCondLst>
                                        </p:cTn>
                                        <p:tgtEl>
                                          <p:spTgt spid="32"/>
                                        </p:tgtEl>
                                        <p:attrNameLst>
                                          <p:attrName>r</p:attrName>
                                        </p:attrNameLst>
                                      </p:cBhvr>
                                    </p:animRot>
                                    <p:animRot by="240000">
                                      <p:cBhvr>
                                        <p:cTn id="89" dur="200" fill="hold">
                                          <p:stCondLst>
                                            <p:cond delay="400"/>
                                          </p:stCondLst>
                                        </p:cTn>
                                        <p:tgtEl>
                                          <p:spTgt spid="32"/>
                                        </p:tgtEl>
                                        <p:attrNameLst>
                                          <p:attrName>r</p:attrName>
                                        </p:attrNameLst>
                                      </p:cBhvr>
                                    </p:animRot>
                                    <p:animRot by="-240000">
                                      <p:cBhvr>
                                        <p:cTn id="90" dur="200" fill="hold">
                                          <p:stCondLst>
                                            <p:cond delay="600"/>
                                          </p:stCondLst>
                                        </p:cTn>
                                        <p:tgtEl>
                                          <p:spTgt spid="32"/>
                                        </p:tgtEl>
                                        <p:attrNameLst>
                                          <p:attrName>r</p:attrName>
                                        </p:attrNameLst>
                                      </p:cBhvr>
                                    </p:animRot>
                                    <p:animRot by="120000">
                                      <p:cBhvr>
                                        <p:cTn id="91" dur="200" fill="hold">
                                          <p:stCondLst>
                                            <p:cond delay="800"/>
                                          </p:stCondLst>
                                        </p:cTn>
                                        <p:tgtEl>
                                          <p:spTgt spid="32"/>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3"/>
                                        </p:tgtEl>
                                        <p:attrNameLst>
                                          <p:attrName>r</p:attrName>
                                        </p:attrNameLst>
                                      </p:cBhvr>
                                    </p:animRot>
                                    <p:animRot by="-240000">
                                      <p:cBhvr>
                                        <p:cTn id="97" dur="200" fill="hold">
                                          <p:stCondLst>
                                            <p:cond delay="200"/>
                                          </p:stCondLst>
                                        </p:cTn>
                                        <p:tgtEl>
                                          <p:spTgt spid="33"/>
                                        </p:tgtEl>
                                        <p:attrNameLst>
                                          <p:attrName>r</p:attrName>
                                        </p:attrNameLst>
                                      </p:cBhvr>
                                    </p:animRot>
                                    <p:animRot by="240000">
                                      <p:cBhvr>
                                        <p:cTn id="98" dur="200" fill="hold">
                                          <p:stCondLst>
                                            <p:cond delay="400"/>
                                          </p:stCondLst>
                                        </p:cTn>
                                        <p:tgtEl>
                                          <p:spTgt spid="33"/>
                                        </p:tgtEl>
                                        <p:attrNameLst>
                                          <p:attrName>r</p:attrName>
                                        </p:attrNameLst>
                                      </p:cBhvr>
                                    </p:animRot>
                                    <p:animRot by="-240000">
                                      <p:cBhvr>
                                        <p:cTn id="99" dur="200" fill="hold">
                                          <p:stCondLst>
                                            <p:cond delay="600"/>
                                          </p:stCondLst>
                                        </p:cTn>
                                        <p:tgtEl>
                                          <p:spTgt spid="33"/>
                                        </p:tgtEl>
                                        <p:attrNameLst>
                                          <p:attrName>r</p:attrName>
                                        </p:attrNameLst>
                                      </p:cBhvr>
                                    </p:animRot>
                                    <p:animRot by="120000">
                                      <p:cBhvr>
                                        <p:cTn id="100" dur="200" fill="hold">
                                          <p:stCondLst>
                                            <p:cond delay="800"/>
                                          </p:stCondLst>
                                        </p:cTn>
                                        <p:tgtEl>
                                          <p:spTgt spid="33"/>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3"/>
                  </p:tgtEl>
                </p:cond>
              </p:nextCondLst>
            </p:seq>
            <p:seq concurrent="1" nextAc="seek">
              <p:cTn id="101" restart="whenNotActive" fill="hold" evtFilter="cancelBubble" nodeType="interactiveSeq">
                <p:stCondLst>
                  <p:cond evt="onClick" delay="0">
                    <p:tgtEl>
                      <p:spTgt spid="34"/>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4"/>
                                        </p:tgtEl>
                                        <p:attrNameLst>
                                          <p:attrName>r</p:attrName>
                                        </p:attrNameLst>
                                      </p:cBhvr>
                                    </p:animRot>
                                    <p:animRot by="-240000">
                                      <p:cBhvr>
                                        <p:cTn id="106" dur="200" fill="hold">
                                          <p:stCondLst>
                                            <p:cond delay="200"/>
                                          </p:stCondLst>
                                        </p:cTn>
                                        <p:tgtEl>
                                          <p:spTgt spid="34"/>
                                        </p:tgtEl>
                                        <p:attrNameLst>
                                          <p:attrName>r</p:attrName>
                                        </p:attrNameLst>
                                      </p:cBhvr>
                                    </p:animRot>
                                    <p:animRot by="240000">
                                      <p:cBhvr>
                                        <p:cTn id="107" dur="200" fill="hold">
                                          <p:stCondLst>
                                            <p:cond delay="400"/>
                                          </p:stCondLst>
                                        </p:cTn>
                                        <p:tgtEl>
                                          <p:spTgt spid="34"/>
                                        </p:tgtEl>
                                        <p:attrNameLst>
                                          <p:attrName>r</p:attrName>
                                        </p:attrNameLst>
                                      </p:cBhvr>
                                    </p:animRot>
                                    <p:animRot by="-240000">
                                      <p:cBhvr>
                                        <p:cTn id="108" dur="200" fill="hold">
                                          <p:stCondLst>
                                            <p:cond delay="600"/>
                                          </p:stCondLst>
                                        </p:cTn>
                                        <p:tgtEl>
                                          <p:spTgt spid="34"/>
                                        </p:tgtEl>
                                        <p:attrNameLst>
                                          <p:attrName>r</p:attrName>
                                        </p:attrNameLst>
                                      </p:cBhvr>
                                    </p:animRot>
                                    <p:animRot by="120000">
                                      <p:cBhvr>
                                        <p:cTn id="109" dur="200" fill="hold">
                                          <p:stCondLst>
                                            <p:cond delay="800"/>
                                          </p:stCondLst>
                                        </p:cTn>
                                        <p:tgtEl>
                                          <p:spTgt spid="34"/>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5"/>
                                        </p:tgtEl>
                                        <p:attrNameLst>
                                          <p:attrName>r</p:attrName>
                                        </p:attrNameLst>
                                      </p:cBhvr>
                                    </p:animRot>
                                    <p:animRot by="-240000">
                                      <p:cBhvr>
                                        <p:cTn id="115" dur="200" fill="hold">
                                          <p:stCondLst>
                                            <p:cond delay="200"/>
                                          </p:stCondLst>
                                        </p:cTn>
                                        <p:tgtEl>
                                          <p:spTgt spid="35"/>
                                        </p:tgtEl>
                                        <p:attrNameLst>
                                          <p:attrName>r</p:attrName>
                                        </p:attrNameLst>
                                      </p:cBhvr>
                                    </p:animRot>
                                    <p:animRot by="240000">
                                      <p:cBhvr>
                                        <p:cTn id="116" dur="200" fill="hold">
                                          <p:stCondLst>
                                            <p:cond delay="400"/>
                                          </p:stCondLst>
                                        </p:cTn>
                                        <p:tgtEl>
                                          <p:spTgt spid="35"/>
                                        </p:tgtEl>
                                        <p:attrNameLst>
                                          <p:attrName>r</p:attrName>
                                        </p:attrNameLst>
                                      </p:cBhvr>
                                    </p:animRot>
                                    <p:animRot by="-240000">
                                      <p:cBhvr>
                                        <p:cTn id="117" dur="200" fill="hold">
                                          <p:stCondLst>
                                            <p:cond delay="600"/>
                                          </p:stCondLst>
                                        </p:cTn>
                                        <p:tgtEl>
                                          <p:spTgt spid="35"/>
                                        </p:tgtEl>
                                        <p:attrNameLst>
                                          <p:attrName>r</p:attrName>
                                        </p:attrNameLst>
                                      </p:cBhvr>
                                    </p:animRot>
                                    <p:animRot by="120000">
                                      <p:cBhvr>
                                        <p:cTn id="118" dur="200" fill="hold">
                                          <p:stCondLst>
                                            <p:cond delay="800"/>
                                          </p:stCondLst>
                                        </p:cTn>
                                        <p:tgtEl>
                                          <p:spTgt spid="35"/>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9" restart="whenNotActive" fill="hold" evtFilter="cancelBubble" nodeType="interactiveSeq">
                <p:stCondLst>
                  <p:cond evt="onClick" delay="0">
                    <p:tgtEl>
                      <p:spTgt spid="36"/>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6"/>
                                        </p:tgtEl>
                                        <p:attrNameLst>
                                          <p:attrName>r</p:attrName>
                                        </p:attrNameLst>
                                      </p:cBhvr>
                                    </p:animRot>
                                    <p:animRot by="-240000">
                                      <p:cBhvr>
                                        <p:cTn id="124" dur="200" fill="hold">
                                          <p:stCondLst>
                                            <p:cond delay="200"/>
                                          </p:stCondLst>
                                        </p:cTn>
                                        <p:tgtEl>
                                          <p:spTgt spid="36"/>
                                        </p:tgtEl>
                                        <p:attrNameLst>
                                          <p:attrName>r</p:attrName>
                                        </p:attrNameLst>
                                      </p:cBhvr>
                                    </p:animRot>
                                    <p:animRot by="240000">
                                      <p:cBhvr>
                                        <p:cTn id="125" dur="200" fill="hold">
                                          <p:stCondLst>
                                            <p:cond delay="400"/>
                                          </p:stCondLst>
                                        </p:cTn>
                                        <p:tgtEl>
                                          <p:spTgt spid="36"/>
                                        </p:tgtEl>
                                        <p:attrNameLst>
                                          <p:attrName>r</p:attrName>
                                        </p:attrNameLst>
                                      </p:cBhvr>
                                    </p:animRot>
                                    <p:animRot by="-240000">
                                      <p:cBhvr>
                                        <p:cTn id="126" dur="200" fill="hold">
                                          <p:stCondLst>
                                            <p:cond delay="600"/>
                                          </p:stCondLst>
                                        </p:cTn>
                                        <p:tgtEl>
                                          <p:spTgt spid="36"/>
                                        </p:tgtEl>
                                        <p:attrNameLst>
                                          <p:attrName>r</p:attrName>
                                        </p:attrNameLst>
                                      </p:cBhvr>
                                    </p:animRot>
                                    <p:animRot by="120000">
                                      <p:cBhvr>
                                        <p:cTn id="127" dur="200" fill="hold">
                                          <p:stCondLst>
                                            <p:cond delay="800"/>
                                          </p:stCondLst>
                                        </p:cTn>
                                        <p:tgtEl>
                                          <p:spTgt spid="36"/>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28" restart="whenNotActive" fill="hold" evtFilter="cancelBubble" nodeType="interactiveSeq">
                <p:stCondLst>
                  <p:cond evt="onClick" delay="0">
                    <p:tgtEl>
                      <p:spTgt spid="37"/>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7"/>
                                        </p:tgtEl>
                                        <p:attrNameLst>
                                          <p:attrName>r</p:attrName>
                                        </p:attrNameLst>
                                      </p:cBhvr>
                                    </p:animRot>
                                    <p:animRot by="-240000">
                                      <p:cBhvr>
                                        <p:cTn id="133" dur="200" fill="hold">
                                          <p:stCondLst>
                                            <p:cond delay="200"/>
                                          </p:stCondLst>
                                        </p:cTn>
                                        <p:tgtEl>
                                          <p:spTgt spid="37"/>
                                        </p:tgtEl>
                                        <p:attrNameLst>
                                          <p:attrName>r</p:attrName>
                                        </p:attrNameLst>
                                      </p:cBhvr>
                                    </p:animRot>
                                    <p:animRot by="240000">
                                      <p:cBhvr>
                                        <p:cTn id="134" dur="200" fill="hold">
                                          <p:stCondLst>
                                            <p:cond delay="400"/>
                                          </p:stCondLst>
                                        </p:cTn>
                                        <p:tgtEl>
                                          <p:spTgt spid="37"/>
                                        </p:tgtEl>
                                        <p:attrNameLst>
                                          <p:attrName>r</p:attrName>
                                        </p:attrNameLst>
                                      </p:cBhvr>
                                    </p:animRot>
                                    <p:animRot by="-240000">
                                      <p:cBhvr>
                                        <p:cTn id="135" dur="200" fill="hold">
                                          <p:stCondLst>
                                            <p:cond delay="600"/>
                                          </p:stCondLst>
                                        </p:cTn>
                                        <p:tgtEl>
                                          <p:spTgt spid="37"/>
                                        </p:tgtEl>
                                        <p:attrNameLst>
                                          <p:attrName>r</p:attrName>
                                        </p:attrNameLst>
                                      </p:cBhvr>
                                    </p:animRot>
                                    <p:animRot by="120000">
                                      <p:cBhvr>
                                        <p:cTn id="136" dur="200" fill="hold">
                                          <p:stCondLst>
                                            <p:cond delay="800"/>
                                          </p:stCondLst>
                                        </p:cTn>
                                        <p:tgtEl>
                                          <p:spTgt spid="37"/>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38"/>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additive="base">
                                        <p:cTn id="146" dur="500" fill="hold"/>
                                        <p:tgtEl>
                                          <p:spTgt spid="41"/>
                                        </p:tgtEl>
                                        <p:attrNameLst>
                                          <p:attrName>ppt_x</p:attrName>
                                        </p:attrNameLst>
                                      </p:cBhvr>
                                      <p:tavLst>
                                        <p:tav tm="0">
                                          <p:val>
                                            <p:strVal val="0-#ppt_w/2"/>
                                          </p:val>
                                        </p:tav>
                                        <p:tav tm="100000">
                                          <p:val>
                                            <p:strVal val="#ppt_x"/>
                                          </p:val>
                                        </p:tav>
                                      </p:tavLst>
                                    </p:anim>
                                    <p:anim calcmode="lin" valueType="num">
                                      <p:cBhvr additive="base">
                                        <p:cTn id="147" dur="500" fill="hold"/>
                                        <p:tgtEl>
                                          <p:spTgt spid="41"/>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38"/>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1"/>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 calcmode="lin" valueType="num">
                                      <p:cBhvr>
                                        <p:cTn id="159" dur="500" fill="hold"/>
                                        <p:tgtEl>
                                          <p:spTgt spid="42"/>
                                        </p:tgtEl>
                                        <p:attrNameLst>
                                          <p:attrName>ppt_w</p:attrName>
                                        </p:attrNameLst>
                                      </p:cBhvr>
                                      <p:tavLst>
                                        <p:tav tm="0">
                                          <p:val>
                                            <p:fltVal val="0"/>
                                          </p:val>
                                        </p:tav>
                                        <p:tav tm="100000">
                                          <p:val>
                                            <p:strVal val="#ppt_w"/>
                                          </p:val>
                                        </p:tav>
                                      </p:tavLst>
                                    </p:anim>
                                    <p:anim calcmode="lin" valueType="num">
                                      <p:cBhvr>
                                        <p:cTn id="160" dur="500" fill="hold"/>
                                        <p:tgtEl>
                                          <p:spTgt spid="42"/>
                                        </p:tgtEl>
                                        <p:attrNameLst>
                                          <p:attrName>ppt_h</p:attrName>
                                        </p:attrNameLst>
                                      </p:cBhvr>
                                      <p:tavLst>
                                        <p:tav tm="0">
                                          <p:val>
                                            <p:fltVal val="0"/>
                                          </p:val>
                                        </p:tav>
                                        <p:tav tm="100000">
                                          <p:val>
                                            <p:strVal val="#ppt_h"/>
                                          </p:val>
                                        </p:tav>
                                      </p:tavLst>
                                    </p:anim>
                                    <p:animEffect transition="in" filter="fade">
                                      <p:cBhvr>
                                        <p:cTn id="161" dur="500"/>
                                        <p:tgtEl>
                                          <p:spTgt spid="42"/>
                                        </p:tgtEl>
                                      </p:cBhvr>
                                    </p:animEffect>
                                  </p:childTnLst>
                                </p:cTn>
                              </p:par>
                            </p:childTnLst>
                          </p:cTn>
                        </p:par>
                      </p:childTnLst>
                    </p:cTn>
                  </p:par>
                </p:childTnLst>
              </p:cTn>
              <p:nextCondLst>
                <p:cond evt="onClick" delay="0">
                  <p:tgtEl>
                    <p:spTgt spid="39"/>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P spid="39" grpId="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7" name="Picture 6">
            <a:extLst>
              <a:ext uri="{FF2B5EF4-FFF2-40B4-BE49-F238E27FC236}">
                <a16:creationId xmlns:a16="http://schemas.microsoft.com/office/drawing/2014/main" id="{10D5BF0A-7EF9-4808-BEF6-8C21E7F48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9FBA5E9-CD73-47DA-9F68-D8A7B65A6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4EDBF7F-A040-489B-9DD9-001236E5CC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E5929B31-C064-4E36-8583-45BE156D55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41D40DD-81CA-4939-8106-AC9612A6A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90C2B83-C758-4698-9184-F23465C15A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25A62D8-1A69-414D-A7B7-FDE627BDF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2D29BE9-B70D-45F9-8595-38E22F49D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63F42B9F-D5E7-44D4-B57F-22D9EB011C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A5EDBE05-AFDA-449E-9818-B74FE33B80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3564AEA4-70C1-4B9C-9CFE-DA804AB94B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FE468E30-015E-43E8-8E4E-4A3AB16CB8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25E568C-2BC4-4564-84B7-BAA51C3EDE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395C754-C74D-4B2C-BFC4-5CCF91FCFD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332EA7C-9734-4B59-8041-1D06252AC2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A4DAC2BA-C1BD-472E-B12C-4D7362314B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1" name="Picture 40">
            <a:extLst>
              <a:ext uri="{FF2B5EF4-FFF2-40B4-BE49-F238E27FC236}">
                <a16:creationId xmlns:a16="http://schemas.microsoft.com/office/drawing/2014/main" id="{A18BE018-4D04-4A5E-94B0-EB9BEDFE92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42"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3"/>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24"/>
                                        </p:tgtEl>
                                        <p:attrNameLst>
                                          <p:attrName>r</p:attrName>
                                        </p:attrNameLst>
                                      </p:cBhvr>
                                    </p:animRot>
                                    <p:animRot by="-240000">
                                      <p:cBhvr>
                                        <p:cTn id="16" dur="200" fill="hold">
                                          <p:stCondLst>
                                            <p:cond delay="200"/>
                                          </p:stCondLst>
                                        </p:cTn>
                                        <p:tgtEl>
                                          <p:spTgt spid="24"/>
                                        </p:tgtEl>
                                        <p:attrNameLst>
                                          <p:attrName>r</p:attrName>
                                        </p:attrNameLst>
                                      </p:cBhvr>
                                    </p:animRot>
                                    <p:animRot by="240000">
                                      <p:cBhvr>
                                        <p:cTn id="17" dur="200" fill="hold">
                                          <p:stCondLst>
                                            <p:cond delay="400"/>
                                          </p:stCondLst>
                                        </p:cTn>
                                        <p:tgtEl>
                                          <p:spTgt spid="24"/>
                                        </p:tgtEl>
                                        <p:attrNameLst>
                                          <p:attrName>r</p:attrName>
                                        </p:attrNameLst>
                                      </p:cBhvr>
                                    </p:animRot>
                                    <p:animRot by="-240000">
                                      <p:cBhvr>
                                        <p:cTn id="18" dur="200" fill="hold">
                                          <p:stCondLst>
                                            <p:cond delay="600"/>
                                          </p:stCondLst>
                                        </p:cTn>
                                        <p:tgtEl>
                                          <p:spTgt spid="24"/>
                                        </p:tgtEl>
                                        <p:attrNameLst>
                                          <p:attrName>r</p:attrName>
                                        </p:attrNameLst>
                                      </p:cBhvr>
                                    </p:animRot>
                                    <p:animRot by="120000">
                                      <p:cBhvr>
                                        <p:cTn id="19" dur="200" fill="hold">
                                          <p:stCondLst>
                                            <p:cond delay="800"/>
                                          </p:stCondLst>
                                        </p:cTn>
                                        <p:tgtEl>
                                          <p:spTgt spid="24"/>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26"/>
                                        </p:tgtEl>
                                        <p:attrNameLst>
                                          <p:attrName>r</p:attrName>
                                        </p:attrNameLst>
                                      </p:cBhvr>
                                    </p:animRot>
                                    <p:animRot by="-240000">
                                      <p:cBhvr>
                                        <p:cTn id="34" dur="200" fill="hold">
                                          <p:stCondLst>
                                            <p:cond delay="200"/>
                                          </p:stCondLst>
                                        </p:cTn>
                                        <p:tgtEl>
                                          <p:spTgt spid="26"/>
                                        </p:tgtEl>
                                        <p:attrNameLst>
                                          <p:attrName>r</p:attrName>
                                        </p:attrNameLst>
                                      </p:cBhvr>
                                    </p:animRot>
                                    <p:animRot by="240000">
                                      <p:cBhvr>
                                        <p:cTn id="35" dur="200" fill="hold">
                                          <p:stCondLst>
                                            <p:cond delay="400"/>
                                          </p:stCondLst>
                                        </p:cTn>
                                        <p:tgtEl>
                                          <p:spTgt spid="26"/>
                                        </p:tgtEl>
                                        <p:attrNameLst>
                                          <p:attrName>r</p:attrName>
                                        </p:attrNameLst>
                                      </p:cBhvr>
                                    </p:animRot>
                                    <p:animRot by="-240000">
                                      <p:cBhvr>
                                        <p:cTn id="36" dur="200" fill="hold">
                                          <p:stCondLst>
                                            <p:cond delay="600"/>
                                          </p:stCondLst>
                                        </p:cTn>
                                        <p:tgtEl>
                                          <p:spTgt spid="26"/>
                                        </p:tgtEl>
                                        <p:attrNameLst>
                                          <p:attrName>r</p:attrName>
                                        </p:attrNameLst>
                                      </p:cBhvr>
                                    </p:animRot>
                                    <p:animRot by="120000">
                                      <p:cBhvr>
                                        <p:cTn id="37" dur="200" fill="hold">
                                          <p:stCondLst>
                                            <p:cond delay="800"/>
                                          </p:stCondLst>
                                        </p:cTn>
                                        <p:tgtEl>
                                          <p:spTgt spid="26"/>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27"/>
                                        </p:tgtEl>
                                        <p:attrNameLst>
                                          <p:attrName>r</p:attrName>
                                        </p:attrNameLst>
                                      </p:cBhvr>
                                    </p:animRot>
                                    <p:animRot by="-240000">
                                      <p:cBhvr>
                                        <p:cTn id="43" dur="200" fill="hold">
                                          <p:stCondLst>
                                            <p:cond delay="200"/>
                                          </p:stCondLst>
                                        </p:cTn>
                                        <p:tgtEl>
                                          <p:spTgt spid="27"/>
                                        </p:tgtEl>
                                        <p:attrNameLst>
                                          <p:attrName>r</p:attrName>
                                        </p:attrNameLst>
                                      </p:cBhvr>
                                    </p:animRot>
                                    <p:animRot by="240000">
                                      <p:cBhvr>
                                        <p:cTn id="44" dur="200" fill="hold">
                                          <p:stCondLst>
                                            <p:cond delay="400"/>
                                          </p:stCondLst>
                                        </p:cTn>
                                        <p:tgtEl>
                                          <p:spTgt spid="27"/>
                                        </p:tgtEl>
                                        <p:attrNameLst>
                                          <p:attrName>r</p:attrName>
                                        </p:attrNameLst>
                                      </p:cBhvr>
                                    </p:animRot>
                                    <p:animRot by="-240000">
                                      <p:cBhvr>
                                        <p:cTn id="45" dur="200" fill="hold">
                                          <p:stCondLst>
                                            <p:cond delay="600"/>
                                          </p:stCondLst>
                                        </p:cTn>
                                        <p:tgtEl>
                                          <p:spTgt spid="27"/>
                                        </p:tgtEl>
                                        <p:attrNameLst>
                                          <p:attrName>r</p:attrName>
                                        </p:attrNameLst>
                                      </p:cBhvr>
                                    </p:animRot>
                                    <p:animRot by="120000">
                                      <p:cBhvr>
                                        <p:cTn id="46" dur="200" fill="hold">
                                          <p:stCondLst>
                                            <p:cond delay="800"/>
                                          </p:stCondLst>
                                        </p:cTn>
                                        <p:tgtEl>
                                          <p:spTgt spid="27"/>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28"/>
                                        </p:tgtEl>
                                        <p:attrNameLst>
                                          <p:attrName>r</p:attrName>
                                        </p:attrNameLst>
                                      </p:cBhvr>
                                    </p:animRot>
                                    <p:animRot by="-240000">
                                      <p:cBhvr>
                                        <p:cTn id="52" dur="200" fill="hold">
                                          <p:stCondLst>
                                            <p:cond delay="200"/>
                                          </p:stCondLst>
                                        </p:cTn>
                                        <p:tgtEl>
                                          <p:spTgt spid="28"/>
                                        </p:tgtEl>
                                        <p:attrNameLst>
                                          <p:attrName>r</p:attrName>
                                        </p:attrNameLst>
                                      </p:cBhvr>
                                    </p:animRot>
                                    <p:animRot by="240000">
                                      <p:cBhvr>
                                        <p:cTn id="53" dur="200" fill="hold">
                                          <p:stCondLst>
                                            <p:cond delay="400"/>
                                          </p:stCondLst>
                                        </p:cTn>
                                        <p:tgtEl>
                                          <p:spTgt spid="28"/>
                                        </p:tgtEl>
                                        <p:attrNameLst>
                                          <p:attrName>r</p:attrName>
                                        </p:attrNameLst>
                                      </p:cBhvr>
                                    </p:animRot>
                                    <p:animRot by="-240000">
                                      <p:cBhvr>
                                        <p:cTn id="54" dur="200" fill="hold">
                                          <p:stCondLst>
                                            <p:cond delay="600"/>
                                          </p:stCondLst>
                                        </p:cTn>
                                        <p:tgtEl>
                                          <p:spTgt spid="28"/>
                                        </p:tgtEl>
                                        <p:attrNameLst>
                                          <p:attrName>r</p:attrName>
                                        </p:attrNameLst>
                                      </p:cBhvr>
                                    </p:animRot>
                                    <p:animRot by="120000">
                                      <p:cBhvr>
                                        <p:cTn id="55" dur="200" fill="hold">
                                          <p:stCondLst>
                                            <p:cond delay="800"/>
                                          </p:stCondLst>
                                        </p:cTn>
                                        <p:tgtEl>
                                          <p:spTgt spid="28"/>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29"/>
                                        </p:tgtEl>
                                        <p:attrNameLst>
                                          <p:attrName>r</p:attrName>
                                        </p:attrNameLst>
                                      </p:cBhvr>
                                    </p:animRot>
                                    <p:animRot by="-240000">
                                      <p:cBhvr>
                                        <p:cTn id="61" dur="200" fill="hold">
                                          <p:stCondLst>
                                            <p:cond delay="200"/>
                                          </p:stCondLst>
                                        </p:cTn>
                                        <p:tgtEl>
                                          <p:spTgt spid="29"/>
                                        </p:tgtEl>
                                        <p:attrNameLst>
                                          <p:attrName>r</p:attrName>
                                        </p:attrNameLst>
                                      </p:cBhvr>
                                    </p:animRot>
                                    <p:animRot by="240000">
                                      <p:cBhvr>
                                        <p:cTn id="62" dur="200" fill="hold">
                                          <p:stCondLst>
                                            <p:cond delay="400"/>
                                          </p:stCondLst>
                                        </p:cTn>
                                        <p:tgtEl>
                                          <p:spTgt spid="29"/>
                                        </p:tgtEl>
                                        <p:attrNameLst>
                                          <p:attrName>r</p:attrName>
                                        </p:attrNameLst>
                                      </p:cBhvr>
                                    </p:animRot>
                                    <p:animRot by="-240000">
                                      <p:cBhvr>
                                        <p:cTn id="63" dur="200" fill="hold">
                                          <p:stCondLst>
                                            <p:cond delay="600"/>
                                          </p:stCondLst>
                                        </p:cTn>
                                        <p:tgtEl>
                                          <p:spTgt spid="29"/>
                                        </p:tgtEl>
                                        <p:attrNameLst>
                                          <p:attrName>r</p:attrName>
                                        </p:attrNameLst>
                                      </p:cBhvr>
                                    </p:animRot>
                                    <p:animRot by="120000">
                                      <p:cBhvr>
                                        <p:cTn id="64" dur="200" fill="hold">
                                          <p:stCondLst>
                                            <p:cond delay="800"/>
                                          </p:stCondLst>
                                        </p:cTn>
                                        <p:tgtEl>
                                          <p:spTgt spid="29"/>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0"/>
                                        </p:tgtEl>
                                        <p:attrNameLst>
                                          <p:attrName>r</p:attrName>
                                        </p:attrNameLst>
                                      </p:cBhvr>
                                    </p:animRot>
                                    <p:animRot by="-240000">
                                      <p:cBhvr>
                                        <p:cTn id="70" dur="200" fill="hold">
                                          <p:stCondLst>
                                            <p:cond delay="200"/>
                                          </p:stCondLst>
                                        </p:cTn>
                                        <p:tgtEl>
                                          <p:spTgt spid="30"/>
                                        </p:tgtEl>
                                        <p:attrNameLst>
                                          <p:attrName>r</p:attrName>
                                        </p:attrNameLst>
                                      </p:cBhvr>
                                    </p:animRot>
                                    <p:animRot by="240000">
                                      <p:cBhvr>
                                        <p:cTn id="71" dur="200" fill="hold">
                                          <p:stCondLst>
                                            <p:cond delay="400"/>
                                          </p:stCondLst>
                                        </p:cTn>
                                        <p:tgtEl>
                                          <p:spTgt spid="30"/>
                                        </p:tgtEl>
                                        <p:attrNameLst>
                                          <p:attrName>r</p:attrName>
                                        </p:attrNameLst>
                                      </p:cBhvr>
                                    </p:animRot>
                                    <p:animRot by="-240000">
                                      <p:cBhvr>
                                        <p:cTn id="72" dur="200" fill="hold">
                                          <p:stCondLst>
                                            <p:cond delay="600"/>
                                          </p:stCondLst>
                                        </p:cTn>
                                        <p:tgtEl>
                                          <p:spTgt spid="30"/>
                                        </p:tgtEl>
                                        <p:attrNameLst>
                                          <p:attrName>r</p:attrName>
                                        </p:attrNameLst>
                                      </p:cBhvr>
                                    </p:animRot>
                                    <p:animRot by="120000">
                                      <p:cBhvr>
                                        <p:cTn id="73" dur="200" fill="hold">
                                          <p:stCondLst>
                                            <p:cond delay="800"/>
                                          </p:stCondLst>
                                        </p:cTn>
                                        <p:tgtEl>
                                          <p:spTgt spid="30"/>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1"/>
                                        </p:tgtEl>
                                        <p:attrNameLst>
                                          <p:attrName>r</p:attrName>
                                        </p:attrNameLst>
                                      </p:cBhvr>
                                    </p:animRot>
                                    <p:animRot by="-240000">
                                      <p:cBhvr>
                                        <p:cTn id="79" dur="200" fill="hold">
                                          <p:stCondLst>
                                            <p:cond delay="200"/>
                                          </p:stCondLst>
                                        </p:cTn>
                                        <p:tgtEl>
                                          <p:spTgt spid="31"/>
                                        </p:tgtEl>
                                        <p:attrNameLst>
                                          <p:attrName>r</p:attrName>
                                        </p:attrNameLst>
                                      </p:cBhvr>
                                    </p:animRot>
                                    <p:animRot by="240000">
                                      <p:cBhvr>
                                        <p:cTn id="80" dur="200" fill="hold">
                                          <p:stCondLst>
                                            <p:cond delay="400"/>
                                          </p:stCondLst>
                                        </p:cTn>
                                        <p:tgtEl>
                                          <p:spTgt spid="31"/>
                                        </p:tgtEl>
                                        <p:attrNameLst>
                                          <p:attrName>r</p:attrName>
                                        </p:attrNameLst>
                                      </p:cBhvr>
                                    </p:animRot>
                                    <p:animRot by="-240000">
                                      <p:cBhvr>
                                        <p:cTn id="81" dur="200" fill="hold">
                                          <p:stCondLst>
                                            <p:cond delay="600"/>
                                          </p:stCondLst>
                                        </p:cTn>
                                        <p:tgtEl>
                                          <p:spTgt spid="31"/>
                                        </p:tgtEl>
                                        <p:attrNameLst>
                                          <p:attrName>r</p:attrName>
                                        </p:attrNameLst>
                                      </p:cBhvr>
                                    </p:animRot>
                                    <p:animRot by="120000">
                                      <p:cBhvr>
                                        <p:cTn id="82" dur="200" fill="hold">
                                          <p:stCondLst>
                                            <p:cond delay="800"/>
                                          </p:stCondLst>
                                        </p:cTn>
                                        <p:tgtEl>
                                          <p:spTgt spid="31"/>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1"/>
                  </p:tgtEl>
                </p:cond>
              </p:nextCondLst>
            </p:seq>
            <p:seq concurrent="1" nextAc="seek">
              <p:cTn id="83" restart="whenNotActive" fill="hold" evtFilter="cancelBubble" nodeType="interactiveSeq">
                <p:stCondLst>
                  <p:cond evt="onClick" delay="0">
                    <p:tgtEl>
                      <p:spTgt spid="32"/>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2"/>
                                        </p:tgtEl>
                                        <p:attrNameLst>
                                          <p:attrName>r</p:attrName>
                                        </p:attrNameLst>
                                      </p:cBhvr>
                                    </p:animRot>
                                    <p:animRot by="-240000">
                                      <p:cBhvr>
                                        <p:cTn id="88" dur="200" fill="hold">
                                          <p:stCondLst>
                                            <p:cond delay="200"/>
                                          </p:stCondLst>
                                        </p:cTn>
                                        <p:tgtEl>
                                          <p:spTgt spid="32"/>
                                        </p:tgtEl>
                                        <p:attrNameLst>
                                          <p:attrName>r</p:attrName>
                                        </p:attrNameLst>
                                      </p:cBhvr>
                                    </p:animRot>
                                    <p:animRot by="240000">
                                      <p:cBhvr>
                                        <p:cTn id="89" dur="200" fill="hold">
                                          <p:stCondLst>
                                            <p:cond delay="400"/>
                                          </p:stCondLst>
                                        </p:cTn>
                                        <p:tgtEl>
                                          <p:spTgt spid="32"/>
                                        </p:tgtEl>
                                        <p:attrNameLst>
                                          <p:attrName>r</p:attrName>
                                        </p:attrNameLst>
                                      </p:cBhvr>
                                    </p:animRot>
                                    <p:animRot by="-240000">
                                      <p:cBhvr>
                                        <p:cTn id="90" dur="200" fill="hold">
                                          <p:stCondLst>
                                            <p:cond delay="600"/>
                                          </p:stCondLst>
                                        </p:cTn>
                                        <p:tgtEl>
                                          <p:spTgt spid="32"/>
                                        </p:tgtEl>
                                        <p:attrNameLst>
                                          <p:attrName>r</p:attrName>
                                        </p:attrNameLst>
                                      </p:cBhvr>
                                    </p:animRot>
                                    <p:animRot by="120000">
                                      <p:cBhvr>
                                        <p:cTn id="91" dur="200" fill="hold">
                                          <p:stCondLst>
                                            <p:cond delay="800"/>
                                          </p:stCondLst>
                                        </p:cTn>
                                        <p:tgtEl>
                                          <p:spTgt spid="32"/>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3"/>
                                        </p:tgtEl>
                                        <p:attrNameLst>
                                          <p:attrName>r</p:attrName>
                                        </p:attrNameLst>
                                      </p:cBhvr>
                                    </p:animRot>
                                    <p:animRot by="-240000">
                                      <p:cBhvr>
                                        <p:cTn id="97" dur="200" fill="hold">
                                          <p:stCondLst>
                                            <p:cond delay="200"/>
                                          </p:stCondLst>
                                        </p:cTn>
                                        <p:tgtEl>
                                          <p:spTgt spid="33"/>
                                        </p:tgtEl>
                                        <p:attrNameLst>
                                          <p:attrName>r</p:attrName>
                                        </p:attrNameLst>
                                      </p:cBhvr>
                                    </p:animRot>
                                    <p:animRot by="240000">
                                      <p:cBhvr>
                                        <p:cTn id="98" dur="200" fill="hold">
                                          <p:stCondLst>
                                            <p:cond delay="400"/>
                                          </p:stCondLst>
                                        </p:cTn>
                                        <p:tgtEl>
                                          <p:spTgt spid="33"/>
                                        </p:tgtEl>
                                        <p:attrNameLst>
                                          <p:attrName>r</p:attrName>
                                        </p:attrNameLst>
                                      </p:cBhvr>
                                    </p:animRot>
                                    <p:animRot by="-240000">
                                      <p:cBhvr>
                                        <p:cTn id="99" dur="200" fill="hold">
                                          <p:stCondLst>
                                            <p:cond delay="600"/>
                                          </p:stCondLst>
                                        </p:cTn>
                                        <p:tgtEl>
                                          <p:spTgt spid="33"/>
                                        </p:tgtEl>
                                        <p:attrNameLst>
                                          <p:attrName>r</p:attrName>
                                        </p:attrNameLst>
                                      </p:cBhvr>
                                    </p:animRot>
                                    <p:animRot by="120000">
                                      <p:cBhvr>
                                        <p:cTn id="100" dur="200" fill="hold">
                                          <p:stCondLst>
                                            <p:cond delay="800"/>
                                          </p:stCondLst>
                                        </p:cTn>
                                        <p:tgtEl>
                                          <p:spTgt spid="33"/>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3"/>
                  </p:tgtEl>
                </p:cond>
              </p:nextCondLst>
            </p:seq>
            <p:seq concurrent="1" nextAc="seek">
              <p:cTn id="101" restart="whenNotActive" fill="hold" evtFilter="cancelBubble" nodeType="interactiveSeq">
                <p:stCondLst>
                  <p:cond evt="onClick" delay="0">
                    <p:tgtEl>
                      <p:spTgt spid="34"/>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4"/>
                                        </p:tgtEl>
                                        <p:attrNameLst>
                                          <p:attrName>r</p:attrName>
                                        </p:attrNameLst>
                                      </p:cBhvr>
                                    </p:animRot>
                                    <p:animRot by="-240000">
                                      <p:cBhvr>
                                        <p:cTn id="106" dur="200" fill="hold">
                                          <p:stCondLst>
                                            <p:cond delay="200"/>
                                          </p:stCondLst>
                                        </p:cTn>
                                        <p:tgtEl>
                                          <p:spTgt spid="34"/>
                                        </p:tgtEl>
                                        <p:attrNameLst>
                                          <p:attrName>r</p:attrName>
                                        </p:attrNameLst>
                                      </p:cBhvr>
                                    </p:animRot>
                                    <p:animRot by="240000">
                                      <p:cBhvr>
                                        <p:cTn id="107" dur="200" fill="hold">
                                          <p:stCondLst>
                                            <p:cond delay="400"/>
                                          </p:stCondLst>
                                        </p:cTn>
                                        <p:tgtEl>
                                          <p:spTgt spid="34"/>
                                        </p:tgtEl>
                                        <p:attrNameLst>
                                          <p:attrName>r</p:attrName>
                                        </p:attrNameLst>
                                      </p:cBhvr>
                                    </p:animRot>
                                    <p:animRot by="-240000">
                                      <p:cBhvr>
                                        <p:cTn id="108" dur="200" fill="hold">
                                          <p:stCondLst>
                                            <p:cond delay="600"/>
                                          </p:stCondLst>
                                        </p:cTn>
                                        <p:tgtEl>
                                          <p:spTgt spid="34"/>
                                        </p:tgtEl>
                                        <p:attrNameLst>
                                          <p:attrName>r</p:attrName>
                                        </p:attrNameLst>
                                      </p:cBhvr>
                                    </p:animRot>
                                    <p:animRot by="120000">
                                      <p:cBhvr>
                                        <p:cTn id="109" dur="200" fill="hold">
                                          <p:stCondLst>
                                            <p:cond delay="800"/>
                                          </p:stCondLst>
                                        </p:cTn>
                                        <p:tgtEl>
                                          <p:spTgt spid="34"/>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5"/>
                                        </p:tgtEl>
                                        <p:attrNameLst>
                                          <p:attrName>r</p:attrName>
                                        </p:attrNameLst>
                                      </p:cBhvr>
                                    </p:animRot>
                                    <p:animRot by="-240000">
                                      <p:cBhvr>
                                        <p:cTn id="115" dur="200" fill="hold">
                                          <p:stCondLst>
                                            <p:cond delay="200"/>
                                          </p:stCondLst>
                                        </p:cTn>
                                        <p:tgtEl>
                                          <p:spTgt spid="35"/>
                                        </p:tgtEl>
                                        <p:attrNameLst>
                                          <p:attrName>r</p:attrName>
                                        </p:attrNameLst>
                                      </p:cBhvr>
                                    </p:animRot>
                                    <p:animRot by="240000">
                                      <p:cBhvr>
                                        <p:cTn id="116" dur="200" fill="hold">
                                          <p:stCondLst>
                                            <p:cond delay="400"/>
                                          </p:stCondLst>
                                        </p:cTn>
                                        <p:tgtEl>
                                          <p:spTgt spid="35"/>
                                        </p:tgtEl>
                                        <p:attrNameLst>
                                          <p:attrName>r</p:attrName>
                                        </p:attrNameLst>
                                      </p:cBhvr>
                                    </p:animRot>
                                    <p:animRot by="-240000">
                                      <p:cBhvr>
                                        <p:cTn id="117" dur="200" fill="hold">
                                          <p:stCondLst>
                                            <p:cond delay="600"/>
                                          </p:stCondLst>
                                        </p:cTn>
                                        <p:tgtEl>
                                          <p:spTgt spid="35"/>
                                        </p:tgtEl>
                                        <p:attrNameLst>
                                          <p:attrName>r</p:attrName>
                                        </p:attrNameLst>
                                      </p:cBhvr>
                                    </p:animRot>
                                    <p:animRot by="120000">
                                      <p:cBhvr>
                                        <p:cTn id="118" dur="200" fill="hold">
                                          <p:stCondLst>
                                            <p:cond delay="800"/>
                                          </p:stCondLst>
                                        </p:cTn>
                                        <p:tgtEl>
                                          <p:spTgt spid="35"/>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9" restart="whenNotActive" fill="hold" evtFilter="cancelBubble" nodeType="interactiveSeq">
                <p:stCondLst>
                  <p:cond evt="onClick" delay="0">
                    <p:tgtEl>
                      <p:spTgt spid="36"/>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6"/>
                                        </p:tgtEl>
                                        <p:attrNameLst>
                                          <p:attrName>r</p:attrName>
                                        </p:attrNameLst>
                                      </p:cBhvr>
                                    </p:animRot>
                                    <p:animRot by="-240000">
                                      <p:cBhvr>
                                        <p:cTn id="124" dur="200" fill="hold">
                                          <p:stCondLst>
                                            <p:cond delay="200"/>
                                          </p:stCondLst>
                                        </p:cTn>
                                        <p:tgtEl>
                                          <p:spTgt spid="36"/>
                                        </p:tgtEl>
                                        <p:attrNameLst>
                                          <p:attrName>r</p:attrName>
                                        </p:attrNameLst>
                                      </p:cBhvr>
                                    </p:animRot>
                                    <p:animRot by="240000">
                                      <p:cBhvr>
                                        <p:cTn id="125" dur="200" fill="hold">
                                          <p:stCondLst>
                                            <p:cond delay="400"/>
                                          </p:stCondLst>
                                        </p:cTn>
                                        <p:tgtEl>
                                          <p:spTgt spid="36"/>
                                        </p:tgtEl>
                                        <p:attrNameLst>
                                          <p:attrName>r</p:attrName>
                                        </p:attrNameLst>
                                      </p:cBhvr>
                                    </p:animRot>
                                    <p:animRot by="-240000">
                                      <p:cBhvr>
                                        <p:cTn id="126" dur="200" fill="hold">
                                          <p:stCondLst>
                                            <p:cond delay="600"/>
                                          </p:stCondLst>
                                        </p:cTn>
                                        <p:tgtEl>
                                          <p:spTgt spid="36"/>
                                        </p:tgtEl>
                                        <p:attrNameLst>
                                          <p:attrName>r</p:attrName>
                                        </p:attrNameLst>
                                      </p:cBhvr>
                                    </p:animRot>
                                    <p:animRot by="120000">
                                      <p:cBhvr>
                                        <p:cTn id="127" dur="200" fill="hold">
                                          <p:stCondLst>
                                            <p:cond delay="800"/>
                                          </p:stCondLst>
                                        </p:cTn>
                                        <p:tgtEl>
                                          <p:spTgt spid="36"/>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28" restart="whenNotActive" fill="hold" evtFilter="cancelBubble" nodeType="interactiveSeq">
                <p:stCondLst>
                  <p:cond evt="onClick" delay="0">
                    <p:tgtEl>
                      <p:spTgt spid="37"/>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7"/>
                                        </p:tgtEl>
                                        <p:attrNameLst>
                                          <p:attrName>r</p:attrName>
                                        </p:attrNameLst>
                                      </p:cBhvr>
                                    </p:animRot>
                                    <p:animRot by="-240000">
                                      <p:cBhvr>
                                        <p:cTn id="133" dur="200" fill="hold">
                                          <p:stCondLst>
                                            <p:cond delay="200"/>
                                          </p:stCondLst>
                                        </p:cTn>
                                        <p:tgtEl>
                                          <p:spTgt spid="37"/>
                                        </p:tgtEl>
                                        <p:attrNameLst>
                                          <p:attrName>r</p:attrName>
                                        </p:attrNameLst>
                                      </p:cBhvr>
                                    </p:animRot>
                                    <p:animRot by="240000">
                                      <p:cBhvr>
                                        <p:cTn id="134" dur="200" fill="hold">
                                          <p:stCondLst>
                                            <p:cond delay="400"/>
                                          </p:stCondLst>
                                        </p:cTn>
                                        <p:tgtEl>
                                          <p:spTgt spid="37"/>
                                        </p:tgtEl>
                                        <p:attrNameLst>
                                          <p:attrName>r</p:attrName>
                                        </p:attrNameLst>
                                      </p:cBhvr>
                                    </p:animRot>
                                    <p:animRot by="-240000">
                                      <p:cBhvr>
                                        <p:cTn id="135" dur="200" fill="hold">
                                          <p:stCondLst>
                                            <p:cond delay="600"/>
                                          </p:stCondLst>
                                        </p:cTn>
                                        <p:tgtEl>
                                          <p:spTgt spid="37"/>
                                        </p:tgtEl>
                                        <p:attrNameLst>
                                          <p:attrName>r</p:attrName>
                                        </p:attrNameLst>
                                      </p:cBhvr>
                                    </p:animRot>
                                    <p:animRot by="120000">
                                      <p:cBhvr>
                                        <p:cTn id="136" dur="200" fill="hold">
                                          <p:stCondLst>
                                            <p:cond delay="800"/>
                                          </p:stCondLst>
                                        </p:cTn>
                                        <p:tgtEl>
                                          <p:spTgt spid="37"/>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38"/>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additive="base">
                                        <p:cTn id="146" dur="500" fill="hold"/>
                                        <p:tgtEl>
                                          <p:spTgt spid="41"/>
                                        </p:tgtEl>
                                        <p:attrNameLst>
                                          <p:attrName>ppt_x</p:attrName>
                                        </p:attrNameLst>
                                      </p:cBhvr>
                                      <p:tavLst>
                                        <p:tav tm="0">
                                          <p:val>
                                            <p:strVal val="0-#ppt_w/2"/>
                                          </p:val>
                                        </p:tav>
                                        <p:tav tm="100000">
                                          <p:val>
                                            <p:strVal val="#ppt_x"/>
                                          </p:val>
                                        </p:tav>
                                      </p:tavLst>
                                    </p:anim>
                                    <p:anim calcmode="lin" valueType="num">
                                      <p:cBhvr additive="base">
                                        <p:cTn id="147" dur="500" fill="hold"/>
                                        <p:tgtEl>
                                          <p:spTgt spid="41"/>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38"/>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1"/>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 calcmode="lin" valueType="num">
                                      <p:cBhvr>
                                        <p:cTn id="159" dur="500" fill="hold"/>
                                        <p:tgtEl>
                                          <p:spTgt spid="42"/>
                                        </p:tgtEl>
                                        <p:attrNameLst>
                                          <p:attrName>ppt_w</p:attrName>
                                        </p:attrNameLst>
                                      </p:cBhvr>
                                      <p:tavLst>
                                        <p:tav tm="0">
                                          <p:val>
                                            <p:fltVal val="0"/>
                                          </p:val>
                                        </p:tav>
                                        <p:tav tm="100000">
                                          <p:val>
                                            <p:strVal val="#ppt_w"/>
                                          </p:val>
                                        </p:tav>
                                      </p:tavLst>
                                    </p:anim>
                                    <p:anim calcmode="lin" valueType="num">
                                      <p:cBhvr>
                                        <p:cTn id="160" dur="500" fill="hold"/>
                                        <p:tgtEl>
                                          <p:spTgt spid="42"/>
                                        </p:tgtEl>
                                        <p:attrNameLst>
                                          <p:attrName>ppt_h</p:attrName>
                                        </p:attrNameLst>
                                      </p:cBhvr>
                                      <p:tavLst>
                                        <p:tav tm="0">
                                          <p:val>
                                            <p:fltVal val="0"/>
                                          </p:val>
                                        </p:tav>
                                        <p:tav tm="100000">
                                          <p:val>
                                            <p:strVal val="#ppt_h"/>
                                          </p:val>
                                        </p:tav>
                                      </p:tavLst>
                                    </p:anim>
                                    <p:animEffect transition="in" filter="fade">
                                      <p:cBhvr>
                                        <p:cTn id="161" dur="500"/>
                                        <p:tgtEl>
                                          <p:spTgt spid="42"/>
                                        </p:tgtEl>
                                      </p:cBhvr>
                                    </p:animEffect>
                                  </p:childTnLst>
                                </p:cTn>
                              </p:par>
                            </p:childTnLst>
                          </p:cTn>
                        </p:par>
                      </p:childTnLst>
                    </p:cTn>
                  </p:par>
                </p:childTnLst>
              </p:cTn>
              <p:nextCondLst>
                <p:cond evt="onClick" delay="0">
                  <p:tgtEl>
                    <p:spTgt spid="39"/>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P spid="39" grpId="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7" name="Picture 6">
            <a:extLst>
              <a:ext uri="{FF2B5EF4-FFF2-40B4-BE49-F238E27FC236}">
                <a16:creationId xmlns:a16="http://schemas.microsoft.com/office/drawing/2014/main" id="{10D5BF0A-7EF9-4808-BEF6-8C21E7F48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9FBA5E9-CD73-47DA-9F68-D8A7B65A6F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4EDBF7F-A040-489B-9DD9-001236E5CC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E5929B31-C064-4E36-8583-45BE156D55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41D40DD-81CA-4939-8106-AC9612A6AA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90C2B83-C758-4698-9184-F23465C15A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25A62D8-1A69-414D-A7B7-FDE627BDF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2D29BE9-B70D-45F9-8595-38E22F49D1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63F42B9F-D5E7-44D4-B57F-22D9EB011C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A5EDBE05-AFDA-449E-9818-B74FE33B80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3564AEA4-70C1-4B9C-9CFE-DA804AB94B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FE468E30-015E-43E8-8E4E-4A3AB16CB8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25E568C-2BC4-4564-84B7-BAA51C3EDE8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395C754-C74D-4B2C-BFC4-5CCF91FCFD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332EA7C-9734-4B59-8041-1D06252AC2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A4DAC2BA-C1BD-472E-B12C-4D7362314B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18BE018-4D04-4A5E-94B0-EB9BEDFE92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1" name="TextBox 40">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2"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3"/>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24"/>
                                        </p:tgtEl>
                                        <p:attrNameLst>
                                          <p:attrName>r</p:attrName>
                                        </p:attrNameLst>
                                      </p:cBhvr>
                                    </p:animRot>
                                    <p:animRot by="-240000">
                                      <p:cBhvr>
                                        <p:cTn id="16" dur="200" fill="hold">
                                          <p:stCondLst>
                                            <p:cond delay="200"/>
                                          </p:stCondLst>
                                        </p:cTn>
                                        <p:tgtEl>
                                          <p:spTgt spid="24"/>
                                        </p:tgtEl>
                                        <p:attrNameLst>
                                          <p:attrName>r</p:attrName>
                                        </p:attrNameLst>
                                      </p:cBhvr>
                                    </p:animRot>
                                    <p:animRot by="240000">
                                      <p:cBhvr>
                                        <p:cTn id="17" dur="200" fill="hold">
                                          <p:stCondLst>
                                            <p:cond delay="400"/>
                                          </p:stCondLst>
                                        </p:cTn>
                                        <p:tgtEl>
                                          <p:spTgt spid="24"/>
                                        </p:tgtEl>
                                        <p:attrNameLst>
                                          <p:attrName>r</p:attrName>
                                        </p:attrNameLst>
                                      </p:cBhvr>
                                    </p:animRot>
                                    <p:animRot by="-240000">
                                      <p:cBhvr>
                                        <p:cTn id="18" dur="200" fill="hold">
                                          <p:stCondLst>
                                            <p:cond delay="600"/>
                                          </p:stCondLst>
                                        </p:cTn>
                                        <p:tgtEl>
                                          <p:spTgt spid="24"/>
                                        </p:tgtEl>
                                        <p:attrNameLst>
                                          <p:attrName>r</p:attrName>
                                        </p:attrNameLst>
                                      </p:cBhvr>
                                    </p:animRot>
                                    <p:animRot by="120000">
                                      <p:cBhvr>
                                        <p:cTn id="19" dur="200" fill="hold">
                                          <p:stCondLst>
                                            <p:cond delay="800"/>
                                          </p:stCondLst>
                                        </p:cTn>
                                        <p:tgtEl>
                                          <p:spTgt spid="24"/>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25"/>
                                        </p:tgtEl>
                                        <p:attrNameLst>
                                          <p:attrName>r</p:attrName>
                                        </p:attrNameLst>
                                      </p:cBhvr>
                                    </p:animRot>
                                    <p:animRot by="-240000">
                                      <p:cBhvr>
                                        <p:cTn id="25" dur="200" fill="hold">
                                          <p:stCondLst>
                                            <p:cond delay="200"/>
                                          </p:stCondLst>
                                        </p:cTn>
                                        <p:tgtEl>
                                          <p:spTgt spid="25"/>
                                        </p:tgtEl>
                                        <p:attrNameLst>
                                          <p:attrName>r</p:attrName>
                                        </p:attrNameLst>
                                      </p:cBhvr>
                                    </p:animRot>
                                    <p:animRot by="240000">
                                      <p:cBhvr>
                                        <p:cTn id="26" dur="200" fill="hold">
                                          <p:stCondLst>
                                            <p:cond delay="400"/>
                                          </p:stCondLst>
                                        </p:cTn>
                                        <p:tgtEl>
                                          <p:spTgt spid="25"/>
                                        </p:tgtEl>
                                        <p:attrNameLst>
                                          <p:attrName>r</p:attrName>
                                        </p:attrNameLst>
                                      </p:cBhvr>
                                    </p:animRot>
                                    <p:animRot by="-240000">
                                      <p:cBhvr>
                                        <p:cTn id="27" dur="200" fill="hold">
                                          <p:stCondLst>
                                            <p:cond delay="600"/>
                                          </p:stCondLst>
                                        </p:cTn>
                                        <p:tgtEl>
                                          <p:spTgt spid="25"/>
                                        </p:tgtEl>
                                        <p:attrNameLst>
                                          <p:attrName>r</p:attrName>
                                        </p:attrNameLst>
                                      </p:cBhvr>
                                    </p:animRot>
                                    <p:animRot by="120000">
                                      <p:cBhvr>
                                        <p:cTn id="28" dur="200" fill="hold">
                                          <p:stCondLst>
                                            <p:cond delay="800"/>
                                          </p:stCondLst>
                                        </p:cTn>
                                        <p:tgtEl>
                                          <p:spTgt spid="25"/>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26"/>
                                        </p:tgtEl>
                                        <p:attrNameLst>
                                          <p:attrName>r</p:attrName>
                                        </p:attrNameLst>
                                      </p:cBhvr>
                                    </p:animRot>
                                    <p:animRot by="-240000">
                                      <p:cBhvr>
                                        <p:cTn id="34" dur="200" fill="hold">
                                          <p:stCondLst>
                                            <p:cond delay="200"/>
                                          </p:stCondLst>
                                        </p:cTn>
                                        <p:tgtEl>
                                          <p:spTgt spid="26"/>
                                        </p:tgtEl>
                                        <p:attrNameLst>
                                          <p:attrName>r</p:attrName>
                                        </p:attrNameLst>
                                      </p:cBhvr>
                                    </p:animRot>
                                    <p:animRot by="240000">
                                      <p:cBhvr>
                                        <p:cTn id="35" dur="200" fill="hold">
                                          <p:stCondLst>
                                            <p:cond delay="400"/>
                                          </p:stCondLst>
                                        </p:cTn>
                                        <p:tgtEl>
                                          <p:spTgt spid="26"/>
                                        </p:tgtEl>
                                        <p:attrNameLst>
                                          <p:attrName>r</p:attrName>
                                        </p:attrNameLst>
                                      </p:cBhvr>
                                    </p:animRot>
                                    <p:animRot by="-240000">
                                      <p:cBhvr>
                                        <p:cTn id="36" dur="200" fill="hold">
                                          <p:stCondLst>
                                            <p:cond delay="600"/>
                                          </p:stCondLst>
                                        </p:cTn>
                                        <p:tgtEl>
                                          <p:spTgt spid="26"/>
                                        </p:tgtEl>
                                        <p:attrNameLst>
                                          <p:attrName>r</p:attrName>
                                        </p:attrNameLst>
                                      </p:cBhvr>
                                    </p:animRot>
                                    <p:animRot by="120000">
                                      <p:cBhvr>
                                        <p:cTn id="37" dur="200" fill="hold">
                                          <p:stCondLst>
                                            <p:cond delay="800"/>
                                          </p:stCondLst>
                                        </p:cTn>
                                        <p:tgtEl>
                                          <p:spTgt spid="26"/>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27"/>
                                        </p:tgtEl>
                                        <p:attrNameLst>
                                          <p:attrName>r</p:attrName>
                                        </p:attrNameLst>
                                      </p:cBhvr>
                                    </p:animRot>
                                    <p:animRot by="-240000">
                                      <p:cBhvr>
                                        <p:cTn id="43" dur="200" fill="hold">
                                          <p:stCondLst>
                                            <p:cond delay="200"/>
                                          </p:stCondLst>
                                        </p:cTn>
                                        <p:tgtEl>
                                          <p:spTgt spid="27"/>
                                        </p:tgtEl>
                                        <p:attrNameLst>
                                          <p:attrName>r</p:attrName>
                                        </p:attrNameLst>
                                      </p:cBhvr>
                                    </p:animRot>
                                    <p:animRot by="240000">
                                      <p:cBhvr>
                                        <p:cTn id="44" dur="200" fill="hold">
                                          <p:stCondLst>
                                            <p:cond delay="400"/>
                                          </p:stCondLst>
                                        </p:cTn>
                                        <p:tgtEl>
                                          <p:spTgt spid="27"/>
                                        </p:tgtEl>
                                        <p:attrNameLst>
                                          <p:attrName>r</p:attrName>
                                        </p:attrNameLst>
                                      </p:cBhvr>
                                    </p:animRot>
                                    <p:animRot by="-240000">
                                      <p:cBhvr>
                                        <p:cTn id="45" dur="200" fill="hold">
                                          <p:stCondLst>
                                            <p:cond delay="600"/>
                                          </p:stCondLst>
                                        </p:cTn>
                                        <p:tgtEl>
                                          <p:spTgt spid="27"/>
                                        </p:tgtEl>
                                        <p:attrNameLst>
                                          <p:attrName>r</p:attrName>
                                        </p:attrNameLst>
                                      </p:cBhvr>
                                    </p:animRot>
                                    <p:animRot by="120000">
                                      <p:cBhvr>
                                        <p:cTn id="46" dur="200" fill="hold">
                                          <p:stCondLst>
                                            <p:cond delay="800"/>
                                          </p:stCondLst>
                                        </p:cTn>
                                        <p:tgtEl>
                                          <p:spTgt spid="27"/>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28"/>
                                        </p:tgtEl>
                                        <p:attrNameLst>
                                          <p:attrName>r</p:attrName>
                                        </p:attrNameLst>
                                      </p:cBhvr>
                                    </p:animRot>
                                    <p:animRot by="-240000">
                                      <p:cBhvr>
                                        <p:cTn id="52" dur="200" fill="hold">
                                          <p:stCondLst>
                                            <p:cond delay="200"/>
                                          </p:stCondLst>
                                        </p:cTn>
                                        <p:tgtEl>
                                          <p:spTgt spid="28"/>
                                        </p:tgtEl>
                                        <p:attrNameLst>
                                          <p:attrName>r</p:attrName>
                                        </p:attrNameLst>
                                      </p:cBhvr>
                                    </p:animRot>
                                    <p:animRot by="240000">
                                      <p:cBhvr>
                                        <p:cTn id="53" dur="200" fill="hold">
                                          <p:stCondLst>
                                            <p:cond delay="400"/>
                                          </p:stCondLst>
                                        </p:cTn>
                                        <p:tgtEl>
                                          <p:spTgt spid="28"/>
                                        </p:tgtEl>
                                        <p:attrNameLst>
                                          <p:attrName>r</p:attrName>
                                        </p:attrNameLst>
                                      </p:cBhvr>
                                    </p:animRot>
                                    <p:animRot by="-240000">
                                      <p:cBhvr>
                                        <p:cTn id="54" dur="200" fill="hold">
                                          <p:stCondLst>
                                            <p:cond delay="600"/>
                                          </p:stCondLst>
                                        </p:cTn>
                                        <p:tgtEl>
                                          <p:spTgt spid="28"/>
                                        </p:tgtEl>
                                        <p:attrNameLst>
                                          <p:attrName>r</p:attrName>
                                        </p:attrNameLst>
                                      </p:cBhvr>
                                    </p:animRot>
                                    <p:animRot by="120000">
                                      <p:cBhvr>
                                        <p:cTn id="55" dur="200" fill="hold">
                                          <p:stCondLst>
                                            <p:cond delay="800"/>
                                          </p:stCondLst>
                                        </p:cTn>
                                        <p:tgtEl>
                                          <p:spTgt spid="28"/>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29"/>
                                        </p:tgtEl>
                                        <p:attrNameLst>
                                          <p:attrName>r</p:attrName>
                                        </p:attrNameLst>
                                      </p:cBhvr>
                                    </p:animRot>
                                    <p:animRot by="-240000">
                                      <p:cBhvr>
                                        <p:cTn id="61" dur="200" fill="hold">
                                          <p:stCondLst>
                                            <p:cond delay="200"/>
                                          </p:stCondLst>
                                        </p:cTn>
                                        <p:tgtEl>
                                          <p:spTgt spid="29"/>
                                        </p:tgtEl>
                                        <p:attrNameLst>
                                          <p:attrName>r</p:attrName>
                                        </p:attrNameLst>
                                      </p:cBhvr>
                                    </p:animRot>
                                    <p:animRot by="240000">
                                      <p:cBhvr>
                                        <p:cTn id="62" dur="200" fill="hold">
                                          <p:stCondLst>
                                            <p:cond delay="400"/>
                                          </p:stCondLst>
                                        </p:cTn>
                                        <p:tgtEl>
                                          <p:spTgt spid="29"/>
                                        </p:tgtEl>
                                        <p:attrNameLst>
                                          <p:attrName>r</p:attrName>
                                        </p:attrNameLst>
                                      </p:cBhvr>
                                    </p:animRot>
                                    <p:animRot by="-240000">
                                      <p:cBhvr>
                                        <p:cTn id="63" dur="200" fill="hold">
                                          <p:stCondLst>
                                            <p:cond delay="600"/>
                                          </p:stCondLst>
                                        </p:cTn>
                                        <p:tgtEl>
                                          <p:spTgt spid="29"/>
                                        </p:tgtEl>
                                        <p:attrNameLst>
                                          <p:attrName>r</p:attrName>
                                        </p:attrNameLst>
                                      </p:cBhvr>
                                    </p:animRot>
                                    <p:animRot by="120000">
                                      <p:cBhvr>
                                        <p:cTn id="64" dur="200" fill="hold">
                                          <p:stCondLst>
                                            <p:cond delay="800"/>
                                          </p:stCondLst>
                                        </p:cTn>
                                        <p:tgtEl>
                                          <p:spTgt spid="29"/>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9"/>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0"/>
                                        </p:tgtEl>
                                        <p:attrNameLst>
                                          <p:attrName>r</p:attrName>
                                        </p:attrNameLst>
                                      </p:cBhvr>
                                    </p:animRot>
                                    <p:animRot by="-240000">
                                      <p:cBhvr>
                                        <p:cTn id="70" dur="200" fill="hold">
                                          <p:stCondLst>
                                            <p:cond delay="200"/>
                                          </p:stCondLst>
                                        </p:cTn>
                                        <p:tgtEl>
                                          <p:spTgt spid="30"/>
                                        </p:tgtEl>
                                        <p:attrNameLst>
                                          <p:attrName>r</p:attrName>
                                        </p:attrNameLst>
                                      </p:cBhvr>
                                    </p:animRot>
                                    <p:animRot by="240000">
                                      <p:cBhvr>
                                        <p:cTn id="71" dur="200" fill="hold">
                                          <p:stCondLst>
                                            <p:cond delay="400"/>
                                          </p:stCondLst>
                                        </p:cTn>
                                        <p:tgtEl>
                                          <p:spTgt spid="30"/>
                                        </p:tgtEl>
                                        <p:attrNameLst>
                                          <p:attrName>r</p:attrName>
                                        </p:attrNameLst>
                                      </p:cBhvr>
                                    </p:animRot>
                                    <p:animRot by="-240000">
                                      <p:cBhvr>
                                        <p:cTn id="72" dur="200" fill="hold">
                                          <p:stCondLst>
                                            <p:cond delay="600"/>
                                          </p:stCondLst>
                                        </p:cTn>
                                        <p:tgtEl>
                                          <p:spTgt spid="30"/>
                                        </p:tgtEl>
                                        <p:attrNameLst>
                                          <p:attrName>r</p:attrName>
                                        </p:attrNameLst>
                                      </p:cBhvr>
                                    </p:animRot>
                                    <p:animRot by="120000">
                                      <p:cBhvr>
                                        <p:cTn id="73" dur="200" fill="hold">
                                          <p:stCondLst>
                                            <p:cond delay="800"/>
                                          </p:stCondLst>
                                        </p:cTn>
                                        <p:tgtEl>
                                          <p:spTgt spid="30"/>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1"/>
                                        </p:tgtEl>
                                        <p:attrNameLst>
                                          <p:attrName>r</p:attrName>
                                        </p:attrNameLst>
                                      </p:cBhvr>
                                    </p:animRot>
                                    <p:animRot by="-240000">
                                      <p:cBhvr>
                                        <p:cTn id="79" dur="200" fill="hold">
                                          <p:stCondLst>
                                            <p:cond delay="200"/>
                                          </p:stCondLst>
                                        </p:cTn>
                                        <p:tgtEl>
                                          <p:spTgt spid="31"/>
                                        </p:tgtEl>
                                        <p:attrNameLst>
                                          <p:attrName>r</p:attrName>
                                        </p:attrNameLst>
                                      </p:cBhvr>
                                    </p:animRot>
                                    <p:animRot by="240000">
                                      <p:cBhvr>
                                        <p:cTn id="80" dur="200" fill="hold">
                                          <p:stCondLst>
                                            <p:cond delay="400"/>
                                          </p:stCondLst>
                                        </p:cTn>
                                        <p:tgtEl>
                                          <p:spTgt spid="31"/>
                                        </p:tgtEl>
                                        <p:attrNameLst>
                                          <p:attrName>r</p:attrName>
                                        </p:attrNameLst>
                                      </p:cBhvr>
                                    </p:animRot>
                                    <p:animRot by="-240000">
                                      <p:cBhvr>
                                        <p:cTn id="81" dur="200" fill="hold">
                                          <p:stCondLst>
                                            <p:cond delay="600"/>
                                          </p:stCondLst>
                                        </p:cTn>
                                        <p:tgtEl>
                                          <p:spTgt spid="31"/>
                                        </p:tgtEl>
                                        <p:attrNameLst>
                                          <p:attrName>r</p:attrName>
                                        </p:attrNameLst>
                                      </p:cBhvr>
                                    </p:animRot>
                                    <p:animRot by="120000">
                                      <p:cBhvr>
                                        <p:cTn id="82" dur="200" fill="hold">
                                          <p:stCondLst>
                                            <p:cond delay="800"/>
                                          </p:stCondLst>
                                        </p:cTn>
                                        <p:tgtEl>
                                          <p:spTgt spid="31"/>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1"/>
                  </p:tgtEl>
                </p:cond>
              </p:nextCondLst>
            </p:seq>
            <p:seq concurrent="1" nextAc="seek">
              <p:cTn id="83" restart="whenNotActive" fill="hold" evtFilter="cancelBubble" nodeType="interactiveSeq">
                <p:stCondLst>
                  <p:cond evt="onClick" delay="0">
                    <p:tgtEl>
                      <p:spTgt spid="32"/>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2"/>
                                        </p:tgtEl>
                                        <p:attrNameLst>
                                          <p:attrName>r</p:attrName>
                                        </p:attrNameLst>
                                      </p:cBhvr>
                                    </p:animRot>
                                    <p:animRot by="-240000">
                                      <p:cBhvr>
                                        <p:cTn id="88" dur="200" fill="hold">
                                          <p:stCondLst>
                                            <p:cond delay="200"/>
                                          </p:stCondLst>
                                        </p:cTn>
                                        <p:tgtEl>
                                          <p:spTgt spid="32"/>
                                        </p:tgtEl>
                                        <p:attrNameLst>
                                          <p:attrName>r</p:attrName>
                                        </p:attrNameLst>
                                      </p:cBhvr>
                                    </p:animRot>
                                    <p:animRot by="240000">
                                      <p:cBhvr>
                                        <p:cTn id="89" dur="200" fill="hold">
                                          <p:stCondLst>
                                            <p:cond delay="400"/>
                                          </p:stCondLst>
                                        </p:cTn>
                                        <p:tgtEl>
                                          <p:spTgt spid="32"/>
                                        </p:tgtEl>
                                        <p:attrNameLst>
                                          <p:attrName>r</p:attrName>
                                        </p:attrNameLst>
                                      </p:cBhvr>
                                    </p:animRot>
                                    <p:animRot by="-240000">
                                      <p:cBhvr>
                                        <p:cTn id="90" dur="200" fill="hold">
                                          <p:stCondLst>
                                            <p:cond delay="600"/>
                                          </p:stCondLst>
                                        </p:cTn>
                                        <p:tgtEl>
                                          <p:spTgt spid="32"/>
                                        </p:tgtEl>
                                        <p:attrNameLst>
                                          <p:attrName>r</p:attrName>
                                        </p:attrNameLst>
                                      </p:cBhvr>
                                    </p:animRot>
                                    <p:animRot by="120000">
                                      <p:cBhvr>
                                        <p:cTn id="91" dur="200" fill="hold">
                                          <p:stCondLst>
                                            <p:cond delay="800"/>
                                          </p:stCondLst>
                                        </p:cTn>
                                        <p:tgtEl>
                                          <p:spTgt spid="32"/>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3"/>
                                        </p:tgtEl>
                                        <p:attrNameLst>
                                          <p:attrName>r</p:attrName>
                                        </p:attrNameLst>
                                      </p:cBhvr>
                                    </p:animRot>
                                    <p:animRot by="-240000">
                                      <p:cBhvr>
                                        <p:cTn id="97" dur="200" fill="hold">
                                          <p:stCondLst>
                                            <p:cond delay="200"/>
                                          </p:stCondLst>
                                        </p:cTn>
                                        <p:tgtEl>
                                          <p:spTgt spid="33"/>
                                        </p:tgtEl>
                                        <p:attrNameLst>
                                          <p:attrName>r</p:attrName>
                                        </p:attrNameLst>
                                      </p:cBhvr>
                                    </p:animRot>
                                    <p:animRot by="240000">
                                      <p:cBhvr>
                                        <p:cTn id="98" dur="200" fill="hold">
                                          <p:stCondLst>
                                            <p:cond delay="400"/>
                                          </p:stCondLst>
                                        </p:cTn>
                                        <p:tgtEl>
                                          <p:spTgt spid="33"/>
                                        </p:tgtEl>
                                        <p:attrNameLst>
                                          <p:attrName>r</p:attrName>
                                        </p:attrNameLst>
                                      </p:cBhvr>
                                    </p:animRot>
                                    <p:animRot by="-240000">
                                      <p:cBhvr>
                                        <p:cTn id="99" dur="200" fill="hold">
                                          <p:stCondLst>
                                            <p:cond delay="600"/>
                                          </p:stCondLst>
                                        </p:cTn>
                                        <p:tgtEl>
                                          <p:spTgt spid="33"/>
                                        </p:tgtEl>
                                        <p:attrNameLst>
                                          <p:attrName>r</p:attrName>
                                        </p:attrNameLst>
                                      </p:cBhvr>
                                    </p:animRot>
                                    <p:animRot by="120000">
                                      <p:cBhvr>
                                        <p:cTn id="100" dur="200" fill="hold">
                                          <p:stCondLst>
                                            <p:cond delay="800"/>
                                          </p:stCondLst>
                                        </p:cTn>
                                        <p:tgtEl>
                                          <p:spTgt spid="33"/>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3"/>
                  </p:tgtEl>
                </p:cond>
              </p:nextCondLst>
            </p:seq>
            <p:seq concurrent="1" nextAc="seek">
              <p:cTn id="101" restart="whenNotActive" fill="hold" evtFilter="cancelBubble" nodeType="interactiveSeq">
                <p:stCondLst>
                  <p:cond evt="onClick" delay="0">
                    <p:tgtEl>
                      <p:spTgt spid="34"/>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4"/>
                                        </p:tgtEl>
                                        <p:attrNameLst>
                                          <p:attrName>r</p:attrName>
                                        </p:attrNameLst>
                                      </p:cBhvr>
                                    </p:animRot>
                                    <p:animRot by="-240000">
                                      <p:cBhvr>
                                        <p:cTn id="106" dur="200" fill="hold">
                                          <p:stCondLst>
                                            <p:cond delay="200"/>
                                          </p:stCondLst>
                                        </p:cTn>
                                        <p:tgtEl>
                                          <p:spTgt spid="34"/>
                                        </p:tgtEl>
                                        <p:attrNameLst>
                                          <p:attrName>r</p:attrName>
                                        </p:attrNameLst>
                                      </p:cBhvr>
                                    </p:animRot>
                                    <p:animRot by="240000">
                                      <p:cBhvr>
                                        <p:cTn id="107" dur="200" fill="hold">
                                          <p:stCondLst>
                                            <p:cond delay="400"/>
                                          </p:stCondLst>
                                        </p:cTn>
                                        <p:tgtEl>
                                          <p:spTgt spid="34"/>
                                        </p:tgtEl>
                                        <p:attrNameLst>
                                          <p:attrName>r</p:attrName>
                                        </p:attrNameLst>
                                      </p:cBhvr>
                                    </p:animRot>
                                    <p:animRot by="-240000">
                                      <p:cBhvr>
                                        <p:cTn id="108" dur="200" fill="hold">
                                          <p:stCondLst>
                                            <p:cond delay="600"/>
                                          </p:stCondLst>
                                        </p:cTn>
                                        <p:tgtEl>
                                          <p:spTgt spid="34"/>
                                        </p:tgtEl>
                                        <p:attrNameLst>
                                          <p:attrName>r</p:attrName>
                                        </p:attrNameLst>
                                      </p:cBhvr>
                                    </p:animRot>
                                    <p:animRot by="120000">
                                      <p:cBhvr>
                                        <p:cTn id="109" dur="200" fill="hold">
                                          <p:stCondLst>
                                            <p:cond delay="800"/>
                                          </p:stCondLst>
                                        </p:cTn>
                                        <p:tgtEl>
                                          <p:spTgt spid="34"/>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4"/>
                  </p:tgtEl>
                </p:cond>
              </p:nextCondLst>
            </p:seq>
            <p:seq concurrent="1" nextAc="seek">
              <p:cTn id="110" restart="whenNotActive" fill="hold" evtFilter="cancelBubble" nodeType="interactiveSeq">
                <p:stCondLst>
                  <p:cond evt="onClick" delay="0">
                    <p:tgtEl>
                      <p:spTgt spid="35"/>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5"/>
                                        </p:tgtEl>
                                        <p:attrNameLst>
                                          <p:attrName>r</p:attrName>
                                        </p:attrNameLst>
                                      </p:cBhvr>
                                    </p:animRot>
                                    <p:animRot by="-240000">
                                      <p:cBhvr>
                                        <p:cTn id="115" dur="200" fill="hold">
                                          <p:stCondLst>
                                            <p:cond delay="200"/>
                                          </p:stCondLst>
                                        </p:cTn>
                                        <p:tgtEl>
                                          <p:spTgt spid="35"/>
                                        </p:tgtEl>
                                        <p:attrNameLst>
                                          <p:attrName>r</p:attrName>
                                        </p:attrNameLst>
                                      </p:cBhvr>
                                    </p:animRot>
                                    <p:animRot by="240000">
                                      <p:cBhvr>
                                        <p:cTn id="116" dur="200" fill="hold">
                                          <p:stCondLst>
                                            <p:cond delay="400"/>
                                          </p:stCondLst>
                                        </p:cTn>
                                        <p:tgtEl>
                                          <p:spTgt spid="35"/>
                                        </p:tgtEl>
                                        <p:attrNameLst>
                                          <p:attrName>r</p:attrName>
                                        </p:attrNameLst>
                                      </p:cBhvr>
                                    </p:animRot>
                                    <p:animRot by="-240000">
                                      <p:cBhvr>
                                        <p:cTn id="117" dur="200" fill="hold">
                                          <p:stCondLst>
                                            <p:cond delay="600"/>
                                          </p:stCondLst>
                                        </p:cTn>
                                        <p:tgtEl>
                                          <p:spTgt spid="35"/>
                                        </p:tgtEl>
                                        <p:attrNameLst>
                                          <p:attrName>r</p:attrName>
                                        </p:attrNameLst>
                                      </p:cBhvr>
                                    </p:animRot>
                                    <p:animRot by="120000">
                                      <p:cBhvr>
                                        <p:cTn id="118" dur="200" fill="hold">
                                          <p:stCondLst>
                                            <p:cond delay="800"/>
                                          </p:stCondLst>
                                        </p:cTn>
                                        <p:tgtEl>
                                          <p:spTgt spid="35"/>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5"/>
                  </p:tgtEl>
                </p:cond>
              </p:nextCondLst>
            </p:seq>
            <p:seq concurrent="1" nextAc="seek">
              <p:cTn id="119" restart="whenNotActive" fill="hold" evtFilter="cancelBubble" nodeType="interactiveSeq">
                <p:stCondLst>
                  <p:cond evt="onClick" delay="0">
                    <p:tgtEl>
                      <p:spTgt spid="36"/>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6"/>
                                        </p:tgtEl>
                                        <p:attrNameLst>
                                          <p:attrName>r</p:attrName>
                                        </p:attrNameLst>
                                      </p:cBhvr>
                                    </p:animRot>
                                    <p:animRot by="-240000">
                                      <p:cBhvr>
                                        <p:cTn id="124" dur="200" fill="hold">
                                          <p:stCondLst>
                                            <p:cond delay="200"/>
                                          </p:stCondLst>
                                        </p:cTn>
                                        <p:tgtEl>
                                          <p:spTgt spid="36"/>
                                        </p:tgtEl>
                                        <p:attrNameLst>
                                          <p:attrName>r</p:attrName>
                                        </p:attrNameLst>
                                      </p:cBhvr>
                                    </p:animRot>
                                    <p:animRot by="240000">
                                      <p:cBhvr>
                                        <p:cTn id="125" dur="200" fill="hold">
                                          <p:stCondLst>
                                            <p:cond delay="400"/>
                                          </p:stCondLst>
                                        </p:cTn>
                                        <p:tgtEl>
                                          <p:spTgt spid="36"/>
                                        </p:tgtEl>
                                        <p:attrNameLst>
                                          <p:attrName>r</p:attrName>
                                        </p:attrNameLst>
                                      </p:cBhvr>
                                    </p:animRot>
                                    <p:animRot by="-240000">
                                      <p:cBhvr>
                                        <p:cTn id="126" dur="200" fill="hold">
                                          <p:stCondLst>
                                            <p:cond delay="600"/>
                                          </p:stCondLst>
                                        </p:cTn>
                                        <p:tgtEl>
                                          <p:spTgt spid="36"/>
                                        </p:tgtEl>
                                        <p:attrNameLst>
                                          <p:attrName>r</p:attrName>
                                        </p:attrNameLst>
                                      </p:cBhvr>
                                    </p:animRot>
                                    <p:animRot by="120000">
                                      <p:cBhvr>
                                        <p:cTn id="127" dur="200" fill="hold">
                                          <p:stCondLst>
                                            <p:cond delay="800"/>
                                          </p:stCondLst>
                                        </p:cTn>
                                        <p:tgtEl>
                                          <p:spTgt spid="36"/>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6"/>
                  </p:tgtEl>
                </p:cond>
              </p:nextCondLst>
            </p:seq>
            <p:seq concurrent="1" nextAc="seek">
              <p:cTn id="128" restart="whenNotActive" fill="hold" evtFilter="cancelBubble" nodeType="interactiveSeq">
                <p:stCondLst>
                  <p:cond evt="onClick" delay="0">
                    <p:tgtEl>
                      <p:spTgt spid="37"/>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7"/>
                                        </p:tgtEl>
                                        <p:attrNameLst>
                                          <p:attrName>r</p:attrName>
                                        </p:attrNameLst>
                                      </p:cBhvr>
                                    </p:animRot>
                                    <p:animRot by="-240000">
                                      <p:cBhvr>
                                        <p:cTn id="133" dur="200" fill="hold">
                                          <p:stCondLst>
                                            <p:cond delay="200"/>
                                          </p:stCondLst>
                                        </p:cTn>
                                        <p:tgtEl>
                                          <p:spTgt spid="37"/>
                                        </p:tgtEl>
                                        <p:attrNameLst>
                                          <p:attrName>r</p:attrName>
                                        </p:attrNameLst>
                                      </p:cBhvr>
                                    </p:animRot>
                                    <p:animRot by="240000">
                                      <p:cBhvr>
                                        <p:cTn id="134" dur="200" fill="hold">
                                          <p:stCondLst>
                                            <p:cond delay="400"/>
                                          </p:stCondLst>
                                        </p:cTn>
                                        <p:tgtEl>
                                          <p:spTgt spid="37"/>
                                        </p:tgtEl>
                                        <p:attrNameLst>
                                          <p:attrName>r</p:attrName>
                                        </p:attrNameLst>
                                      </p:cBhvr>
                                    </p:animRot>
                                    <p:animRot by="-240000">
                                      <p:cBhvr>
                                        <p:cTn id="135" dur="200" fill="hold">
                                          <p:stCondLst>
                                            <p:cond delay="600"/>
                                          </p:stCondLst>
                                        </p:cTn>
                                        <p:tgtEl>
                                          <p:spTgt spid="37"/>
                                        </p:tgtEl>
                                        <p:attrNameLst>
                                          <p:attrName>r</p:attrName>
                                        </p:attrNameLst>
                                      </p:cBhvr>
                                    </p:animRot>
                                    <p:animRot by="120000">
                                      <p:cBhvr>
                                        <p:cTn id="136" dur="200" fill="hold">
                                          <p:stCondLst>
                                            <p:cond delay="800"/>
                                          </p:stCondLst>
                                        </p:cTn>
                                        <p:tgtEl>
                                          <p:spTgt spid="37"/>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7"/>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38"/>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4"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0"/>
                                        </p:tgtEl>
                                        <p:attrNameLst>
                                          <p:attrName>style.visibility</p:attrName>
                                        </p:attrNameLst>
                                      </p:cBhvr>
                                      <p:to>
                                        <p:strVal val="visible"/>
                                      </p:to>
                                    </p:set>
                                    <p:anim calcmode="lin" valueType="num">
                                      <p:cBhvr additive="base">
                                        <p:cTn id="146" dur="500" fill="hold"/>
                                        <p:tgtEl>
                                          <p:spTgt spid="40"/>
                                        </p:tgtEl>
                                        <p:attrNameLst>
                                          <p:attrName>ppt_x</p:attrName>
                                        </p:attrNameLst>
                                      </p:cBhvr>
                                      <p:tavLst>
                                        <p:tav tm="0">
                                          <p:val>
                                            <p:strVal val="0-#ppt_w/2"/>
                                          </p:val>
                                        </p:tav>
                                        <p:tav tm="100000">
                                          <p:val>
                                            <p:strVal val="#ppt_x"/>
                                          </p:val>
                                        </p:tav>
                                      </p:tavLst>
                                    </p:anim>
                                    <p:anim calcmode="lin" valueType="num">
                                      <p:cBhvr additive="base">
                                        <p:cTn id="147" dur="500" fill="hold"/>
                                        <p:tgtEl>
                                          <p:spTgt spid="40"/>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38"/>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0"/>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5" name="bike-bell.wav"/>
                                        </p:tgtEl>
                                      </p:cMediaNode>
                                    </p:audio>
                                  </p:subTnLst>
                                </p:cTn>
                              </p:par>
                            </p:childTnLst>
                          </p:cTn>
                        </p:par>
                      </p:childTnLst>
                    </p:cTn>
                  </p:par>
                </p:childTnLst>
              </p:cTn>
              <p:nextCondLst>
                <p:cond evt="onClick" delay="0">
                  <p:tgtEl>
                    <p:spTgt spid="39"/>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6"/>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Picture 3">
            <a:extLst>
              <a:ext uri="{FF2B5EF4-FFF2-40B4-BE49-F238E27FC236}">
                <a16:creationId xmlns:a16="http://schemas.microsoft.com/office/drawing/2014/main" id="{0533DB8A-5763-41AB-9BE3-1EF8C5505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5" name="Picture 4">
            <a:extLst>
              <a:ext uri="{FF2B5EF4-FFF2-40B4-BE49-F238E27FC236}">
                <a16:creationId xmlns:a16="http://schemas.microsoft.com/office/drawing/2014/main" id="{09FBA5E9-CD73-47DA-9F68-D8A7B65A6F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41D40DD-81CA-4939-8106-AC9612A6A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25A62D8-1A69-414D-A7B7-FDE627BDF4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2D29BE9-B70D-45F9-8595-38E22F49D1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3F42B9F-D5E7-44D4-B57F-22D9EB011C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3564AEA4-70C1-4B9C-9CFE-DA804AB94B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FE468E30-015E-43E8-8E4E-4A3AB16CB8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625E568C-2BC4-4564-84B7-BAA51C3ED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395C754-C74D-4B2C-BFC4-5CCF91FCF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2332EA7C-9734-4B59-8041-1D06252AC2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7" name="TextBox 16">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8" name="TextBox 17">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9" name="TextBox 18">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20" name="TextBox 19">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21" name="TextBox 20">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22" name="TextBox 21">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23" name="TextBox 22">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24" name="TextBox 23">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25" name="TextBox 24">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26" name="TextBox 25">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27" name="Picture 26">
            <a:extLst>
              <a:ext uri="{FF2B5EF4-FFF2-40B4-BE49-F238E27FC236}">
                <a16:creationId xmlns:a16="http://schemas.microsoft.com/office/drawing/2014/main" id="{A4DAC2BA-C1BD-472E-B12C-4D7362314B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29" name="Picture 28">
            <a:extLst>
              <a:ext uri="{FF2B5EF4-FFF2-40B4-BE49-F238E27FC236}">
                <a16:creationId xmlns:a16="http://schemas.microsoft.com/office/drawing/2014/main" id="{A18BE018-4D04-4A5E-94B0-EB9BEDFE9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30"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31" name="Picture 30">
            <a:hlinkClick r:id="" action="ppaction://hlinkshowjump?jump=nextslid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32" name="TextBox 31">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8"/>
                                        </p:tgtEl>
                                        <p:attrNameLst>
                                          <p:attrName>r</p:attrName>
                                        </p:attrNameLst>
                                      </p:cBhvr>
                                    </p:animRot>
                                    <p:animRot by="-240000">
                                      <p:cBhvr>
                                        <p:cTn id="16" dur="200" fill="hold">
                                          <p:stCondLst>
                                            <p:cond delay="200"/>
                                          </p:stCondLst>
                                        </p:cTn>
                                        <p:tgtEl>
                                          <p:spTgt spid="18"/>
                                        </p:tgtEl>
                                        <p:attrNameLst>
                                          <p:attrName>r</p:attrName>
                                        </p:attrNameLst>
                                      </p:cBhvr>
                                    </p:animRot>
                                    <p:animRot by="240000">
                                      <p:cBhvr>
                                        <p:cTn id="17" dur="200" fill="hold">
                                          <p:stCondLst>
                                            <p:cond delay="400"/>
                                          </p:stCondLst>
                                        </p:cTn>
                                        <p:tgtEl>
                                          <p:spTgt spid="18"/>
                                        </p:tgtEl>
                                        <p:attrNameLst>
                                          <p:attrName>r</p:attrName>
                                        </p:attrNameLst>
                                      </p:cBhvr>
                                    </p:animRot>
                                    <p:animRot by="-240000">
                                      <p:cBhvr>
                                        <p:cTn id="18" dur="200" fill="hold">
                                          <p:stCondLst>
                                            <p:cond delay="600"/>
                                          </p:stCondLst>
                                        </p:cTn>
                                        <p:tgtEl>
                                          <p:spTgt spid="18"/>
                                        </p:tgtEl>
                                        <p:attrNameLst>
                                          <p:attrName>r</p:attrName>
                                        </p:attrNameLst>
                                      </p:cBhvr>
                                    </p:animRot>
                                    <p:animRot by="120000">
                                      <p:cBhvr>
                                        <p:cTn id="19" dur="200" fill="hold">
                                          <p:stCondLst>
                                            <p:cond delay="800"/>
                                          </p:stCondLst>
                                        </p:cTn>
                                        <p:tgtEl>
                                          <p:spTgt spid="18"/>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9"/>
                                        </p:tgtEl>
                                        <p:attrNameLst>
                                          <p:attrName>r</p:attrName>
                                        </p:attrNameLst>
                                      </p:cBhvr>
                                    </p:animRot>
                                    <p:animRot by="-240000">
                                      <p:cBhvr>
                                        <p:cTn id="25" dur="200" fill="hold">
                                          <p:stCondLst>
                                            <p:cond delay="200"/>
                                          </p:stCondLst>
                                        </p:cTn>
                                        <p:tgtEl>
                                          <p:spTgt spid="19"/>
                                        </p:tgtEl>
                                        <p:attrNameLst>
                                          <p:attrName>r</p:attrName>
                                        </p:attrNameLst>
                                      </p:cBhvr>
                                    </p:animRot>
                                    <p:animRot by="240000">
                                      <p:cBhvr>
                                        <p:cTn id="26" dur="200" fill="hold">
                                          <p:stCondLst>
                                            <p:cond delay="400"/>
                                          </p:stCondLst>
                                        </p:cTn>
                                        <p:tgtEl>
                                          <p:spTgt spid="19"/>
                                        </p:tgtEl>
                                        <p:attrNameLst>
                                          <p:attrName>r</p:attrName>
                                        </p:attrNameLst>
                                      </p:cBhvr>
                                    </p:animRot>
                                    <p:animRot by="-240000">
                                      <p:cBhvr>
                                        <p:cTn id="27" dur="200" fill="hold">
                                          <p:stCondLst>
                                            <p:cond delay="600"/>
                                          </p:stCondLst>
                                        </p:cTn>
                                        <p:tgtEl>
                                          <p:spTgt spid="19"/>
                                        </p:tgtEl>
                                        <p:attrNameLst>
                                          <p:attrName>r</p:attrName>
                                        </p:attrNameLst>
                                      </p:cBhvr>
                                    </p:animRot>
                                    <p:animRot by="120000">
                                      <p:cBhvr>
                                        <p:cTn id="28" dur="200" fill="hold">
                                          <p:stCondLst>
                                            <p:cond delay="800"/>
                                          </p:stCondLst>
                                        </p:cTn>
                                        <p:tgtEl>
                                          <p:spTgt spid="19"/>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20"/>
                                        </p:tgtEl>
                                        <p:attrNameLst>
                                          <p:attrName>r</p:attrName>
                                        </p:attrNameLst>
                                      </p:cBhvr>
                                    </p:animRot>
                                    <p:animRot by="-240000">
                                      <p:cBhvr>
                                        <p:cTn id="34" dur="200" fill="hold">
                                          <p:stCondLst>
                                            <p:cond delay="200"/>
                                          </p:stCondLst>
                                        </p:cTn>
                                        <p:tgtEl>
                                          <p:spTgt spid="20"/>
                                        </p:tgtEl>
                                        <p:attrNameLst>
                                          <p:attrName>r</p:attrName>
                                        </p:attrNameLst>
                                      </p:cBhvr>
                                    </p:animRot>
                                    <p:animRot by="240000">
                                      <p:cBhvr>
                                        <p:cTn id="35" dur="200" fill="hold">
                                          <p:stCondLst>
                                            <p:cond delay="400"/>
                                          </p:stCondLst>
                                        </p:cTn>
                                        <p:tgtEl>
                                          <p:spTgt spid="20"/>
                                        </p:tgtEl>
                                        <p:attrNameLst>
                                          <p:attrName>r</p:attrName>
                                        </p:attrNameLst>
                                      </p:cBhvr>
                                    </p:animRot>
                                    <p:animRot by="-240000">
                                      <p:cBhvr>
                                        <p:cTn id="36" dur="200" fill="hold">
                                          <p:stCondLst>
                                            <p:cond delay="600"/>
                                          </p:stCondLst>
                                        </p:cTn>
                                        <p:tgtEl>
                                          <p:spTgt spid="20"/>
                                        </p:tgtEl>
                                        <p:attrNameLst>
                                          <p:attrName>r</p:attrName>
                                        </p:attrNameLst>
                                      </p:cBhvr>
                                    </p:animRot>
                                    <p:animRot by="120000">
                                      <p:cBhvr>
                                        <p:cTn id="37" dur="200" fill="hold">
                                          <p:stCondLst>
                                            <p:cond delay="800"/>
                                          </p:stCondLst>
                                        </p:cTn>
                                        <p:tgtEl>
                                          <p:spTgt spid="20"/>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21"/>
                                        </p:tgtEl>
                                        <p:attrNameLst>
                                          <p:attrName>r</p:attrName>
                                        </p:attrNameLst>
                                      </p:cBhvr>
                                    </p:animRot>
                                    <p:animRot by="-240000">
                                      <p:cBhvr>
                                        <p:cTn id="43" dur="200" fill="hold">
                                          <p:stCondLst>
                                            <p:cond delay="200"/>
                                          </p:stCondLst>
                                        </p:cTn>
                                        <p:tgtEl>
                                          <p:spTgt spid="21"/>
                                        </p:tgtEl>
                                        <p:attrNameLst>
                                          <p:attrName>r</p:attrName>
                                        </p:attrNameLst>
                                      </p:cBhvr>
                                    </p:animRot>
                                    <p:animRot by="240000">
                                      <p:cBhvr>
                                        <p:cTn id="44" dur="200" fill="hold">
                                          <p:stCondLst>
                                            <p:cond delay="400"/>
                                          </p:stCondLst>
                                        </p:cTn>
                                        <p:tgtEl>
                                          <p:spTgt spid="21"/>
                                        </p:tgtEl>
                                        <p:attrNameLst>
                                          <p:attrName>r</p:attrName>
                                        </p:attrNameLst>
                                      </p:cBhvr>
                                    </p:animRot>
                                    <p:animRot by="-240000">
                                      <p:cBhvr>
                                        <p:cTn id="45" dur="200" fill="hold">
                                          <p:stCondLst>
                                            <p:cond delay="600"/>
                                          </p:stCondLst>
                                        </p:cTn>
                                        <p:tgtEl>
                                          <p:spTgt spid="21"/>
                                        </p:tgtEl>
                                        <p:attrNameLst>
                                          <p:attrName>r</p:attrName>
                                        </p:attrNameLst>
                                      </p:cBhvr>
                                    </p:animRot>
                                    <p:animRot by="120000">
                                      <p:cBhvr>
                                        <p:cTn id="46" dur="200" fill="hold">
                                          <p:stCondLst>
                                            <p:cond delay="800"/>
                                          </p:stCondLst>
                                        </p:cTn>
                                        <p:tgtEl>
                                          <p:spTgt spid="21"/>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22"/>
                                        </p:tgtEl>
                                        <p:attrNameLst>
                                          <p:attrName>r</p:attrName>
                                        </p:attrNameLst>
                                      </p:cBhvr>
                                    </p:animRot>
                                    <p:animRot by="-240000">
                                      <p:cBhvr>
                                        <p:cTn id="52" dur="200" fill="hold">
                                          <p:stCondLst>
                                            <p:cond delay="200"/>
                                          </p:stCondLst>
                                        </p:cTn>
                                        <p:tgtEl>
                                          <p:spTgt spid="22"/>
                                        </p:tgtEl>
                                        <p:attrNameLst>
                                          <p:attrName>r</p:attrName>
                                        </p:attrNameLst>
                                      </p:cBhvr>
                                    </p:animRot>
                                    <p:animRot by="240000">
                                      <p:cBhvr>
                                        <p:cTn id="53" dur="200" fill="hold">
                                          <p:stCondLst>
                                            <p:cond delay="400"/>
                                          </p:stCondLst>
                                        </p:cTn>
                                        <p:tgtEl>
                                          <p:spTgt spid="22"/>
                                        </p:tgtEl>
                                        <p:attrNameLst>
                                          <p:attrName>r</p:attrName>
                                        </p:attrNameLst>
                                      </p:cBhvr>
                                    </p:animRot>
                                    <p:animRot by="-240000">
                                      <p:cBhvr>
                                        <p:cTn id="54" dur="200" fill="hold">
                                          <p:stCondLst>
                                            <p:cond delay="600"/>
                                          </p:stCondLst>
                                        </p:cTn>
                                        <p:tgtEl>
                                          <p:spTgt spid="22"/>
                                        </p:tgtEl>
                                        <p:attrNameLst>
                                          <p:attrName>r</p:attrName>
                                        </p:attrNameLst>
                                      </p:cBhvr>
                                    </p:animRot>
                                    <p:animRot by="120000">
                                      <p:cBhvr>
                                        <p:cTn id="55" dur="200" fill="hold">
                                          <p:stCondLst>
                                            <p:cond delay="800"/>
                                          </p:stCondLst>
                                        </p:cTn>
                                        <p:tgtEl>
                                          <p:spTgt spid="22"/>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23"/>
                                        </p:tgtEl>
                                        <p:attrNameLst>
                                          <p:attrName>r</p:attrName>
                                        </p:attrNameLst>
                                      </p:cBhvr>
                                    </p:animRot>
                                    <p:animRot by="-240000">
                                      <p:cBhvr>
                                        <p:cTn id="61" dur="200" fill="hold">
                                          <p:stCondLst>
                                            <p:cond delay="200"/>
                                          </p:stCondLst>
                                        </p:cTn>
                                        <p:tgtEl>
                                          <p:spTgt spid="23"/>
                                        </p:tgtEl>
                                        <p:attrNameLst>
                                          <p:attrName>r</p:attrName>
                                        </p:attrNameLst>
                                      </p:cBhvr>
                                    </p:animRot>
                                    <p:animRot by="240000">
                                      <p:cBhvr>
                                        <p:cTn id="62" dur="200" fill="hold">
                                          <p:stCondLst>
                                            <p:cond delay="400"/>
                                          </p:stCondLst>
                                        </p:cTn>
                                        <p:tgtEl>
                                          <p:spTgt spid="23"/>
                                        </p:tgtEl>
                                        <p:attrNameLst>
                                          <p:attrName>r</p:attrName>
                                        </p:attrNameLst>
                                      </p:cBhvr>
                                    </p:animRot>
                                    <p:animRot by="-240000">
                                      <p:cBhvr>
                                        <p:cTn id="63" dur="200" fill="hold">
                                          <p:stCondLst>
                                            <p:cond delay="600"/>
                                          </p:stCondLst>
                                        </p:cTn>
                                        <p:tgtEl>
                                          <p:spTgt spid="23"/>
                                        </p:tgtEl>
                                        <p:attrNameLst>
                                          <p:attrName>r</p:attrName>
                                        </p:attrNameLst>
                                      </p:cBhvr>
                                    </p:animRot>
                                    <p:animRot by="120000">
                                      <p:cBhvr>
                                        <p:cTn id="64" dur="200" fill="hold">
                                          <p:stCondLst>
                                            <p:cond delay="800"/>
                                          </p:stCondLst>
                                        </p:cTn>
                                        <p:tgtEl>
                                          <p:spTgt spid="23"/>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3"/>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24"/>
                                        </p:tgtEl>
                                        <p:attrNameLst>
                                          <p:attrName>r</p:attrName>
                                        </p:attrNameLst>
                                      </p:cBhvr>
                                    </p:animRot>
                                    <p:animRot by="-240000">
                                      <p:cBhvr>
                                        <p:cTn id="70" dur="200" fill="hold">
                                          <p:stCondLst>
                                            <p:cond delay="200"/>
                                          </p:stCondLst>
                                        </p:cTn>
                                        <p:tgtEl>
                                          <p:spTgt spid="24"/>
                                        </p:tgtEl>
                                        <p:attrNameLst>
                                          <p:attrName>r</p:attrName>
                                        </p:attrNameLst>
                                      </p:cBhvr>
                                    </p:animRot>
                                    <p:animRot by="240000">
                                      <p:cBhvr>
                                        <p:cTn id="71" dur="200" fill="hold">
                                          <p:stCondLst>
                                            <p:cond delay="400"/>
                                          </p:stCondLst>
                                        </p:cTn>
                                        <p:tgtEl>
                                          <p:spTgt spid="24"/>
                                        </p:tgtEl>
                                        <p:attrNameLst>
                                          <p:attrName>r</p:attrName>
                                        </p:attrNameLst>
                                      </p:cBhvr>
                                    </p:animRot>
                                    <p:animRot by="-240000">
                                      <p:cBhvr>
                                        <p:cTn id="72" dur="200" fill="hold">
                                          <p:stCondLst>
                                            <p:cond delay="600"/>
                                          </p:stCondLst>
                                        </p:cTn>
                                        <p:tgtEl>
                                          <p:spTgt spid="24"/>
                                        </p:tgtEl>
                                        <p:attrNameLst>
                                          <p:attrName>r</p:attrName>
                                        </p:attrNameLst>
                                      </p:cBhvr>
                                    </p:animRot>
                                    <p:animRot by="120000">
                                      <p:cBhvr>
                                        <p:cTn id="73" dur="200" fill="hold">
                                          <p:stCondLst>
                                            <p:cond delay="800"/>
                                          </p:stCondLst>
                                        </p:cTn>
                                        <p:tgtEl>
                                          <p:spTgt spid="24"/>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5"/>
                  </p:tgtEl>
                </p:cond>
              </p:nextCondLst>
            </p:seq>
            <p:seq concurrent="1" nextAc="seek">
              <p:cTn id="83" restart="whenNotActive" fill="hold" evtFilter="cancelBubble" nodeType="interactiveSeq">
                <p:stCondLst>
                  <p:cond evt="onClick" delay="0">
                    <p:tgtEl>
                      <p:spTgt spid="26"/>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26"/>
                                        </p:tgtEl>
                                        <p:attrNameLst>
                                          <p:attrName>r</p:attrName>
                                        </p:attrNameLst>
                                      </p:cBhvr>
                                    </p:animRot>
                                    <p:animRot by="-240000">
                                      <p:cBhvr>
                                        <p:cTn id="88" dur="200" fill="hold">
                                          <p:stCondLst>
                                            <p:cond delay="200"/>
                                          </p:stCondLst>
                                        </p:cTn>
                                        <p:tgtEl>
                                          <p:spTgt spid="26"/>
                                        </p:tgtEl>
                                        <p:attrNameLst>
                                          <p:attrName>r</p:attrName>
                                        </p:attrNameLst>
                                      </p:cBhvr>
                                    </p:animRot>
                                    <p:animRot by="240000">
                                      <p:cBhvr>
                                        <p:cTn id="89" dur="200" fill="hold">
                                          <p:stCondLst>
                                            <p:cond delay="400"/>
                                          </p:stCondLst>
                                        </p:cTn>
                                        <p:tgtEl>
                                          <p:spTgt spid="26"/>
                                        </p:tgtEl>
                                        <p:attrNameLst>
                                          <p:attrName>r</p:attrName>
                                        </p:attrNameLst>
                                      </p:cBhvr>
                                    </p:animRot>
                                    <p:animRot by="-240000">
                                      <p:cBhvr>
                                        <p:cTn id="90" dur="200" fill="hold">
                                          <p:stCondLst>
                                            <p:cond delay="600"/>
                                          </p:stCondLst>
                                        </p:cTn>
                                        <p:tgtEl>
                                          <p:spTgt spid="26"/>
                                        </p:tgtEl>
                                        <p:attrNameLst>
                                          <p:attrName>r</p:attrName>
                                        </p:attrNameLst>
                                      </p:cBhvr>
                                    </p:animRot>
                                    <p:animRot by="120000">
                                      <p:cBhvr>
                                        <p:cTn id="91" dur="200" fill="hold">
                                          <p:stCondLst>
                                            <p:cond delay="800"/>
                                          </p:stCondLst>
                                        </p:cTn>
                                        <p:tgtEl>
                                          <p:spTgt spid="26"/>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28"/>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27"/>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4"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0-#ppt_w/2"/>
                                          </p:val>
                                        </p:tav>
                                        <p:tav tm="100000">
                                          <p:val>
                                            <p:strVal val="#ppt_x"/>
                                          </p:val>
                                        </p:tav>
                                      </p:tavLst>
                                    </p:anim>
                                    <p:anim calcmode="lin" valueType="num">
                                      <p:cBhvr additive="base">
                                        <p:cTn id="102" dur="500" fill="hold"/>
                                        <p:tgtEl>
                                          <p:spTgt spid="29"/>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28"/>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29"/>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5"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p:cTn id="114" dur="500" fill="hold"/>
                                        <p:tgtEl>
                                          <p:spTgt spid="30"/>
                                        </p:tgtEl>
                                        <p:attrNameLst>
                                          <p:attrName>ppt_w</p:attrName>
                                        </p:attrNameLst>
                                      </p:cBhvr>
                                      <p:tavLst>
                                        <p:tav tm="0">
                                          <p:val>
                                            <p:fltVal val="0"/>
                                          </p:val>
                                        </p:tav>
                                        <p:tav tm="100000">
                                          <p:val>
                                            <p:strVal val="#ppt_w"/>
                                          </p:val>
                                        </p:tav>
                                      </p:tavLst>
                                    </p:anim>
                                    <p:anim calcmode="lin" valueType="num">
                                      <p:cBhvr>
                                        <p:cTn id="115" dur="500" fill="hold"/>
                                        <p:tgtEl>
                                          <p:spTgt spid="30"/>
                                        </p:tgtEl>
                                        <p:attrNameLst>
                                          <p:attrName>ppt_h</p:attrName>
                                        </p:attrNameLst>
                                      </p:cBhvr>
                                      <p:tavLst>
                                        <p:tav tm="0">
                                          <p:val>
                                            <p:fltVal val="0"/>
                                          </p:val>
                                        </p:tav>
                                        <p:tav tm="100000">
                                          <p:val>
                                            <p:strVal val="#ppt_h"/>
                                          </p:val>
                                        </p:tav>
                                      </p:tavLst>
                                    </p:anim>
                                    <p:animEffect transition="in" filter="fade">
                                      <p:cBhvr>
                                        <p:cTn id="116" dur="500"/>
                                        <p:tgtEl>
                                          <p:spTgt spid="30"/>
                                        </p:tgtEl>
                                      </p:cBhvr>
                                    </p:animEffect>
                                  </p:childTnLst>
                                </p:cTn>
                              </p:par>
                            </p:childTnLst>
                          </p:cTn>
                        </p:par>
                      </p:childTnLst>
                    </p:cTn>
                  </p:par>
                </p:childTnLst>
              </p:cTn>
              <p:nextCondLst>
                <p:cond evt="onClick" delay="0">
                  <p:tgtEl>
                    <p:spTgt spid="28"/>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8" grpId="0"/>
      <p:bldP spid="28" grpId="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3">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5" name="Flowchart: Document 4">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7" name="Flowchart: Document 6">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8" name="Picture 7">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9" name="Group 8">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0" name="Picture 9">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18BE018-4D04-4A5E-94B0-EB9BEDFE9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14" name="Group 13">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15" name="Picture 14">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90096EC6-5AD2-40B1-8993-9E2E8D33A2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18"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19"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0"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750"/>
                                        <p:tgtEl>
                                          <p:spTgt spid="1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2" descr="15"/>
          <p:cNvPicPr>
            <a:picLocks noChangeAspect="1"/>
          </p:cNvPicPr>
          <p:nvPr/>
        </p:nvPicPr>
        <p:blipFill>
          <a:blip r:embed="rId3"/>
          <a:srcRect t="34583"/>
          <a:stretch>
            <a:fillRect/>
          </a:stretch>
        </p:blipFill>
        <p:spPr>
          <a:xfrm>
            <a:off x="0" y="3234055"/>
            <a:ext cx="12192000" cy="3623945"/>
          </a:xfrm>
          <a:prstGeom prst="rect">
            <a:avLst/>
          </a:prstGeom>
        </p:spPr>
      </p:pic>
      <p:pic>
        <p:nvPicPr>
          <p:cNvPr id="5" name="图片 3" descr="4 (10)"/>
          <p:cNvPicPr>
            <a:picLocks noChangeAspect="1"/>
          </p:cNvPicPr>
          <p:nvPr/>
        </p:nvPicPr>
        <p:blipFill>
          <a:blip r:embed="rId4"/>
          <a:srcRect r="15528"/>
          <a:stretch>
            <a:fillRect/>
          </a:stretch>
        </p:blipFill>
        <p:spPr>
          <a:xfrm>
            <a:off x="2137410" y="0"/>
            <a:ext cx="10118725" cy="5704205"/>
          </a:xfrm>
          <a:prstGeom prst="rect">
            <a:avLst/>
          </a:prstGeom>
        </p:spPr>
      </p:pic>
      <p:sp>
        <p:nvSpPr>
          <p:cNvPr id="7" name="TextBox 6">
            <a:extLst>
              <a:ext uri="{FF2B5EF4-FFF2-40B4-BE49-F238E27FC236}">
                <a16:creationId xmlns:a16="http://schemas.microsoft.com/office/drawing/2014/main" id="{84AEA613-C42E-7D68-0236-C088C02EFE43}"/>
              </a:ext>
            </a:extLst>
          </p:cNvPr>
          <p:cNvSpPr txBox="1"/>
          <p:nvPr/>
        </p:nvSpPr>
        <p:spPr>
          <a:xfrm>
            <a:off x="3200400" y="1978641"/>
            <a:ext cx="7315200" cy="1323439"/>
          </a:xfrm>
          <a:prstGeom prst="rect">
            <a:avLst/>
          </a:prstGeom>
          <a:noFill/>
        </p:spPr>
        <p:txBody>
          <a:bodyPr wrap="square" rtlCol="0">
            <a:spAutoFit/>
          </a:bodyPr>
          <a:lstStyle/>
          <a:p>
            <a:r>
              <a:rPr lang="en-US" sz="8000" b="1" dirty="0" smtClean="0">
                <a:solidFill>
                  <a:srgbClr val="FF0000"/>
                </a:solidFill>
                <a:latin typeface="Times New Roman" panose="02020603050405020304" pitchFamily="18" charset="0"/>
                <a:cs typeface="Times New Roman" panose="02020603050405020304" pitchFamily="18" charset="0"/>
              </a:rPr>
              <a:t>    </a:t>
            </a:r>
            <a:r>
              <a:rPr lang="en-US" sz="8000" b="1" dirty="0" smtClean="0">
                <a:solidFill>
                  <a:srgbClr val="FF0000"/>
                </a:solidFill>
                <a:latin typeface="Times New Roman" panose="02020603050405020304" pitchFamily="18" charset="0"/>
                <a:cs typeface="Times New Roman" panose="02020603050405020304" pitchFamily="18" charset="0"/>
              </a:rPr>
              <a:t>KHÁM PHÁ</a:t>
            </a:r>
            <a:endParaRPr lang="en-US" sz="8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5E1A1FE-0D73-075E-D352-335337586270}"/>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3448049" y="1785937"/>
            <a:ext cx="5305425" cy="3209308"/>
          </a:xfrm>
          <a:prstGeom prst="rect">
            <a:avLst/>
          </a:prstGeom>
        </p:spPr>
      </p:pic>
      <p:sp>
        <p:nvSpPr>
          <p:cNvPr id="8"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9"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1470572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943</Words>
  <Application>Microsoft Office PowerPoint</Application>
  <PresentationFormat>Widescreen</PresentationFormat>
  <Paragraphs>198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宋体</vt:lpstr>
      <vt:lpstr>Arial</vt:lpstr>
      <vt:lpstr>Calibri</vt:lpstr>
      <vt:lpstr>Calibri Light</vt:lpstr>
      <vt:lpstr>Cambria</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cp:revision>
  <dcterms:created xsi:type="dcterms:W3CDTF">2024-11-17T08:04:14Z</dcterms:created>
  <dcterms:modified xsi:type="dcterms:W3CDTF">2024-12-07T13:11:32Z</dcterms:modified>
</cp:coreProperties>
</file>