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8" r:id="rId2"/>
    <p:sldId id="319" r:id="rId3"/>
    <p:sldId id="320" r:id="rId4"/>
    <p:sldId id="321" r:id="rId5"/>
    <p:sldId id="322" r:id="rId6"/>
    <p:sldId id="323" r:id="rId7"/>
    <p:sldId id="338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9" r:id="rId18"/>
    <p:sldId id="335" r:id="rId19"/>
    <p:sldId id="3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017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8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0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58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8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01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2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08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18" Type="http://schemas.openxmlformats.org/officeDocument/2006/relationships/image" Target="../media/image41.png"/><Relationship Id="rId3" Type="http://schemas.openxmlformats.org/officeDocument/2006/relationships/image" Target="../media/image1.png"/><Relationship Id="rId21" Type="http://schemas.openxmlformats.org/officeDocument/2006/relationships/image" Target="../media/image73.svg"/><Relationship Id="rId7" Type="http://schemas.openxmlformats.org/officeDocument/2006/relationships/image" Target="../media/image27.svg"/><Relationship Id="rId12" Type="http://schemas.openxmlformats.org/officeDocument/2006/relationships/image" Target="../media/image4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9.svg"/><Relationship Id="rId15" Type="http://schemas.openxmlformats.org/officeDocument/2006/relationships/image" Target="../media/image26.png"/><Relationship Id="rId10" Type="http://schemas.openxmlformats.org/officeDocument/2006/relationships/image" Target="../media/image39.png"/><Relationship Id="rId19" Type="http://schemas.openxmlformats.org/officeDocument/2006/relationships/image" Target="../media/image71.sv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40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21" Type="http://schemas.microsoft.com/office/2007/relationships/hdphoto" Target="../media/hdphoto2.wdp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9.png"/><Relationship Id="rId24" Type="http://schemas.openxmlformats.org/officeDocument/2006/relationships/image" Target="../media/image52.png"/><Relationship Id="rId5" Type="http://schemas.openxmlformats.org/officeDocument/2006/relationships/image" Target="../media/image29.svg"/><Relationship Id="rId15" Type="http://schemas.openxmlformats.org/officeDocument/2006/relationships/image" Target="../media/image25.png"/><Relationship Id="rId23" Type="http://schemas.microsoft.com/office/2007/relationships/hdphoto" Target="../media/hdphoto3.wdp"/><Relationship Id="rId10" Type="http://schemas.openxmlformats.org/officeDocument/2006/relationships/image" Target="../media/image31.svg"/><Relationship Id="rId19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openxmlformats.org/officeDocument/2006/relationships/image" Target="../media/image47.png"/><Relationship Id="rId14" Type="http://schemas.openxmlformats.org/officeDocument/2006/relationships/image" Target="../media/image63.svg"/><Relationship Id="rId2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56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49.png"/><Relationship Id="rId3" Type="http://schemas.openxmlformats.org/officeDocument/2006/relationships/image" Target="../media/image1.png"/><Relationship Id="rId21" Type="http://schemas.openxmlformats.org/officeDocument/2006/relationships/image" Target="../media/image52.png"/><Relationship Id="rId7" Type="http://schemas.openxmlformats.org/officeDocument/2006/relationships/image" Target="../media/image27.svg"/><Relationship Id="rId12" Type="http://schemas.openxmlformats.org/officeDocument/2006/relationships/image" Target="../media/image40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8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openxmlformats.org/officeDocument/2006/relationships/image" Target="../media/image29.svg"/><Relationship Id="rId15" Type="http://schemas.openxmlformats.org/officeDocument/2006/relationships/image" Target="../media/image26.png"/><Relationship Id="rId10" Type="http://schemas.openxmlformats.org/officeDocument/2006/relationships/image" Target="../media/image29.png"/><Relationship Id="rId19" Type="http://schemas.openxmlformats.org/officeDocument/2006/relationships/image" Target="../media/image59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17" Type="http://schemas.openxmlformats.org/officeDocument/2006/relationships/image" Target="../media/image16.emf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47.svg"/><Relationship Id="rId4" Type="http://schemas.openxmlformats.org/officeDocument/2006/relationships/video" Target="../media/media3.mp4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47.svg"/><Relationship Id="rId4" Type="http://schemas.microsoft.com/office/2007/relationships/media" Target="../media/media4.mp4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3" Type="http://schemas.microsoft.com/office/2007/relationships/media" Target="../media/media5.mp4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47.sv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63.svg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18" Type="http://schemas.openxmlformats.org/officeDocument/2006/relationships/image" Target="../media/image37.sv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23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3200400" y="197864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1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2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19916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7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4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5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6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17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20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5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28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0007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15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86182" y="2086770"/>
            <a:ext cx="3616859" cy="5899412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3200400" y="197864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0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7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2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4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3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0" grpId="0"/>
          <p:bldP spid="21" grpId="0" animBg="1"/>
          <p:bldP spid="2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0" grpId="0"/>
          <p:bldP spid="21" grpId="0" animBg="1"/>
          <p:bldP spid="21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7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2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4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19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6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0" grpId="0"/>
          <p:bldP spid="21" grpId="0" animBg="1"/>
          <p:bldP spid="2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0" grpId="0"/>
          <p:bldP spid="21" grpId="0" animBg="1"/>
          <p:bldP spid="21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7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2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4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0" grpId="0"/>
          <p:bldP spid="21" grpId="0" animBg="1"/>
          <p:bldP spid="2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</p:childTnLst>
            </p:cTn>
          </p:par>
        </p:tnLst>
        <p:bldLst>
          <p:bldP spid="10" grpId="0"/>
          <p:bldP spid="21" grpId="0" animBg="1"/>
          <p:bldP spid="2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3200400" y="1978641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0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14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7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498</Words>
  <Application>Microsoft Office PowerPoint</Application>
  <PresentationFormat>Widescreen</PresentationFormat>
  <Paragraphs>85</Paragraphs>
  <Slides>19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宋体</vt:lpstr>
      <vt:lpstr>#9Slide02 Noi dung dai</vt:lpstr>
      <vt:lpstr>Arial</vt:lpstr>
      <vt:lpstr>Arial-Rounded</vt:lpstr>
      <vt:lpstr>Calibri</vt:lpstr>
      <vt:lpstr>Calibri Light</vt:lpstr>
      <vt:lpstr>Cambria</vt:lpstr>
      <vt:lpstr>等线</vt:lpstr>
      <vt:lpstr>Open Sans</vt:lpstr>
      <vt:lpstr>Tahoma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21</cp:revision>
  <dcterms:created xsi:type="dcterms:W3CDTF">2024-11-17T08:04:14Z</dcterms:created>
  <dcterms:modified xsi:type="dcterms:W3CDTF">2024-12-09T14:12:09Z</dcterms:modified>
</cp:coreProperties>
</file>