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sldIdLst>
    <p:sldId id="601" r:id="rId2"/>
    <p:sldId id="592" r:id="rId3"/>
    <p:sldId id="320" r:id="rId4"/>
    <p:sldId id="321" r:id="rId5"/>
    <p:sldId id="322" r:id="rId6"/>
    <p:sldId id="323" r:id="rId7"/>
    <p:sldId id="324" r:id="rId8"/>
    <p:sldId id="533" r:id="rId9"/>
    <p:sldId id="345" r:id="rId10"/>
    <p:sldId id="349" r:id="rId11"/>
    <p:sldId id="593" r:id="rId12"/>
    <p:sldId id="594" r:id="rId13"/>
    <p:sldId id="351" r:id="rId14"/>
    <p:sldId id="352" r:id="rId15"/>
    <p:sldId id="353" r:id="rId16"/>
    <p:sldId id="354" r:id="rId17"/>
    <p:sldId id="599" r:id="rId18"/>
    <p:sldId id="600" r:id="rId19"/>
    <p:sldId id="362" r:id="rId20"/>
    <p:sldId id="363" r:id="rId21"/>
    <p:sldId id="546" r:id="rId22"/>
    <p:sldId id="574" r:id="rId23"/>
    <p:sldId id="575" r:id="rId24"/>
    <p:sldId id="576" r:id="rId25"/>
    <p:sldId id="577" r:id="rId26"/>
    <p:sldId id="598" r:id="rId27"/>
    <p:sldId id="596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2" d="100"/>
          <a:sy n="62" d="100"/>
        </p:scale>
        <p:origin x="936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28750"/>
            <a:ext cx="8458200" cy="13716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DỰ GIỜ THĂM LỚP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5A1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3943350"/>
            <a:ext cx="487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Ngà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24922"/>
            <a:ext cx="8903593" cy="765828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548" y="2190750"/>
            <a:ext cx="8267252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70" y="3181350"/>
            <a:ext cx="8153401" cy="15144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là 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vi-V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 cần thiết để duy trì sự sống cho con người, động vật cũng như thực vật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nước, sự sống sẽ không còn tồn tại trên trái 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57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" y="211835"/>
            <a:ext cx="1207475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0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ech12h.com/sites/default/files/styles/inbody400/public/a7_38.png?itok=6tjzPSw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8226"/>
            <a:ext cx="8077200" cy="40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1021" y="177225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43000" y="57378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?(SGK/51)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" y="315466"/>
            <a:ext cx="1066800" cy="931076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29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1200530" cy="1208471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2857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1143000" y="1581150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281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vai trò gì đối với đời sống sinh hoạt của con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vai trò gì trong sản xuất nông nghiệp và công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ghiệp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 sẽ xảy nếu con người, động vật và thực vật không có nước</a:t>
            </a:r>
            <a:r>
              <a:rPr lang="vi-V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599" y="4324349"/>
            <a:ext cx="4191001" cy="53340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vi-VN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itchFamily="34" charset="0"/>
              </a:rPr>
              <a:t>Hình 1: Bạn nhỏ uống </a:t>
            </a:r>
            <a:r>
              <a:rPr lang="vi-VN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itchFamily="34" charset="0"/>
              </a:rPr>
              <a:t>nước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itchFamily="34" charset="0"/>
              </a:rPr>
              <a:t>.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535"/>
            <a:ext cx="3810000" cy="27908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43" y="1533536"/>
            <a:ext cx="3981157" cy="279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6549" y="4366871"/>
            <a:ext cx="4209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2: Cho cá trong ao 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854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1"/>
            <a:ext cx="1048130" cy="942984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0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0999" y="4324350"/>
            <a:ext cx="4191001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3: Đàn trâu uống nước dưới hồ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3534"/>
            <a:ext cx="4191000" cy="27908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533534"/>
            <a:ext cx="3733799" cy="2790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199" y="4312503"/>
            <a:ext cx="365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854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1"/>
            <a:ext cx="1048130" cy="990600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0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4400550"/>
            <a:ext cx="4343400" cy="5168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5: Đập thủy điện Sơn La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1150"/>
            <a:ext cx="4114800" cy="2819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79" y="1581150"/>
            <a:ext cx="4161221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1" y="4212683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6: Các bạn nhỏ bơi lội trong hồ 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854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"/>
            <a:ext cx="1048130" cy="1007181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0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52950"/>
            <a:ext cx="8458200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Hai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534"/>
            <a:ext cx="8153400" cy="2867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4854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1"/>
            <a:ext cx="1048130" cy="914400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06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4855"/>
            <a:ext cx="8458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1143000" y="1010141"/>
            <a:ext cx="430278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453809" y="1571168"/>
            <a:ext cx="822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3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vai trò gì đối với đời sống sinh hoạt của con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1200530" cy="1208471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4725" y="1866393"/>
            <a:ext cx="843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có vai trò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vui chơi, giải trí…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524" y="2466557"/>
            <a:ext cx="8591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có vai trò gì trong sản xuất nông nghiệp và công 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ghiệp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650" y="2723620"/>
            <a:ext cx="83985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Trong sản xuất nông nghiệp, nước để nuôi các loại thủy sản, nước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để tưới tiêu, … Trong công nghiệp, nước dùng để sản xuất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để 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3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3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048" y="1300342"/>
            <a:ext cx="3048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191" y="4067997"/>
            <a:ext cx="87392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nếu con người, động vật và thực vật không có nước?</a:t>
            </a:r>
            <a:endParaRPr lang="en-US" sz="23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142" y="4417991"/>
            <a:ext cx="822280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Nếu con người, động vật và thực vật không có nước thì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3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9671"/>
            <a:ext cx="72765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3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3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3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" y="119364"/>
            <a:ext cx="1174560" cy="827306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035021"/>
            <a:ext cx="6553198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1" y="1396380"/>
            <a:ext cx="5333999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  <a:endParaRPr lang="en-US" sz="2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30441"/>
            <a:ext cx="77840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Lan: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1941930"/>
                <a:ext cx="7467600" cy="601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 Minh: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cháu</a:t>
                </a:r>
                <a:r>
                  <a:rPr lang="en-US" sz="23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ạ.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41930"/>
                <a:ext cx="7467600" cy="601831"/>
              </a:xfrm>
              <a:prstGeom prst="rect">
                <a:avLst/>
              </a:prstGeom>
              <a:blipFill>
                <a:blip r:embed="rId3"/>
                <a:stretch>
                  <a:fillRect l="-1388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7969" y="2277395"/>
            <a:ext cx="77840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661" y="2716758"/>
            <a:ext cx="8829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625" y="3623335"/>
            <a:ext cx="8532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Lan: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938" y="4248570"/>
            <a:ext cx="823318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7938" y="4598538"/>
            <a:ext cx="860611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5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0744"/>
            <a:ext cx="8839201" cy="11429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1" y="2952751"/>
            <a:ext cx="8763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 ta có tình trạng thiếu nước vì: nước ngọt trên Trái Đất rất ít mà phần lớn lại bị đóng băng.</a:t>
            </a:r>
          </a:p>
          <a:p>
            <a:pPr algn="just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húng </a:t>
            </a:r>
            <a:r>
              <a:rPr lang="vi-V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cần phải sử dụng nước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kiệm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57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7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1200530" cy="845598"/>
          </a:xfrm>
          <a:prstGeom prst="ellipse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78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701697"/>
            <a:ext cx="4512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8642"/>
            <a:ext cx="1176284" cy="9906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0" y="2215243"/>
            <a:ext cx="368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88737" y="103117"/>
            <a:ext cx="6008868" cy="430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7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7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0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 rot="10800000" flipV="1">
            <a:off x="1870816" y="428545"/>
            <a:ext cx="3846464" cy="54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2982" y="1009817"/>
            <a:ext cx="4259231" cy="2247730"/>
            <a:chOff x="322160" y="1163778"/>
            <a:chExt cx="4889112" cy="3030420"/>
          </a:xfrm>
        </p:grpSpPr>
        <p:sp>
          <p:nvSpPr>
            <p:cNvPr id="5" name="Rectangle 4"/>
            <p:cNvSpPr/>
            <p:nvPr/>
          </p:nvSpPr>
          <p:spPr>
            <a:xfrm>
              <a:off x="322160" y="1163778"/>
              <a:ext cx="4889112" cy="3030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r>
                <a:rPr lang="en-US" dirty="0">
                  <a:latin typeface="Calibri" pitchFamily="34" charset="0"/>
                  <a:cs typeface="Calibri" pitchFamily="34" charset="0"/>
                </a:rPr>
                <a:t>          </a:t>
              </a:r>
            </a:p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                                            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       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	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2167" y="1256539"/>
              <a:ext cx="1884440" cy="2834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4082" y="1256539"/>
              <a:ext cx="2153391" cy="283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811463" y="1009816"/>
            <a:ext cx="3799138" cy="2247735"/>
            <a:chOff x="6179176" y="1942789"/>
            <a:chExt cx="4923692" cy="2663305"/>
          </a:xfrm>
        </p:grpSpPr>
        <p:sp>
          <p:nvSpPr>
            <p:cNvPr id="9" name="Rectangle 8"/>
            <p:cNvSpPr/>
            <p:nvPr/>
          </p:nvSpPr>
          <p:spPr>
            <a:xfrm>
              <a:off x="6179176" y="1942789"/>
              <a:ext cx="4923692" cy="26633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  b</a:t>
              </a:r>
            </a:p>
            <a:p>
              <a:pPr algn="ctr"/>
              <a:endParaRPr lang="en-US" dirty="0"/>
            </a:p>
            <a:p>
              <a:r>
                <a:rPr lang="en-US" dirty="0"/>
                <a:t>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3" descr="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18027" y="2022948"/>
              <a:ext cx="1968170" cy="2462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933891" y="1987369"/>
              <a:ext cx="1971465" cy="249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val 11"/>
          <p:cNvSpPr/>
          <p:nvPr/>
        </p:nvSpPr>
        <p:spPr>
          <a:xfrm>
            <a:off x="2286000" y="1809750"/>
            <a:ext cx="267860" cy="6508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2038350"/>
            <a:ext cx="267860" cy="4484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680" y="3527432"/>
            <a:ext cx="8817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9b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815" y="466808"/>
            <a:ext cx="4029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8,9:</a:t>
            </a:r>
            <a:endParaRPr lang="en-US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9" y="103117"/>
            <a:ext cx="1019524" cy="849103"/>
          </a:xfrm>
          <a:prstGeom prst="rect">
            <a:avLst/>
          </a:prstGeom>
          <a:solidFill>
            <a:srgbClr val="000000"/>
          </a:solidFill>
          <a:ln w="324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7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28D096-8EEC-49EE-9B6D-93B8CBF53DFD}"/>
              </a:ext>
            </a:extLst>
          </p:cNvPr>
          <p:cNvSpPr txBox="1"/>
          <p:nvPr/>
        </p:nvSpPr>
        <p:spPr>
          <a:xfrm>
            <a:off x="697440" y="1585622"/>
            <a:ext cx="7924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Sự khác nhau của bạn ở hình 8a và 9a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5FADB-6F70-4057-86B9-43EAF0B545C1}"/>
              </a:ext>
            </a:extLst>
          </p:cNvPr>
          <p:cNvSpPr txBox="1"/>
          <p:nvPr/>
        </p:nvSpPr>
        <p:spPr>
          <a:xfrm>
            <a:off x="533401" y="1965254"/>
            <a:ext cx="80888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+ Hình 8a: Bạn nhỏ tắm nhưng xả nước lớn, phung phí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3B51F-3E22-494A-A30F-551E9794DCD9}"/>
              </a:ext>
            </a:extLst>
          </p:cNvPr>
          <p:cNvSpPr txBox="1"/>
          <p:nvPr/>
        </p:nvSpPr>
        <p:spPr>
          <a:xfrm>
            <a:off x="533401" y="2329436"/>
            <a:ext cx="79247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+ Hình 9a: Bạn nhỏ tắm vặn nhỏ vòi, sử dụng nước với nhu cầu của mình.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8855C-3728-451A-B02D-5673BB78ED9E}"/>
              </a:ext>
            </a:extLst>
          </p:cNvPr>
          <p:cNvSpPr txBox="1"/>
          <p:nvPr/>
        </p:nvSpPr>
        <p:spPr>
          <a:xfrm>
            <a:off x="533401" y="3159443"/>
            <a:ext cx="8229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>
                <a:solidFill>
                  <a:srgbClr val="FF0000"/>
                </a:solidFill>
                <a:effectLst/>
                <a:latin typeface="+mj-lt"/>
              </a:rPr>
              <a:t>Ảnh hưởng của việc sử dụng nước thể hiện ở hình 8b và 9b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2B40D3-F9BA-4DA9-9F50-1A185897A23A}"/>
              </a:ext>
            </a:extLst>
          </p:cNvPr>
          <p:cNvSpPr txBox="1"/>
          <p:nvPr/>
        </p:nvSpPr>
        <p:spPr>
          <a:xfrm>
            <a:off x="551330" y="3850316"/>
            <a:ext cx="7924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>
                <a:solidFill>
                  <a:srgbClr val="000000"/>
                </a:solidFill>
                <a:effectLst/>
                <a:latin typeface="+mj-lt"/>
              </a:rPr>
              <a:t>+ Hình 8b: Bạn nhỏ không có nước để </a:t>
            </a:r>
            <a:r>
              <a:rPr lang="vi-VN" sz="2600" b="1" dirty="0">
                <a:solidFill>
                  <a:srgbClr val="000000"/>
                </a:solidFill>
                <a:latin typeface="+mj-lt"/>
              </a:rPr>
              <a:t>sử </a:t>
            </a:r>
            <a:r>
              <a:rPr lang="vi-VN" sz="2600" b="1" dirty="0" smtClean="0">
                <a:solidFill>
                  <a:srgbClr val="000000"/>
                </a:solidFill>
                <a:latin typeface="+mj-lt"/>
              </a:rPr>
              <a:t>dụng</a:t>
            </a:r>
            <a:r>
              <a:rPr lang="en-US" sz="2600" b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vi-VN" sz="26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5694A-E701-4292-89EC-F0827D5F76DD}"/>
              </a:ext>
            </a:extLst>
          </p:cNvPr>
          <p:cNvSpPr txBox="1"/>
          <p:nvPr/>
        </p:nvSpPr>
        <p:spPr>
          <a:xfrm>
            <a:off x="533401" y="4303366"/>
            <a:ext cx="8077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600" b="1" i="0" dirty="0" smtClean="0">
                <a:solidFill>
                  <a:srgbClr val="000000"/>
                </a:solidFill>
                <a:effectLst/>
                <a:latin typeface="+mj-lt"/>
              </a:rPr>
              <a:t>+ Hình 9b: Bạn nhỏ có nước để sử dụng</a:t>
            </a:r>
            <a:r>
              <a:rPr lang="en-US" sz="2600" b="1" i="0" dirty="0" smtClean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6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857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700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8" y="285750"/>
            <a:ext cx="946672" cy="838200"/>
          </a:xfrm>
          <a:prstGeom prst="rect">
            <a:avLst/>
          </a:prstGeom>
          <a:solidFill>
            <a:srgbClr val="000000"/>
          </a:solidFill>
          <a:ln w="324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0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iến đổi khí hậu: Hàng nghìn người dân ở Long An thiếu nước sinh hoạt |  baotintuc.vn">
            <a:extLst>
              <a:ext uri="{FF2B5EF4-FFF2-40B4-BE49-F238E27FC236}">
                <a16:creationId xmlns:a16="http://schemas.microsoft.com/office/drawing/2014/main" id="{8A263757-31B1-464B-BAC4-8E884DC9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7" y="132947"/>
            <a:ext cx="3334254" cy="2463397"/>
          </a:xfrm>
          <a:prstGeom prst="rect">
            <a:avLst/>
          </a:prstGeom>
          <a:noFill/>
          <a:ln w="57150">
            <a:solidFill>
              <a:srgbClr val="FF1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10" descr="Nghịch lý trong việc đưa nước sạch về vùng nông thôn ở Trà Vinh">
            <a:extLst>
              <a:ext uri="{FF2B5EF4-FFF2-40B4-BE49-F238E27FC236}">
                <a16:creationId xmlns:a16="http://schemas.microsoft.com/office/drawing/2014/main" id="{16BAB495-0D15-4304-93D4-45688DE8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5016" b="3355"/>
          <a:stretch>
            <a:fillRect/>
          </a:stretch>
        </p:blipFill>
        <p:spPr bwMode="auto">
          <a:xfrm>
            <a:off x="2802870" y="2805995"/>
            <a:ext cx="3914826" cy="2244876"/>
          </a:xfrm>
          <a:prstGeom prst="rect">
            <a:avLst/>
          </a:prstGeom>
          <a:noFill/>
          <a:ln w="57150">
            <a:solidFill>
              <a:srgbClr val="FF1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12" descr="Thôn nghèo thiếu đất sản xuất và nước sinh hoạt">
            <a:extLst>
              <a:ext uri="{FF2B5EF4-FFF2-40B4-BE49-F238E27FC236}">
                <a16:creationId xmlns:a16="http://schemas.microsoft.com/office/drawing/2014/main" id="{16C5C915-7187-4E4A-B3A2-95B84774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27513"/>
          <a:stretch>
            <a:fillRect/>
          </a:stretch>
        </p:blipFill>
        <p:spPr bwMode="auto">
          <a:xfrm>
            <a:off x="6378222" y="132947"/>
            <a:ext cx="2569029" cy="2463397"/>
          </a:xfrm>
          <a:prstGeom prst="rect">
            <a:avLst/>
          </a:prstGeom>
          <a:noFill/>
          <a:ln w="57150">
            <a:solidFill>
              <a:srgbClr val="FF1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5FE9F-AA1B-467B-9B5C-E46F5E8E5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80" y="275671"/>
            <a:ext cx="2685143" cy="232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3729B9-3DC3-46B2-AB63-314F7C29F46B}"/>
              </a:ext>
            </a:extLst>
          </p:cNvPr>
          <p:cNvSpPr/>
          <p:nvPr/>
        </p:nvSpPr>
        <p:spPr>
          <a:xfrm>
            <a:off x="3856769" y="1715004"/>
            <a:ext cx="2358571" cy="362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anchor="ctr"/>
          <a:lstStyle/>
          <a:p>
            <a:pPr algn="ctr">
              <a:defRPr/>
            </a:pPr>
            <a:r>
              <a:rPr lang="en-US" sz="2235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NƯỚC SẠCH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người trồng cà phê điêu đứng vì hạn hán">
            <a:extLst>
              <a:ext uri="{FF2B5EF4-FFF2-40B4-BE49-F238E27FC236}">
                <a16:creationId xmlns:a16="http://schemas.microsoft.com/office/drawing/2014/main" id="{B5685EA4-0387-4FB0-A73F-593A5024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1" y="590550"/>
            <a:ext cx="4065613" cy="30967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5" descr="Hạn mặn khốc liệt, 96.000 hộ dân ở ĐBSCL thiếu nước sinh hoạt">
            <a:extLst>
              <a:ext uri="{FF2B5EF4-FFF2-40B4-BE49-F238E27FC236}">
                <a16:creationId xmlns:a16="http://schemas.microsoft.com/office/drawing/2014/main" id="{11AEFD1E-C30C-4286-A65D-3CF143F8C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40" y="590550"/>
            <a:ext cx="4200273" cy="3104041"/>
          </a:xfrm>
          <a:prstGeom prst="rect">
            <a:avLst/>
          </a:prstGeom>
          <a:noFill/>
          <a:ln w="57150">
            <a:solidFill>
              <a:srgbClr val="FF1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1">
            <a:extLst>
              <a:ext uri="{FF2B5EF4-FFF2-40B4-BE49-F238E27FC236}">
                <a16:creationId xmlns:a16="http://schemas.microsoft.com/office/drawing/2014/main" id="{B663D786-E835-43D2-9E42-7F4AEA29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" y="3899404"/>
            <a:ext cx="4416349" cy="5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4" tIns="34277" rIns="68554" bIns="3427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99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99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9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99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99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99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9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299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1" name="TextBox 2">
            <a:extLst>
              <a:ext uri="{FF2B5EF4-FFF2-40B4-BE49-F238E27FC236}">
                <a16:creationId xmlns:a16="http://schemas.microsoft.com/office/drawing/2014/main" id="{7EE7D5EE-85E9-4F8D-B69E-881BBF907DA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09823" y="3899404"/>
            <a:ext cx="6465308" cy="53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997" b="1">
                <a:latin typeface="Times New Roman" panose="02020603050405020304" pitchFamily="18" charset="0"/>
                <a:cs typeface="Times New Roman" panose="02020603050405020304" pitchFamily="18" charset="0"/>
              </a:rPr>
              <a:t>Hạn mặn ở ĐBSCL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Xót xa cảnh người dân châu Phi chắt chiu từng giọt nước -">
            <a:extLst>
              <a:ext uri="{FF2B5EF4-FFF2-40B4-BE49-F238E27FC236}">
                <a16:creationId xmlns:a16="http://schemas.microsoft.com/office/drawing/2014/main" id="{5CAA5A66-9B33-4221-B6AA-09FB423F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"/>
            <a:ext cx="303509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Di cư nội địa và hệ lụy">
            <a:extLst>
              <a:ext uri="{FF2B5EF4-FFF2-40B4-BE49-F238E27FC236}">
                <a16:creationId xmlns:a16="http://schemas.microsoft.com/office/drawing/2014/main" id="{A6EB4587-CC6A-41C9-A757-C8E88D0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2" y="2319"/>
            <a:ext cx="28746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6" descr="Châu Phi đối mặt với nguy cơ cạn kiệt nguồn nước - KhoaHoc.tv">
            <a:extLst>
              <a:ext uri="{FF2B5EF4-FFF2-40B4-BE49-F238E27FC236}">
                <a16:creationId xmlns:a16="http://schemas.microsoft.com/office/drawing/2014/main" id="{FB79C613-8776-4141-BC3F-6A9EB500FA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051" y="-105732"/>
            <a:ext cx="229003" cy="2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sp>
        <p:nvSpPr>
          <p:cNvPr id="64517" name="AutoShape 8" descr="Châu Phi đối mặt với nguy cơ cạn kiệt nguồn nước - KhoaHoc.tv">
            <a:extLst>
              <a:ext uri="{FF2B5EF4-FFF2-40B4-BE49-F238E27FC236}">
                <a16:creationId xmlns:a16="http://schemas.microsoft.com/office/drawing/2014/main" id="{338EDE35-AA65-4B7E-8A41-AEFD7AC74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552" y="7963"/>
            <a:ext cx="229003" cy="2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sp>
        <p:nvSpPr>
          <p:cNvPr id="64518" name="AutoShape 10" descr="Châu Phi đối mặt với nguy cơ cạn kiệt nguồn nước - KhoaHoc.tv">
            <a:extLst>
              <a:ext uri="{FF2B5EF4-FFF2-40B4-BE49-F238E27FC236}">
                <a16:creationId xmlns:a16="http://schemas.microsoft.com/office/drawing/2014/main" id="{E499242C-8723-40A6-9D20-AF4D582BA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54" y="122464"/>
            <a:ext cx="228197" cy="2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sp>
        <p:nvSpPr>
          <p:cNvPr id="64519" name="AutoShape 12" descr="Châu Phi đối mặt với nguy cơ cạn kiệt nguồn nước - KhoaHoc.tv">
            <a:extLst>
              <a:ext uri="{FF2B5EF4-FFF2-40B4-BE49-F238E27FC236}">
                <a16:creationId xmlns:a16="http://schemas.microsoft.com/office/drawing/2014/main" id="{624E20E6-DE8B-4323-B927-7CD0F37D6F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556" y="236966"/>
            <a:ext cx="1586895" cy="1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pic>
        <p:nvPicPr>
          <p:cNvPr id="66568" name="Picture 7">
            <a:extLst>
              <a:ext uri="{FF2B5EF4-FFF2-40B4-BE49-F238E27FC236}">
                <a16:creationId xmlns:a16="http://schemas.microsoft.com/office/drawing/2014/main" id="{98005C4B-8618-4EE7-8A16-8A92C3232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9" y="2868890"/>
            <a:ext cx="2816578" cy="22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AutoShape 14" descr="Tình trạng thiếu nước sạch ở Việt Nam và Thế Giới - PETRO PRO OIL GAS  TRADING SERVICES CO., LTD.">
            <a:extLst>
              <a:ext uri="{FF2B5EF4-FFF2-40B4-BE49-F238E27FC236}">
                <a16:creationId xmlns:a16="http://schemas.microsoft.com/office/drawing/2014/main" id="{1E3540A8-3581-4A63-86A4-D7FF9D77F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556" y="236966"/>
            <a:ext cx="228197" cy="2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pic>
        <p:nvPicPr>
          <p:cNvPr id="66570" name="Picture 10">
            <a:extLst>
              <a:ext uri="{FF2B5EF4-FFF2-40B4-BE49-F238E27FC236}">
                <a16:creationId xmlns:a16="http://schemas.microsoft.com/office/drawing/2014/main" id="{A080DB3A-8C0E-4A50-AED3-3FF75DE0F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53" y="2319"/>
            <a:ext cx="28762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AutoShape 16" descr="Xót xa cảnh người dân châu Phi chắt chiu từng giọt nước -">
            <a:extLst>
              <a:ext uri="{FF2B5EF4-FFF2-40B4-BE49-F238E27FC236}">
                <a16:creationId xmlns:a16="http://schemas.microsoft.com/office/drawing/2014/main" id="{614A2A20-FFC5-47E3-8F45-72DCD8C1F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251" y="350661"/>
            <a:ext cx="229003" cy="2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71"/>
          </a:p>
        </p:txBody>
      </p:sp>
      <p:pic>
        <p:nvPicPr>
          <p:cNvPr id="66572" name="Picture 13">
            <a:extLst>
              <a:ext uri="{FF2B5EF4-FFF2-40B4-BE49-F238E27FC236}">
                <a16:creationId xmlns:a16="http://schemas.microsoft.com/office/drawing/2014/main" id="{95D053A8-B0FF-4E8D-B241-96AAC3473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598"/>
            <a:ext cx="303509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4">
            <a:extLst>
              <a:ext uri="{FF2B5EF4-FFF2-40B4-BE49-F238E27FC236}">
                <a16:creationId xmlns:a16="http://schemas.microsoft.com/office/drawing/2014/main" id="{E7415045-8048-42A3-9B4A-487E30F44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53" y="2882597"/>
            <a:ext cx="2875441" cy="22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Ribbon 15">
            <a:extLst>
              <a:ext uri="{FF2B5EF4-FFF2-40B4-BE49-F238E27FC236}">
                <a16:creationId xmlns:a16="http://schemas.microsoft.com/office/drawing/2014/main" id="{C8F3EA03-8AC8-43A2-AAFA-1EF47F88BB4E}"/>
              </a:ext>
            </a:extLst>
          </p:cNvPr>
          <p:cNvSpPr/>
          <p:nvPr/>
        </p:nvSpPr>
        <p:spPr>
          <a:xfrm>
            <a:off x="451556" y="2056896"/>
            <a:ext cx="8768644" cy="811994"/>
          </a:xfrm>
          <a:prstGeom prst="ribbon">
            <a:avLst>
              <a:gd name="adj1" fmla="val 27266"/>
              <a:gd name="adj2" fmla="val 50000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anchor="ctr"/>
          <a:lstStyle/>
          <a:p>
            <a:pPr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,2 tỷ người đang sống thiếu nước sạch trên khắp thế giới. - Bệnh Viện Nhi  Đồng Thành Phố">
            <a:extLst>
              <a:ext uri="{FF2B5EF4-FFF2-40B4-BE49-F238E27FC236}">
                <a16:creationId xmlns:a16="http://schemas.microsoft.com/office/drawing/2014/main" id="{9CF008BF-2BDC-44DC-9181-1BACB06A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"/>
            <a:ext cx="9144000" cy="44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1">
            <a:extLst>
              <a:ext uri="{FF2B5EF4-FFF2-40B4-BE49-F238E27FC236}">
                <a16:creationId xmlns:a16="http://schemas.microsoft.com/office/drawing/2014/main" id="{18684E8D-3471-4B35-9C97-A3187355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21" y="3714750"/>
            <a:ext cx="8089295" cy="13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4" tIns="34277" rIns="68554" bIns="3427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9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69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6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4" y="211835"/>
            <a:ext cx="1207475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237609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700" b="1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27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685800" y="1726279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27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2203718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húng ta cần phải sử dụng nước tiết kiệm, sử dụng nước đúng mục đích, không xả nước hoang </a:t>
            </a:r>
            <a:r>
              <a:rPr lang="vi-VN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4293" y="133348"/>
            <a:ext cx="8661108" cy="4800601"/>
          </a:xfrm>
          <a:prstGeom prst="rect">
            <a:avLst/>
          </a:prstGeom>
          <a:solidFill>
            <a:schemeClr val="bg2"/>
          </a:solidFill>
          <a:ln w="57150" cap="rnd" cmpd="thickThin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en-US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7" dist="17961" dir="13500000">
                  <a:srgbClr val="1F3D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" y="133349"/>
            <a:ext cx="1295400" cy="44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8800" y="3352800"/>
            <a:ext cx="5486400" cy="1143000"/>
            <a:chOff x="1200" y="3840"/>
            <a:chExt cx="3552" cy="48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00" y="3840"/>
              <a:ext cx="1920" cy="480"/>
              <a:chOff x="4656" y="3216"/>
              <a:chExt cx="1104" cy="651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3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flipH="1">
              <a:off x="3072" y="3840"/>
              <a:ext cx="1680" cy="480"/>
              <a:chOff x="4656" y="3216"/>
              <a:chExt cx="1104" cy="651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9" name="Picture 15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16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lum brigh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17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8022" y="209550"/>
            <a:ext cx="1370816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glitterimagesanimals37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00" y="209551"/>
            <a:ext cx="11580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67026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081">
            <a:off x="545561" y="2804119"/>
            <a:ext cx="1428813" cy="14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49" y="110269"/>
            <a:ext cx="142875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2" y="2914009"/>
            <a:ext cx="9715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animal-41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793">
            <a:off x="7123986" y="2486468"/>
            <a:ext cx="1194593" cy="10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0249" y="113137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5679E-6 L -0.16006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14479 0.106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46B4A1AF-0C26-4DAC-B4B9-D57D984BBC79}"/>
              </a:ext>
            </a:extLst>
          </p:cNvPr>
          <p:cNvSpPr>
            <a:spLocks noChangeShapeType="1"/>
          </p:cNvSpPr>
          <p:nvPr/>
        </p:nvSpPr>
        <p:spPr bwMode="gray">
          <a:xfrm>
            <a:off x="1564481" y="1943100"/>
            <a:ext cx="0" cy="2125266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07" name="Text Box 9">
            <a:extLst>
              <a:ext uri="{FF2B5EF4-FFF2-40B4-BE49-F238E27FC236}">
                <a16:creationId xmlns:a16="http://schemas.microsoft.com/office/drawing/2014/main" id="{8035B9C8-1B34-4374-AD20-259F954218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4514850"/>
            <a:ext cx="3543300" cy="41549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1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26310" name="Group 6">
            <a:extLst>
              <a:ext uri="{FF2B5EF4-FFF2-40B4-BE49-F238E27FC236}">
                <a16:creationId xmlns:a16="http://schemas.microsoft.com/office/drawing/2014/main" id="{4B4E0B07-4AEF-4E9E-A48E-A7C0A97C8FC3}"/>
              </a:ext>
            </a:extLst>
          </p:cNvPr>
          <p:cNvGraphicFramePr>
            <a:graphicFrameLocks noGrp="1"/>
          </p:cNvGraphicFramePr>
          <p:nvPr/>
        </p:nvGraphicFramePr>
        <p:xfrm>
          <a:off x="3714750" y="3943351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910" name="Group 24">
            <a:extLst>
              <a:ext uri="{FF2B5EF4-FFF2-40B4-BE49-F238E27FC236}">
                <a16:creationId xmlns:a16="http://schemas.microsoft.com/office/drawing/2014/main" id="{FD1F234D-3CFA-4FD7-A09F-5BA0B62C5D0A}"/>
              </a:ext>
            </a:extLst>
          </p:cNvPr>
          <p:cNvGrpSpPr>
            <a:grpSpLocks/>
          </p:cNvGrpSpPr>
          <p:nvPr/>
        </p:nvGrpSpPr>
        <p:grpSpPr bwMode="auto">
          <a:xfrm>
            <a:off x="3003948" y="4514850"/>
            <a:ext cx="825103" cy="457200"/>
            <a:chOff x="288" y="2784"/>
            <a:chExt cx="672" cy="1344"/>
          </a:xfrm>
        </p:grpSpPr>
        <p:sp>
          <p:nvSpPr>
            <p:cNvPr id="38144" name="AutoShape 7">
              <a:extLst>
                <a:ext uri="{FF2B5EF4-FFF2-40B4-BE49-F238E27FC236}">
                  <a16:creationId xmlns:a16="http://schemas.microsoft.com/office/drawing/2014/main" id="{853B2F99-2AB1-42A1-A199-7483D65858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8145" name="Freeform 8">
              <a:extLst>
                <a:ext uri="{FF2B5EF4-FFF2-40B4-BE49-F238E27FC236}">
                  <a16:creationId xmlns:a16="http://schemas.microsoft.com/office/drawing/2014/main" id="{0978FE3E-157A-4922-B872-7D4EC77C513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</a:t>
              </a:r>
              <a:endParaRPr lang="th-TH" altLang="en-US" sz="1350"/>
            </a:p>
          </p:txBody>
        </p:sp>
      </p:grpSp>
      <p:graphicFrame>
        <p:nvGraphicFramePr>
          <p:cNvPr id="226331" name="Group 27">
            <a:extLst>
              <a:ext uri="{FF2B5EF4-FFF2-40B4-BE49-F238E27FC236}">
                <a16:creationId xmlns:a16="http://schemas.microsoft.com/office/drawing/2014/main" id="{DF6E10BB-804C-4BB8-8D15-5412D8C5CF5D}"/>
              </a:ext>
            </a:extLst>
          </p:cNvPr>
          <p:cNvGraphicFramePr>
            <a:graphicFrameLocks noGrp="1"/>
          </p:cNvGraphicFramePr>
          <p:nvPr/>
        </p:nvGraphicFramePr>
        <p:xfrm>
          <a:off x="2792016" y="3359944"/>
          <a:ext cx="3723087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>
            <a:extLst>
              <a:ext uri="{FF2B5EF4-FFF2-40B4-BE49-F238E27FC236}">
                <a16:creationId xmlns:a16="http://schemas.microsoft.com/office/drawing/2014/main" id="{2B28C5C2-25BD-4FD1-B3AF-92246C829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72259"/>
              </p:ext>
            </p:extLst>
          </p:nvPr>
        </p:nvGraphicFramePr>
        <p:xfrm>
          <a:off x="4629150" y="2159794"/>
          <a:ext cx="274320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67" name="Group 63">
            <a:extLst>
              <a:ext uri="{FF2B5EF4-FFF2-40B4-BE49-F238E27FC236}">
                <a16:creationId xmlns:a16="http://schemas.microsoft.com/office/drawing/2014/main" id="{8EF8ADD2-9962-4526-A6AC-054176DBEDBD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719388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965" name="Group 81">
            <a:extLst>
              <a:ext uri="{FF2B5EF4-FFF2-40B4-BE49-F238E27FC236}">
                <a16:creationId xmlns:a16="http://schemas.microsoft.com/office/drawing/2014/main" id="{DF77D044-FEA7-4509-8904-370A62413F3A}"/>
              </a:ext>
            </a:extLst>
          </p:cNvPr>
          <p:cNvGrpSpPr>
            <a:grpSpLocks/>
          </p:cNvGrpSpPr>
          <p:nvPr/>
        </p:nvGrpSpPr>
        <p:grpSpPr bwMode="auto">
          <a:xfrm>
            <a:off x="3679031" y="4514850"/>
            <a:ext cx="825104" cy="457200"/>
            <a:chOff x="288" y="2784"/>
            <a:chExt cx="672" cy="1344"/>
          </a:xfrm>
        </p:grpSpPr>
        <p:sp>
          <p:nvSpPr>
            <p:cNvPr id="38142" name="AutoShape 7">
              <a:extLst>
                <a:ext uri="{FF2B5EF4-FFF2-40B4-BE49-F238E27FC236}">
                  <a16:creationId xmlns:a16="http://schemas.microsoft.com/office/drawing/2014/main" id="{D66F2357-9E4D-4092-8816-7855E4982D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8143" name="Freeform 8">
              <a:extLst>
                <a:ext uri="{FF2B5EF4-FFF2-40B4-BE49-F238E27FC236}">
                  <a16:creationId xmlns:a16="http://schemas.microsoft.com/office/drawing/2014/main" id="{F7D8A9C1-D595-4C96-A480-8C7C6F326A3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</a:t>
              </a:r>
              <a:endParaRPr lang="th-TH" altLang="en-US" sz="1350"/>
            </a:p>
          </p:txBody>
        </p:sp>
      </p:grpSp>
      <p:grpSp>
        <p:nvGrpSpPr>
          <p:cNvPr id="37966" name="Group 84">
            <a:extLst>
              <a:ext uri="{FF2B5EF4-FFF2-40B4-BE49-F238E27FC236}">
                <a16:creationId xmlns:a16="http://schemas.microsoft.com/office/drawing/2014/main" id="{614020C0-07F0-4F5C-A4A3-C862E2C924A7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4514850"/>
            <a:ext cx="742950" cy="457200"/>
            <a:chOff x="288" y="2784"/>
            <a:chExt cx="672" cy="1344"/>
          </a:xfrm>
        </p:grpSpPr>
        <p:sp>
          <p:nvSpPr>
            <p:cNvPr id="38140" name="AutoShape 7">
              <a:extLst>
                <a:ext uri="{FF2B5EF4-FFF2-40B4-BE49-F238E27FC236}">
                  <a16:creationId xmlns:a16="http://schemas.microsoft.com/office/drawing/2014/main" id="{E2C9938B-E3C4-47C2-9FB4-8CD7AE4C93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8141" name="Freeform 8">
              <a:extLst>
                <a:ext uri="{FF2B5EF4-FFF2-40B4-BE49-F238E27FC236}">
                  <a16:creationId xmlns:a16="http://schemas.microsoft.com/office/drawing/2014/main" id="{B1B75006-90EA-45F6-83CE-BC6B918353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3</a:t>
              </a:r>
              <a:endParaRPr lang="th-TH" altLang="en-US" sz="1350"/>
            </a:p>
          </p:txBody>
        </p:sp>
      </p:grpSp>
      <p:grpSp>
        <p:nvGrpSpPr>
          <p:cNvPr id="37967" name="Group 87">
            <a:extLst>
              <a:ext uri="{FF2B5EF4-FFF2-40B4-BE49-F238E27FC236}">
                <a16:creationId xmlns:a16="http://schemas.microsoft.com/office/drawing/2014/main" id="{087A347C-973A-4AF3-9CF5-2E2D5B584F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514850"/>
            <a:ext cx="914400" cy="457200"/>
            <a:chOff x="288" y="2784"/>
            <a:chExt cx="672" cy="1344"/>
          </a:xfrm>
        </p:grpSpPr>
        <p:sp>
          <p:nvSpPr>
            <p:cNvPr id="38138" name="AutoShape 7">
              <a:extLst>
                <a:ext uri="{FF2B5EF4-FFF2-40B4-BE49-F238E27FC236}">
                  <a16:creationId xmlns:a16="http://schemas.microsoft.com/office/drawing/2014/main" id="{40C86DAE-237D-4A31-A798-7F0A2E864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8139" name="Freeform 8">
              <a:extLst>
                <a:ext uri="{FF2B5EF4-FFF2-40B4-BE49-F238E27FC236}">
                  <a16:creationId xmlns:a16="http://schemas.microsoft.com/office/drawing/2014/main" id="{C67BDCFF-6098-483D-A4F0-9070266AB2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4</a:t>
              </a:r>
              <a:endParaRPr lang="th-TH" altLang="en-US" sz="1350"/>
            </a:p>
          </p:txBody>
        </p:sp>
      </p:grpSp>
      <p:grpSp>
        <p:nvGrpSpPr>
          <p:cNvPr id="37968" name="Group 90">
            <a:extLst>
              <a:ext uri="{FF2B5EF4-FFF2-40B4-BE49-F238E27FC236}">
                <a16:creationId xmlns:a16="http://schemas.microsoft.com/office/drawing/2014/main" id="{2003EE5C-DE96-4A0A-B165-90C172E53ABC}"/>
              </a:ext>
            </a:extLst>
          </p:cNvPr>
          <p:cNvGrpSpPr>
            <a:grpSpLocks/>
          </p:cNvGrpSpPr>
          <p:nvPr/>
        </p:nvGrpSpPr>
        <p:grpSpPr bwMode="auto">
          <a:xfrm>
            <a:off x="2328862" y="2732487"/>
            <a:ext cx="3214688" cy="526256"/>
            <a:chOff x="210" y="2208"/>
            <a:chExt cx="2700" cy="442"/>
          </a:xfrm>
        </p:grpSpPr>
        <p:grpSp>
          <p:nvGrpSpPr>
            <p:cNvPr id="38110" name="Group 91">
              <a:extLst>
                <a:ext uri="{FF2B5EF4-FFF2-40B4-BE49-F238E27FC236}">
                  <a16:creationId xmlns:a16="http://schemas.microsoft.com/office/drawing/2014/main" id="{ABFF231B-F1E6-4ED0-981C-E7B38CAB8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38135" name="AutoShape 7">
                <a:extLst>
                  <a:ext uri="{FF2B5EF4-FFF2-40B4-BE49-F238E27FC236}">
                    <a16:creationId xmlns:a16="http://schemas.microsoft.com/office/drawing/2014/main" id="{91C84441-7B6F-442E-9B84-0B7CC665C1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36" name="Freeform 8">
                <a:extLst>
                  <a:ext uri="{FF2B5EF4-FFF2-40B4-BE49-F238E27FC236}">
                    <a16:creationId xmlns:a16="http://schemas.microsoft.com/office/drawing/2014/main" id="{5DE2EC20-F617-4693-AA24-9B87032C87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37" name="Text Box 9">
                <a:extLst>
                  <a:ext uri="{FF2B5EF4-FFF2-40B4-BE49-F238E27FC236}">
                    <a16:creationId xmlns:a16="http://schemas.microsoft.com/office/drawing/2014/main" id="{840EC6CD-D93F-440E-BAFE-F552D7FD08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111" name="Group 95">
              <a:extLst>
                <a:ext uri="{FF2B5EF4-FFF2-40B4-BE49-F238E27FC236}">
                  <a16:creationId xmlns:a16="http://schemas.microsoft.com/office/drawing/2014/main" id="{B42822E0-E3D9-4811-B4AA-30F9652EB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38132" name="AutoShape 7">
                <a:extLst>
                  <a:ext uri="{FF2B5EF4-FFF2-40B4-BE49-F238E27FC236}">
                    <a16:creationId xmlns:a16="http://schemas.microsoft.com/office/drawing/2014/main" id="{202A1AE7-6D02-4BC8-AE90-36AA76B82A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33" name="Freeform 8">
                <a:extLst>
                  <a:ext uri="{FF2B5EF4-FFF2-40B4-BE49-F238E27FC236}">
                    <a16:creationId xmlns:a16="http://schemas.microsoft.com/office/drawing/2014/main" id="{6D59F070-A796-4A8E-89DA-EC75B3B4F3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34" name="Text Box 9">
                <a:extLst>
                  <a:ext uri="{FF2B5EF4-FFF2-40B4-BE49-F238E27FC236}">
                    <a16:creationId xmlns:a16="http://schemas.microsoft.com/office/drawing/2014/main" id="{F134A712-3DE5-4ACD-B45E-8AC299CA117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112" name="Group 99">
              <a:extLst>
                <a:ext uri="{FF2B5EF4-FFF2-40B4-BE49-F238E27FC236}">
                  <a16:creationId xmlns:a16="http://schemas.microsoft.com/office/drawing/2014/main" id="{5EDF9E4E-ED3D-49E0-B0F5-A7A501B2C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38129" name="AutoShape 7">
                <a:extLst>
                  <a:ext uri="{FF2B5EF4-FFF2-40B4-BE49-F238E27FC236}">
                    <a16:creationId xmlns:a16="http://schemas.microsoft.com/office/drawing/2014/main" id="{E71289FE-D82D-4D38-8FDD-1393BCA4E2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30" name="Freeform 8">
                <a:extLst>
                  <a:ext uri="{FF2B5EF4-FFF2-40B4-BE49-F238E27FC236}">
                    <a16:creationId xmlns:a16="http://schemas.microsoft.com/office/drawing/2014/main" id="{71D4E41C-0BA7-4057-BCD6-D9F75170C4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31" name="Text Box 9">
                <a:extLst>
                  <a:ext uri="{FF2B5EF4-FFF2-40B4-BE49-F238E27FC236}">
                    <a16:creationId xmlns:a16="http://schemas.microsoft.com/office/drawing/2014/main" id="{67F75CC2-2378-4523-93FD-4E42703F257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113" name="Group 103">
              <a:extLst>
                <a:ext uri="{FF2B5EF4-FFF2-40B4-BE49-F238E27FC236}">
                  <a16:creationId xmlns:a16="http://schemas.microsoft.com/office/drawing/2014/main" id="{843E8432-868F-40BB-B8A6-482C180B1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38126" name="AutoShape 7">
                <a:extLst>
                  <a:ext uri="{FF2B5EF4-FFF2-40B4-BE49-F238E27FC236}">
                    <a16:creationId xmlns:a16="http://schemas.microsoft.com/office/drawing/2014/main" id="{3C0ABC3E-A5E9-4D46-A5AB-EA2E04786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27" name="Freeform 8">
                <a:extLst>
                  <a:ext uri="{FF2B5EF4-FFF2-40B4-BE49-F238E27FC236}">
                    <a16:creationId xmlns:a16="http://schemas.microsoft.com/office/drawing/2014/main" id="{D0071D60-A961-46F4-A705-887F9291D0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28" name="Text Box 9">
                <a:extLst>
                  <a:ext uri="{FF2B5EF4-FFF2-40B4-BE49-F238E27FC236}">
                    <a16:creationId xmlns:a16="http://schemas.microsoft.com/office/drawing/2014/main" id="{16DAFB8B-C8B5-4504-89B9-BCC5615E8A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114" name="Group 107">
              <a:extLst>
                <a:ext uri="{FF2B5EF4-FFF2-40B4-BE49-F238E27FC236}">
                  <a16:creationId xmlns:a16="http://schemas.microsoft.com/office/drawing/2014/main" id="{C00D2426-9E19-41FA-89A0-B8E676D60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213"/>
              <a:ext cx="366" cy="437"/>
              <a:chOff x="336" y="2088"/>
              <a:chExt cx="480" cy="582"/>
            </a:xfrm>
          </p:grpSpPr>
          <p:sp>
            <p:nvSpPr>
              <p:cNvPr id="38123" name="AutoShape 7">
                <a:extLst>
                  <a:ext uri="{FF2B5EF4-FFF2-40B4-BE49-F238E27FC236}">
                    <a16:creationId xmlns:a16="http://schemas.microsoft.com/office/drawing/2014/main" id="{16A7454A-7EB9-4369-A038-B6AE2DA5CA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24" name="Freeform 8">
                <a:extLst>
                  <a:ext uri="{FF2B5EF4-FFF2-40B4-BE49-F238E27FC236}">
                    <a16:creationId xmlns:a16="http://schemas.microsoft.com/office/drawing/2014/main" id="{26BEB36B-A0E1-4A59-9D6E-D122883D92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25" name="Text Box 9">
                <a:extLst>
                  <a:ext uri="{FF2B5EF4-FFF2-40B4-BE49-F238E27FC236}">
                    <a16:creationId xmlns:a16="http://schemas.microsoft.com/office/drawing/2014/main" id="{1DAC5A9F-A93C-4224-88E6-44A20B8179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115" name="Group 111">
              <a:extLst>
                <a:ext uri="{FF2B5EF4-FFF2-40B4-BE49-F238E27FC236}">
                  <a16:creationId xmlns:a16="http://schemas.microsoft.com/office/drawing/2014/main" id="{5A5560D5-C055-48B3-BCD4-6980283EC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38120" name="AutoShape 7">
                <a:extLst>
                  <a:ext uri="{FF2B5EF4-FFF2-40B4-BE49-F238E27FC236}">
                    <a16:creationId xmlns:a16="http://schemas.microsoft.com/office/drawing/2014/main" id="{900A3627-D94D-4392-80F8-9A82BD1019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21" name="Freeform 8">
                <a:extLst>
                  <a:ext uri="{FF2B5EF4-FFF2-40B4-BE49-F238E27FC236}">
                    <a16:creationId xmlns:a16="http://schemas.microsoft.com/office/drawing/2014/main" id="{9A128238-E133-448C-9380-AE6CF34771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22" name="Text Box 9">
                <a:extLst>
                  <a:ext uri="{FF2B5EF4-FFF2-40B4-BE49-F238E27FC236}">
                    <a16:creationId xmlns:a16="http://schemas.microsoft.com/office/drawing/2014/main" id="{420774F6-888B-45EA-A62C-94F15F9C4D9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2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8116" name="Group 115">
              <a:extLst>
                <a:ext uri="{FF2B5EF4-FFF2-40B4-BE49-F238E27FC236}">
                  <a16:creationId xmlns:a16="http://schemas.microsoft.com/office/drawing/2014/main" id="{C5D8DDB6-2B18-40C6-B823-7BE47D987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38117" name="AutoShape 7">
                <a:extLst>
                  <a:ext uri="{FF2B5EF4-FFF2-40B4-BE49-F238E27FC236}">
                    <a16:creationId xmlns:a16="http://schemas.microsoft.com/office/drawing/2014/main" id="{561662A6-10DA-494C-83C5-2DA3FB1521F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18" name="Freeform 8">
                <a:extLst>
                  <a:ext uri="{FF2B5EF4-FFF2-40B4-BE49-F238E27FC236}">
                    <a16:creationId xmlns:a16="http://schemas.microsoft.com/office/drawing/2014/main" id="{3A7DC768-266D-4521-B3EC-307C1CD46E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19" name="Text Box 9">
                <a:extLst>
                  <a:ext uri="{FF2B5EF4-FFF2-40B4-BE49-F238E27FC236}">
                    <a16:creationId xmlns:a16="http://schemas.microsoft.com/office/drawing/2014/main" id="{4DF0534D-6FCA-4F0E-876F-5CB086DA115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37969" name="Group 119">
            <a:extLst>
              <a:ext uri="{FF2B5EF4-FFF2-40B4-BE49-F238E27FC236}">
                <a16:creationId xmlns:a16="http://schemas.microsoft.com/office/drawing/2014/main" id="{BACA4401-881D-45C7-8640-98F58102B1D5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3361137"/>
            <a:ext cx="3682604" cy="526256"/>
            <a:chOff x="576" y="2592"/>
            <a:chExt cx="3093" cy="442"/>
          </a:xfrm>
        </p:grpSpPr>
        <p:grpSp>
          <p:nvGrpSpPr>
            <p:cNvPr id="38078" name="Group 120">
              <a:extLst>
                <a:ext uri="{FF2B5EF4-FFF2-40B4-BE49-F238E27FC236}">
                  <a16:creationId xmlns:a16="http://schemas.microsoft.com/office/drawing/2014/main" id="{B29FA9A2-D09A-4F61-A02D-59B3E894E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38107" name="AutoShape 7">
                <a:extLst>
                  <a:ext uri="{FF2B5EF4-FFF2-40B4-BE49-F238E27FC236}">
                    <a16:creationId xmlns:a16="http://schemas.microsoft.com/office/drawing/2014/main" id="{2B44DD4B-A4B5-41B6-A9F9-58F5C8A1E7C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08" name="Freeform 8">
                <a:extLst>
                  <a:ext uri="{FF2B5EF4-FFF2-40B4-BE49-F238E27FC236}">
                    <a16:creationId xmlns:a16="http://schemas.microsoft.com/office/drawing/2014/main" id="{E2BFA391-5120-4561-8457-8F471BEA15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09" name="Text Box 9">
                <a:extLst>
                  <a:ext uri="{FF2B5EF4-FFF2-40B4-BE49-F238E27FC236}">
                    <a16:creationId xmlns:a16="http://schemas.microsoft.com/office/drawing/2014/main" id="{E01CAA22-B995-4F19-A306-9F7ACA95FE2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79" name="Group 124">
              <a:extLst>
                <a:ext uri="{FF2B5EF4-FFF2-40B4-BE49-F238E27FC236}">
                  <a16:creationId xmlns:a16="http://schemas.microsoft.com/office/drawing/2014/main" id="{0D5C931F-B022-40D5-AD84-18F564033C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38104" name="AutoShape 7">
                <a:extLst>
                  <a:ext uri="{FF2B5EF4-FFF2-40B4-BE49-F238E27FC236}">
                    <a16:creationId xmlns:a16="http://schemas.microsoft.com/office/drawing/2014/main" id="{0E69D0D0-294B-4F5D-A613-643EDE2819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05" name="Freeform 8">
                <a:extLst>
                  <a:ext uri="{FF2B5EF4-FFF2-40B4-BE49-F238E27FC236}">
                    <a16:creationId xmlns:a16="http://schemas.microsoft.com/office/drawing/2014/main" id="{1937F5D9-5333-4C33-94D7-45978B6831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06" name="Text Box 9">
                <a:extLst>
                  <a:ext uri="{FF2B5EF4-FFF2-40B4-BE49-F238E27FC236}">
                    <a16:creationId xmlns:a16="http://schemas.microsoft.com/office/drawing/2014/main" id="{AC3F94FA-6B8D-42AB-82DF-2E5BDA48EA7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80" name="Group 128">
              <a:extLst>
                <a:ext uri="{FF2B5EF4-FFF2-40B4-BE49-F238E27FC236}">
                  <a16:creationId xmlns:a16="http://schemas.microsoft.com/office/drawing/2014/main" id="{08A01D94-1BA8-4B38-8958-961AB356F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38101" name="AutoShape 7">
                <a:extLst>
                  <a:ext uri="{FF2B5EF4-FFF2-40B4-BE49-F238E27FC236}">
                    <a16:creationId xmlns:a16="http://schemas.microsoft.com/office/drawing/2014/main" id="{FD280E94-965C-4421-B10D-9673BFD8D2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102" name="Freeform 8">
                <a:extLst>
                  <a:ext uri="{FF2B5EF4-FFF2-40B4-BE49-F238E27FC236}">
                    <a16:creationId xmlns:a16="http://schemas.microsoft.com/office/drawing/2014/main" id="{B081D969-AC3F-4037-862F-DEB321806D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03" name="Text Box 9">
                <a:extLst>
                  <a:ext uri="{FF2B5EF4-FFF2-40B4-BE49-F238E27FC236}">
                    <a16:creationId xmlns:a16="http://schemas.microsoft.com/office/drawing/2014/main" id="{400901F9-88C1-4EBB-BF86-C56F0B29DDE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81" name="Group 132">
              <a:extLst>
                <a:ext uri="{FF2B5EF4-FFF2-40B4-BE49-F238E27FC236}">
                  <a16:creationId xmlns:a16="http://schemas.microsoft.com/office/drawing/2014/main" id="{B5236745-46E1-4346-B0D5-4A4651B4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38098" name="AutoShape 7">
                <a:extLst>
                  <a:ext uri="{FF2B5EF4-FFF2-40B4-BE49-F238E27FC236}">
                    <a16:creationId xmlns:a16="http://schemas.microsoft.com/office/drawing/2014/main" id="{7D3F0369-B204-40C2-8A8E-FE0E24F97E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99" name="Freeform 8">
                <a:extLst>
                  <a:ext uri="{FF2B5EF4-FFF2-40B4-BE49-F238E27FC236}">
                    <a16:creationId xmlns:a16="http://schemas.microsoft.com/office/drawing/2014/main" id="{1CBF264F-FC83-43D3-B9A9-9AF4F0432E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100" name="Text Box 9">
                <a:extLst>
                  <a:ext uri="{FF2B5EF4-FFF2-40B4-BE49-F238E27FC236}">
                    <a16:creationId xmlns:a16="http://schemas.microsoft.com/office/drawing/2014/main" id="{55D618B2-6877-4134-850B-5CFB310A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82" name="Group 136">
              <a:extLst>
                <a:ext uri="{FF2B5EF4-FFF2-40B4-BE49-F238E27FC236}">
                  <a16:creationId xmlns:a16="http://schemas.microsoft.com/office/drawing/2014/main" id="{7A598D1D-0DF2-4353-8D88-06F15E631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" y="2594"/>
              <a:ext cx="366" cy="440"/>
              <a:chOff x="336" y="2084"/>
              <a:chExt cx="480" cy="586"/>
            </a:xfrm>
          </p:grpSpPr>
          <p:sp>
            <p:nvSpPr>
              <p:cNvPr id="38095" name="AutoShape 7">
                <a:extLst>
                  <a:ext uri="{FF2B5EF4-FFF2-40B4-BE49-F238E27FC236}">
                    <a16:creationId xmlns:a16="http://schemas.microsoft.com/office/drawing/2014/main" id="{F1022683-B2A0-47A5-87F3-05548BABD6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96" name="Freeform 8">
                <a:extLst>
                  <a:ext uri="{FF2B5EF4-FFF2-40B4-BE49-F238E27FC236}">
                    <a16:creationId xmlns:a16="http://schemas.microsoft.com/office/drawing/2014/main" id="{F85207CF-A0AE-4CDD-9103-86E216B81C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97" name="Text Box 9">
                <a:extLst>
                  <a:ext uri="{FF2B5EF4-FFF2-40B4-BE49-F238E27FC236}">
                    <a16:creationId xmlns:a16="http://schemas.microsoft.com/office/drawing/2014/main" id="{8B099BB0-7B6D-4284-AD46-ECC75E2A04B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3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8083" name="Group 140">
              <a:extLst>
                <a:ext uri="{FF2B5EF4-FFF2-40B4-BE49-F238E27FC236}">
                  <a16:creationId xmlns:a16="http://schemas.microsoft.com/office/drawing/2014/main" id="{155A59BD-3B3E-48AE-A106-D684A355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38092" name="AutoShape 7">
                <a:extLst>
                  <a:ext uri="{FF2B5EF4-FFF2-40B4-BE49-F238E27FC236}">
                    <a16:creationId xmlns:a16="http://schemas.microsoft.com/office/drawing/2014/main" id="{22A05C9E-9FE5-428C-91E6-3F3ED5D2A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93" name="Freeform 8">
                <a:extLst>
                  <a:ext uri="{FF2B5EF4-FFF2-40B4-BE49-F238E27FC236}">
                    <a16:creationId xmlns:a16="http://schemas.microsoft.com/office/drawing/2014/main" id="{0519842A-53CD-466A-AE2B-AAD36A409D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94" name="Text Box 9">
                <a:extLst>
                  <a:ext uri="{FF2B5EF4-FFF2-40B4-BE49-F238E27FC236}">
                    <a16:creationId xmlns:a16="http://schemas.microsoft.com/office/drawing/2014/main" id="{AF346C7C-64C8-4643-B7F1-8F423AEDD57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84" name="Group 144">
              <a:extLst>
                <a:ext uri="{FF2B5EF4-FFF2-40B4-BE49-F238E27FC236}">
                  <a16:creationId xmlns:a16="http://schemas.microsoft.com/office/drawing/2014/main" id="{E2452FAC-84B5-42D9-BE46-379AC177C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38089" name="AutoShape 7">
                <a:extLst>
                  <a:ext uri="{FF2B5EF4-FFF2-40B4-BE49-F238E27FC236}">
                    <a16:creationId xmlns:a16="http://schemas.microsoft.com/office/drawing/2014/main" id="{9FAE4CF3-A28C-4C23-8B36-20203E5E20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90" name="Freeform 8">
                <a:extLst>
                  <a:ext uri="{FF2B5EF4-FFF2-40B4-BE49-F238E27FC236}">
                    <a16:creationId xmlns:a16="http://schemas.microsoft.com/office/drawing/2014/main" id="{B56FC324-AE72-4473-8E83-CD5BDA4222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91" name="Text Box 9">
                <a:extLst>
                  <a:ext uri="{FF2B5EF4-FFF2-40B4-BE49-F238E27FC236}">
                    <a16:creationId xmlns:a16="http://schemas.microsoft.com/office/drawing/2014/main" id="{735EBDBF-B1E6-4CA8-A5CF-DC14B9F5C13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85" name="Group 148">
              <a:extLst>
                <a:ext uri="{FF2B5EF4-FFF2-40B4-BE49-F238E27FC236}">
                  <a16:creationId xmlns:a16="http://schemas.microsoft.com/office/drawing/2014/main" id="{7B0B500C-9B47-4DA0-9FB3-F94F936C6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38086" name="AutoShape 7">
                <a:extLst>
                  <a:ext uri="{FF2B5EF4-FFF2-40B4-BE49-F238E27FC236}">
                    <a16:creationId xmlns:a16="http://schemas.microsoft.com/office/drawing/2014/main" id="{373FE0AF-2B00-4A2C-92EF-CCDFCC8A94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87" name="Freeform 8">
                <a:extLst>
                  <a:ext uri="{FF2B5EF4-FFF2-40B4-BE49-F238E27FC236}">
                    <a16:creationId xmlns:a16="http://schemas.microsoft.com/office/drawing/2014/main" id="{AFA227E9-490A-4321-80FB-BFDF4D5EF9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88" name="Text Box 9">
                <a:extLst>
                  <a:ext uri="{FF2B5EF4-FFF2-40B4-BE49-F238E27FC236}">
                    <a16:creationId xmlns:a16="http://schemas.microsoft.com/office/drawing/2014/main" id="{6C729B9E-EB7B-4C56-8161-D8118D03E78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37970" name="Group 152">
            <a:extLst>
              <a:ext uri="{FF2B5EF4-FFF2-40B4-BE49-F238E27FC236}">
                <a16:creationId xmlns:a16="http://schemas.microsoft.com/office/drawing/2014/main" id="{435AEF50-F608-4BA4-8667-A5D3255AC9CE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3939778"/>
            <a:ext cx="3193256" cy="536972"/>
            <a:chOff x="1380" y="3033"/>
            <a:chExt cx="2682" cy="451"/>
          </a:xfrm>
        </p:grpSpPr>
        <p:grpSp>
          <p:nvGrpSpPr>
            <p:cNvPr id="38050" name="Group 153">
              <a:extLst>
                <a:ext uri="{FF2B5EF4-FFF2-40B4-BE49-F238E27FC236}">
                  <a16:creationId xmlns:a16="http://schemas.microsoft.com/office/drawing/2014/main" id="{FA14BFA1-98AC-4FBB-A6EC-9AB7A32BF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35"/>
              <a:ext cx="366" cy="449"/>
              <a:chOff x="336" y="2072"/>
              <a:chExt cx="480" cy="598"/>
            </a:xfrm>
          </p:grpSpPr>
          <p:sp>
            <p:nvSpPr>
              <p:cNvPr id="38075" name="AutoShape 7">
                <a:extLst>
                  <a:ext uri="{FF2B5EF4-FFF2-40B4-BE49-F238E27FC236}">
                    <a16:creationId xmlns:a16="http://schemas.microsoft.com/office/drawing/2014/main" id="{530C665B-2FA1-4F9A-BE9B-C061025521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76" name="Freeform 8">
                <a:extLst>
                  <a:ext uri="{FF2B5EF4-FFF2-40B4-BE49-F238E27FC236}">
                    <a16:creationId xmlns:a16="http://schemas.microsoft.com/office/drawing/2014/main" id="{575A9933-627B-495C-9187-D042BB27D6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77" name="Text Box 9">
                <a:extLst>
                  <a:ext uri="{FF2B5EF4-FFF2-40B4-BE49-F238E27FC236}">
                    <a16:creationId xmlns:a16="http://schemas.microsoft.com/office/drawing/2014/main" id="{E5620D9F-DF2F-4E48-9EC0-6140419D7BC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51" name="Group 157">
              <a:extLst>
                <a:ext uri="{FF2B5EF4-FFF2-40B4-BE49-F238E27FC236}">
                  <a16:creationId xmlns:a16="http://schemas.microsoft.com/office/drawing/2014/main" id="{A246F465-CDB6-4103-BD04-70D9BCA00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035"/>
              <a:ext cx="366" cy="449"/>
              <a:chOff x="336" y="2072"/>
              <a:chExt cx="480" cy="598"/>
            </a:xfrm>
          </p:grpSpPr>
          <p:sp>
            <p:nvSpPr>
              <p:cNvPr id="38072" name="AutoShape 7">
                <a:extLst>
                  <a:ext uri="{FF2B5EF4-FFF2-40B4-BE49-F238E27FC236}">
                    <a16:creationId xmlns:a16="http://schemas.microsoft.com/office/drawing/2014/main" id="{8ABA15B5-1329-47D3-8C29-3CE8FAC739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73" name="Freeform 8">
                <a:extLst>
                  <a:ext uri="{FF2B5EF4-FFF2-40B4-BE49-F238E27FC236}">
                    <a16:creationId xmlns:a16="http://schemas.microsoft.com/office/drawing/2014/main" id="{6AA776FE-34A3-43B2-A7E7-E819457DF8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74" name="Text Box 9">
                <a:extLst>
                  <a:ext uri="{FF2B5EF4-FFF2-40B4-BE49-F238E27FC236}">
                    <a16:creationId xmlns:a16="http://schemas.microsoft.com/office/drawing/2014/main" id="{DC6D79ED-F9AF-489A-B482-42EF6392C0C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52" name="Group 161">
              <a:extLst>
                <a:ext uri="{FF2B5EF4-FFF2-40B4-BE49-F238E27FC236}">
                  <a16:creationId xmlns:a16="http://schemas.microsoft.com/office/drawing/2014/main" id="{C91C5841-793E-457E-BA0E-87490C91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035"/>
              <a:ext cx="366" cy="449"/>
              <a:chOff x="336" y="2072"/>
              <a:chExt cx="480" cy="598"/>
            </a:xfrm>
          </p:grpSpPr>
          <p:sp>
            <p:nvSpPr>
              <p:cNvPr id="38069" name="AutoShape 7">
                <a:extLst>
                  <a:ext uri="{FF2B5EF4-FFF2-40B4-BE49-F238E27FC236}">
                    <a16:creationId xmlns:a16="http://schemas.microsoft.com/office/drawing/2014/main" id="{63AE1533-7BA9-4E7B-A51F-2C9E0DBAA2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70" name="Freeform 8">
                <a:extLst>
                  <a:ext uri="{FF2B5EF4-FFF2-40B4-BE49-F238E27FC236}">
                    <a16:creationId xmlns:a16="http://schemas.microsoft.com/office/drawing/2014/main" id="{981251E7-C264-439E-8BB2-FBCF0B6B3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71" name="Text Box 9">
                <a:extLst>
                  <a:ext uri="{FF2B5EF4-FFF2-40B4-BE49-F238E27FC236}">
                    <a16:creationId xmlns:a16="http://schemas.microsoft.com/office/drawing/2014/main" id="{A99B3D59-EA14-4E27-8F57-4B8545AE5C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53" name="Group 165">
              <a:extLst>
                <a:ext uri="{FF2B5EF4-FFF2-40B4-BE49-F238E27FC236}">
                  <a16:creationId xmlns:a16="http://schemas.microsoft.com/office/drawing/2014/main" id="{16C4B305-20BA-4B30-9411-783F24502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35"/>
              <a:ext cx="366" cy="449"/>
              <a:chOff x="336" y="2072"/>
              <a:chExt cx="480" cy="598"/>
            </a:xfrm>
          </p:grpSpPr>
          <p:sp>
            <p:nvSpPr>
              <p:cNvPr id="38066" name="AutoShape 7">
                <a:extLst>
                  <a:ext uri="{FF2B5EF4-FFF2-40B4-BE49-F238E27FC236}">
                    <a16:creationId xmlns:a16="http://schemas.microsoft.com/office/drawing/2014/main" id="{80495B0D-117F-48EF-A41F-A0E2E61388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67" name="Freeform 8">
                <a:extLst>
                  <a:ext uri="{FF2B5EF4-FFF2-40B4-BE49-F238E27FC236}">
                    <a16:creationId xmlns:a16="http://schemas.microsoft.com/office/drawing/2014/main" id="{43B7A10D-3AB5-4F41-BFD1-64F42704A3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68" name="Text Box 9">
                <a:extLst>
                  <a:ext uri="{FF2B5EF4-FFF2-40B4-BE49-F238E27FC236}">
                    <a16:creationId xmlns:a16="http://schemas.microsoft.com/office/drawing/2014/main" id="{13281C0E-B73D-4828-BD1A-97E9C30E1F2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54" name="Group 169">
              <a:extLst>
                <a:ext uri="{FF2B5EF4-FFF2-40B4-BE49-F238E27FC236}">
                  <a16:creationId xmlns:a16="http://schemas.microsoft.com/office/drawing/2014/main" id="{118D807C-38FE-43DF-83AF-3BF7D5A1F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38063" name="AutoShape 7">
                <a:extLst>
                  <a:ext uri="{FF2B5EF4-FFF2-40B4-BE49-F238E27FC236}">
                    <a16:creationId xmlns:a16="http://schemas.microsoft.com/office/drawing/2014/main" id="{E630B0D3-8CD5-4539-B9AD-C38EE001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64" name="Freeform 8">
                <a:extLst>
                  <a:ext uri="{FF2B5EF4-FFF2-40B4-BE49-F238E27FC236}">
                    <a16:creationId xmlns:a16="http://schemas.microsoft.com/office/drawing/2014/main" id="{76625530-E7B3-4D94-9DE6-BAE92779AC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65" name="Text Box 9">
                <a:extLst>
                  <a:ext uri="{FF2B5EF4-FFF2-40B4-BE49-F238E27FC236}">
                    <a16:creationId xmlns:a16="http://schemas.microsoft.com/office/drawing/2014/main" id="{3289413B-5F38-49EC-9987-24915DD20E2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4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8055" name="Group 173">
              <a:extLst>
                <a:ext uri="{FF2B5EF4-FFF2-40B4-BE49-F238E27FC236}">
                  <a16:creationId xmlns:a16="http://schemas.microsoft.com/office/drawing/2014/main" id="{3195AC42-DDCB-4689-A46F-5C8020E8B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38060" name="AutoShape 7">
                <a:extLst>
                  <a:ext uri="{FF2B5EF4-FFF2-40B4-BE49-F238E27FC236}">
                    <a16:creationId xmlns:a16="http://schemas.microsoft.com/office/drawing/2014/main" id="{E61FF8EE-9803-4C42-8DD0-F7C3288039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61" name="Freeform 8">
                <a:extLst>
                  <a:ext uri="{FF2B5EF4-FFF2-40B4-BE49-F238E27FC236}">
                    <a16:creationId xmlns:a16="http://schemas.microsoft.com/office/drawing/2014/main" id="{258B97E2-17DE-43BB-BC60-41A1C6E1BB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62" name="Text Box 9">
                <a:extLst>
                  <a:ext uri="{FF2B5EF4-FFF2-40B4-BE49-F238E27FC236}">
                    <a16:creationId xmlns:a16="http://schemas.microsoft.com/office/drawing/2014/main" id="{94AF7948-B5B6-4074-8CDE-1049A06B21E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56" name="Group 177">
              <a:extLst>
                <a:ext uri="{FF2B5EF4-FFF2-40B4-BE49-F238E27FC236}">
                  <a16:creationId xmlns:a16="http://schemas.microsoft.com/office/drawing/2014/main" id="{2414B760-39D6-4CF7-9F0C-2CD33C425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38057" name="AutoShape 7">
                <a:extLst>
                  <a:ext uri="{FF2B5EF4-FFF2-40B4-BE49-F238E27FC236}">
                    <a16:creationId xmlns:a16="http://schemas.microsoft.com/office/drawing/2014/main" id="{DE7C0456-D6D9-4CFE-A9AB-CF9D35CD2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58" name="Freeform 8">
                <a:extLst>
                  <a:ext uri="{FF2B5EF4-FFF2-40B4-BE49-F238E27FC236}">
                    <a16:creationId xmlns:a16="http://schemas.microsoft.com/office/drawing/2014/main" id="{62C1361E-2288-42A9-B94A-99D5879F3D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59" name="Text Box 9">
                <a:extLst>
                  <a:ext uri="{FF2B5EF4-FFF2-40B4-BE49-F238E27FC236}">
                    <a16:creationId xmlns:a16="http://schemas.microsoft.com/office/drawing/2014/main" id="{4DA0D1BC-31EC-4017-8813-33B1F6EED7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161" name="Group 181">
            <a:extLst>
              <a:ext uri="{FF2B5EF4-FFF2-40B4-BE49-F238E27FC236}">
                <a16:creationId xmlns:a16="http://schemas.microsoft.com/office/drawing/2014/main" id="{78217929-97DD-48BF-A117-72A146E48EAE}"/>
              </a:ext>
            </a:extLst>
          </p:cNvPr>
          <p:cNvGrpSpPr>
            <a:grpSpLocks/>
          </p:cNvGrpSpPr>
          <p:nvPr/>
        </p:nvGrpSpPr>
        <p:grpSpPr bwMode="auto">
          <a:xfrm>
            <a:off x="4660189" y="2159766"/>
            <a:ext cx="2732485" cy="522685"/>
            <a:chOff x="2115" y="1821"/>
            <a:chExt cx="2295" cy="439"/>
          </a:xfrm>
        </p:grpSpPr>
        <p:grpSp>
          <p:nvGrpSpPr>
            <p:cNvPr id="38026" name="Group 182">
              <a:extLst>
                <a:ext uri="{FF2B5EF4-FFF2-40B4-BE49-F238E27FC236}">
                  <a16:creationId xmlns:a16="http://schemas.microsoft.com/office/drawing/2014/main" id="{867CF549-7C13-4F0D-BA18-3618C5632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1821"/>
              <a:ext cx="366" cy="432"/>
              <a:chOff x="336" y="2112"/>
              <a:chExt cx="480" cy="576"/>
            </a:xfrm>
          </p:grpSpPr>
          <p:sp>
            <p:nvSpPr>
              <p:cNvPr id="38047" name="AutoShape 7">
                <a:extLst>
                  <a:ext uri="{FF2B5EF4-FFF2-40B4-BE49-F238E27FC236}">
                    <a16:creationId xmlns:a16="http://schemas.microsoft.com/office/drawing/2014/main" id="{55199573-4E2F-4B67-B074-8C3953D756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48" name="Freeform 8">
                <a:extLst>
                  <a:ext uri="{FF2B5EF4-FFF2-40B4-BE49-F238E27FC236}">
                    <a16:creationId xmlns:a16="http://schemas.microsoft.com/office/drawing/2014/main" id="{60DE2086-E741-4633-BCC6-1B34349E59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49" name="Text Box 9">
                <a:extLst>
                  <a:ext uri="{FF2B5EF4-FFF2-40B4-BE49-F238E27FC236}">
                    <a16:creationId xmlns:a16="http://schemas.microsoft.com/office/drawing/2014/main" id="{B86D5FA7-1C98-4F9E-A2A2-FFE27F4B9DD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27" name="Group 186">
              <a:extLst>
                <a:ext uri="{FF2B5EF4-FFF2-40B4-BE49-F238E27FC236}">
                  <a16:creationId xmlns:a16="http://schemas.microsoft.com/office/drawing/2014/main" id="{53E51882-1D9F-43E8-96BE-97FB57FB6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824"/>
              <a:ext cx="366" cy="432"/>
              <a:chOff x="336" y="2112"/>
              <a:chExt cx="480" cy="576"/>
            </a:xfrm>
          </p:grpSpPr>
          <p:sp>
            <p:nvSpPr>
              <p:cNvPr id="38044" name="AutoShape 7">
                <a:extLst>
                  <a:ext uri="{FF2B5EF4-FFF2-40B4-BE49-F238E27FC236}">
                    <a16:creationId xmlns:a16="http://schemas.microsoft.com/office/drawing/2014/main" id="{8CB7C671-E13B-429E-9DF6-5F01394D5EC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45" name="Freeform 8">
                <a:extLst>
                  <a:ext uri="{FF2B5EF4-FFF2-40B4-BE49-F238E27FC236}">
                    <a16:creationId xmlns:a16="http://schemas.microsoft.com/office/drawing/2014/main" id="{1B5D867C-FA9F-44D4-A683-1E3A06C1C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46" name="Text Box 9">
                <a:extLst>
                  <a:ext uri="{FF2B5EF4-FFF2-40B4-BE49-F238E27FC236}">
                    <a16:creationId xmlns:a16="http://schemas.microsoft.com/office/drawing/2014/main" id="{B41D988D-34DC-4A2F-991C-D6BAF55AF4B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28" name="Group 190">
              <a:extLst>
                <a:ext uri="{FF2B5EF4-FFF2-40B4-BE49-F238E27FC236}">
                  <a16:creationId xmlns:a16="http://schemas.microsoft.com/office/drawing/2014/main" id="{F75A852D-275F-4E90-815A-74A9219AE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24"/>
              <a:ext cx="366" cy="432"/>
              <a:chOff x="336" y="2112"/>
              <a:chExt cx="480" cy="576"/>
            </a:xfrm>
          </p:grpSpPr>
          <p:sp>
            <p:nvSpPr>
              <p:cNvPr id="38041" name="AutoShape 7">
                <a:extLst>
                  <a:ext uri="{FF2B5EF4-FFF2-40B4-BE49-F238E27FC236}">
                    <a16:creationId xmlns:a16="http://schemas.microsoft.com/office/drawing/2014/main" id="{59186C0E-10A9-4D84-B349-CFAB073E90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42" name="Freeform 8">
                <a:extLst>
                  <a:ext uri="{FF2B5EF4-FFF2-40B4-BE49-F238E27FC236}">
                    <a16:creationId xmlns:a16="http://schemas.microsoft.com/office/drawing/2014/main" id="{65404997-1EF0-4B51-A94D-0B6F8DD3A5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43" name="Text Box 9">
                <a:extLst>
                  <a:ext uri="{FF2B5EF4-FFF2-40B4-BE49-F238E27FC236}">
                    <a16:creationId xmlns:a16="http://schemas.microsoft.com/office/drawing/2014/main" id="{2CFF0B69-07C9-4DE4-BDCA-5A2FA1385DD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29" name="Group 194">
              <a:extLst>
                <a:ext uri="{FF2B5EF4-FFF2-40B4-BE49-F238E27FC236}">
                  <a16:creationId xmlns:a16="http://schemas.microsoft.com/office/drawing/2014/main" id="{5D2EE8F8-3D14-4763-96D7-DE99AAE43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824"/>
              <a:ext cx="366" cy="432"/>
              <a:chOff x="336" y="2112"/>
              <a:chExt cx="480" cy="576"/>
            </a:xfrm>
          </p:grpSpPr>
          <p:sp>
            <p:nvSpPr>
              <p:cNvPr id="38038" name="AutoShape 7">
                <a:extLst>
                  <a:ext uri="{FF2B5EF4-FFF2-40B4-BE49-F238E27FC236}">
                    <a16:creationId xmlns:a16="http://schemas.microsoft.com/office/drawing/2014/main" id="{E53E8517-4DAC-4927-A44E-6EA64B58C6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39" name="Freeform 8">
                <a:extLst>
                  <a:ext uri="{FF2B5EF4-FFF2-40B4-BE49-F238E27FC236}">
                    <a16:creationId xmlns:a16="http://schemas.microsoft.com/office/drawing/2014/main" id="{12587515-FD71-497B-B377-7D76DE062A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40" name="Text Box 9">
                <a:extLst>
                  <a:ext uri="{FF2B5EF4-FFF2-40B4-BE49-F238E27FC236}">
                    <a16:creationId xmlns:a16="http://schemas.microsoft.com/office/drawing/2014/main" id="{088642DD-78B2-4672-B4DC-FDE15D23860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30" name="Group 198">
              <a:extLst>
                <a:ext uri="{FF2B5EF4-FFF2-40B4-BE49-F238E27FC236}">
                  <a16:creationId xmlns:a16="http://schemas.microsoft.com/office/drawing/2014/main" id="{8D32F1C2-05FC-4124-BA2D-58B1C3E58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824"/>
              <a:ext cx="366" cy="432"/>
              <a:chOff x="336" y="2112"/>
              <a:chExt cx="480" cy="576"/>
            </a:xfrm>
          </p:grpSpPr>
          <p:sp>
            <p:nvSpPr>
              <p:cNvPr id="38035" name="AutoShape 7">
                <a:extLst>
                  <a:ext uri="{FF2B5EF4-FFF2-40B4-BE49-F238E27FC236}">
                    <a16:creationId xmlns:a16="http://schemas.microsoft.com/office/drawing/2014/main" id="{27DFF6D8-697A-4718-8EE3-96F80054C04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36" name="Freeform 8">
                <a:extLst>
                  <a:ext uri="{FF2B5EF4-FFF2-40B4-BE49-F238E27FC236}">
                    <a16:creationId xmlns:a16="http://schemas.microsoft.com/office/drawing/2014/main" id="{168B7E94-71AB-4DF1-BF1A-60311C6B1D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37" name="Text Box 9">
                <a:extLst>
                  <a:ext uri="{FF2B5EF4-FFF2-40B4-BE49-F238E27FC236}">
                    <a16:creationId xmlns:a16="http://schemas.microsoft.com/office/drawing/2014/main" id="{A2CB5ED2-EB48-43C2-A94F-5C65F67D176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8031" name="Group 202">
              <a:extLst>
                <a:ext uri="{FF2B5EF4-FFF2-40B4-BE49-F238E27FC236}">
                  <a16:creationId xmlns:a16="http://schemas.microsoft.com/office/drawing/2014/main" id="{9B73A067-BF19-4134-8D6D-B5F0C5816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5" y="1828"/>
              <a:ext cx="366" cy="432"/>
              <a:chOff x="336" y="2141"/>
              <a:chExt cx="480" cy="576"/>
            </a:xfrm>
          </p:grpSpPr>
          <p:sp>
            <p:nvSpPr>
              <p:cNvPr id="38032" name="AutoShape 7">
                <a:extLst>
                  <a:ext uri="{FF2B5EF4-FFF2-40B4-BE49-F238E27FC236}">
                    <a16:creationId xmlns:a16="http://schemas.microsoft.com/office/drawing/2014/main" id="{3D50B170-E8D3-4771-B3BA-0858A6707A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41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8033" name="Freeform 8">
                <a:extLst>
                  <a:ext uri="{FF2B5EF4-FFF2-40B4-BE49-F238E27FC236}">
                    <a16:creationId xmlns:a16="http://schemas.microsoft.com/office/drawing/2014/main" id="{77FB5BD3-59AE-43ED-8679-D33A3BDE22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034" name="Text Box 9">
                <a:extLst>
                  <a:ext uri="{FF2B5EF4-FFF2-40B4-BE49-F238E27FC236}">
                    <a16:creationId xmlns:a16="http://schemas.microsoft.com/office/drawing/2014/main" id="{56E5FD3E-A11A-4C21-84FA-5D8774A04A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99"/>
                    </a:solidFill>
                    <a:latin typeface="VNI-Avo"/>
                    <a:ea typeface="Angsana New" panose="02020603050405020304" pitchFamily="18" charset="-34"/>
                  </a:rPr>
                  <a:t>1</a:t>
                </a:r>
                <a:endParaRPr lang="th-TH" altLang="en-US" sz="1800" dirty="0">
                  <a:solidFill>
                    <a:srgbClr val="000099"/>
                  </a:solidFill>
                  <a:latin typeface="VNI-Avo"/>
                  <a:ea typeface="Angsana New" panose="02020603050405020304" pitchFamily="18" charset="-34"/>
                </a:endParaRPr>
              </a:p>
            </p:txBody>
          </p:sp>
        </p:grpSp>
      </p:grpSp>
      <p:grpSp>
        <p:nvGrpSpPr>
          <p:cNvPr id="168" name="Group 206">
            <a:extLst>
              <a:ext uri="{FF2B5EF4-FFF2-40B4-BE49-F238E27FC236}">
                <a16:creationId xmlns:a16="http://schemas.microsoft.com/office/drawing/2014/main" id="{79CCA525-9294-4F51-8D40-E0A2BA4FCE8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203843"/>
            <a:ext cx="395288" cy="465534"/>
            <a:chOff x="3504" y="3792"/>
            <a:chExt cx="332" cy="391"/>
          </a:xfrm>
        </p:grpSpPr>
        <p:grpSp>
          <p:nvGrpSpPr>
            <p:cNvPr id="38022" name="Group 10">
              <a:extLst>
                <a:ext uri="{FF2B5EF4-FFF2-40B4-BE49-F238E27FC236}">
                  <a16:creationId xmlns:a16="http://schemas.microsoft.com/office/drawing/2014/main" id="{209F2E54-E9BD-4A8D-8CC8-8204F42411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8024" name="Oval 11">
                <a:extLst>
                  <a:ext uri="{FF2B5EF4-FFF2-40B4-BE49-F238E27FC236}">
                    <a16:creationId xmlns:a16="http://schemas.microsoft.com/office/drawing/2014/main" id="{9D05DAEE-8564-46CA-A0D7-45320BAFCAA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8025" name="Freeform 12">
                <a:extLst>
                  <a:ext uri="{FF2B5EF4-FFF2-40B4-BE49-F238E27FC236}">
                    <a16:creationId xmlns:a16="http://schemas.microsoft.com/office/drawing/2014/main" id="{97D17879-F0DE-453B-84B7-1ADD994273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8023" name="Text Box 210">
              <a:extLst>
                <a:ext uri="{FF2B5EF4-FFF2-40B4-BE49-F238E27FC236}">
                  <a16:creationId xmlns:a16="http://schemas.microsoft.com/office/drawing/2014/main" id="{7B4E593B-32B9-4A19-BDE9-A7C445484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ym typeface="Wingdings" panose="05000000000000000000" pitchFamily="2" charset="2"/>
                </a:rPr>
                <a:t>1</a:t>
              </a:r>
            </a:p>
          </p:txBody>
        </p:sp>
      </p:grpSp>
      <p:grpSp>
        <p:nvGrpSpPr>
          <p:cNvPr id="37973" name="Group 211">
            <a:extLst>
              <a:ext uri="{FF2B5EF4-FFF2-40B4-BE49-F238E27FC236}">
                <a16:creationId xmlns:a16="http://schemas.microsoft.com/office/drawing/2014/main" id="{A79817BD-7837-47FC-B4F5-4138D922D8A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876546"/>
            <a:ext cx="395288" cy="465534"/>
            <a:chOff x="3504" y="3792"/>
            <a:chExt cx="332" cy="391"/>
          </a:xfrm>
        </p:grpSpPr>
        <p:grpSp>
          <p:nvGrpSpPr>
            <p:cNvPr id="38018" name="Group 10">
              <a:extLst>
                <a:ext uri="{FF2B5EF4-FFF2-40B4-BE49-F238E27FC236}">
                  <a16:creationId xmlns:a16="http://schemas.microsoft.com/office/drawing/2014/main" id="{9B439E2E-3AA1-409F-9C9A-B1EA3B802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8020" name="Oval 11">
                <a:extLst>
                  <a:ext uri="{FF2B5EF4-FFF2-40B4-BE49-F238E27FC236}">
                    <a16:creationId xmlns:a16="http://schemas.microsoft.com/office/drawing/2014/main" id="{B9517779-AFF9-49F9-A79A-F44ECD4FB3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8021" name="Freeform 12">
                <a:extLst>
                  <a:ext uri="{FF2B5EF4-FFF2-40B4-BE49-F238E27FC236}">
                    <a16:creationId xmlns:a16="http://schemas.microsoft.com/office/drawing/2014/main" id="{EE1FABD1-1164-4D3B-8FF8-2AEAF1905B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8019" name="Text Box 215">
              <a:extLst>
                <a:ext uri="{FF2B5EF4-FFF2-40B4-BE49-F238E27FC236}">
                  <a16:creationId xmlns:a16="http://schemas.microsoft.com/office/drawing/2014/main" id="{2637FF7D-8456-45E0-A9D3-813A449B0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ym typeface="Wingdings" panose="05000000000000000000" pitchFamily="2" charset="2"/>
                </a:rPr>
                <a:t>2</a:t>
              </a:r>
            </a:p>
          </p:txBody>
        </p:sp>
      </p:grpSp>
      <p:grpSp>
        <p:nvGrpSpPr>
          <p:cNvPr id="37974" name="Group 216">
            <a:extLst>
              <a:ext uri="{FF2B5EF4-FFF2-40B4-BE49-F238E27FC236}">
                <a16:creationId xmlns:a16="http://schemas.microsoft.com/office/drawing/2014/main" id="{8BAF4AEC-310C-4511-8302-ADE39831956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448046"/>
            <a:ext cx="395288" cy="465534"/>
            <a:chOff x="3504" y="3792"/>
            <a:chExt cx="332" cy="391"/>
          </a:xfrm>
        </p:grpSpPr>
        <p:grpSp>
          <p:nvGrpSpPr>
            <p:cNvPr id="38014" name="Group 10">
              <a:extLst>
                <a:ext uri="{FF2B5EF4-FFF2-40B4-BE49-F238E27FC236}">
                  <a16:creationId xmlns:a16="http://schemas.microsoft.com/office/drawing/2014/main" id="{44660694-DAC8-413B-ABCD-8E484588F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8016" name="Oval 11">
                <a:extLst>
                  <a:ext uri="{FF2B5EF4-FFF2-40B4-BE49-F238E27FC236}">
                    <a16:creationId xmlns:a16="http://schemas.microsoft.com/office/drawing/2014/main" id="{CA1A330E-4659-4663-B97B-FB69618497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8017" name="Freeform 12">
                <a:extLst>
                  <a:ext uri="{FF2B5EF4-FFF2-40B4-BE49-F238E27FC236}">
                    <a16:creationId xmlns:a16="http://schemas.microsoft.com/office/drawing/2014/main" id="{7CC00AE6-E583-4208-A117-7FD0F766D7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8015" name="Text Box 220">
              <a:extLst>
                <a:ext uri="{FF2B5EF4-FFF2-40B4-BE49-F238E27FC236}">
                  <a16:creationId xmlns:a16="http://schemas.microsoft.com/office/drawing/2014/main" id="{6D609C70-CF40-46D2-ABE3-3207CF155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ym typeface="Wingdings" panose="05000000000000000000" pitchFamily="2" charset="2"/>
                </a:rPr>
                <a:t>3</a:t>
              </a:r>
            </a:p>
          </p:txBody>
        </p:sp>
      </p:grpSp>
      <p:grpSp>
        <p:nvGrpSpPr>
          <p:cNvPr id="37975" name="Group 221">
            <a:extLst>
              <a:ext uri="{FF2B5EF4-FFF2-40B4-BE49-F238E27FC236}">
                <a16:creationId xmlns:a16="http://schemas.microsoft.com/office/drawing/2014/main" id="{9C4BC305-8392-40F0-9765-25F5207B2CFD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076696"/>
            <a:ext cx="395288" cy="465534"/>
            <a:chOff x="3504" y="3792"/>
            <a:chExt cx="332" cy="391"/>
          </a:xfrm>
        </p:grpSpPr>
        <p:grpSp>
          <p:nvGrpSpPr>
            <p:cNvPr id="38010" name="Group 10">
              <a:extLst>
                <a:ext uri="{FF2B5EF4-FFF2-40B4-BE49-F238E27FC236}">
                  <a16:creationId xmlns:a16="http://schemas.microsoft.com/office/drawing/2014/main" id="{03BD49F3-60E3-4AD8-B19E-92424ED78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8012" name="Oval 11">
                <a:extLst>
                  <a:ext uri="{FF2B5EF4-FFF2-40B4-BE49-F238E27FC236}">
                    <a16:creationId xmlns:a16="http://schemas.microsoft.com/office/drawing/2014/main" id="{C6FABFD5-04C3-412E-8CB0-842B330ECE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8013" name="Freeform 12">
                <a:extLst>
                  <a:ext uri="{FF2B5EF4-FFF2-40B4-BE49-F238E27FC236}">
                    <a16:creationId xmlns:a16="http://schemas.microsoft.com/office/drawing/2014/main" id="{82F1337F-EC6A-43A0-B6F0-B9967C5459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8011" name="Text Box 225">
              <a:extLst>
                <a:ext uri="{FF2B5EF4-FFF2-40B4-BE49-F238E27FC236}">
                  <a16:creationId xmlns:a16="http://schemas.microsoft.com/office/drawing/2014/main" id="{64F8BD43-40D1-440B-9BB2-5F50633BF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>
            <a:extLst>
              <a:ext uri="{FF2B5EF4-FFF2-40B4-BE49-F238E27FC236}">
                <a16:creationId xmlns:a16="http://schemas.microsoft.com/office/drawing/2014/main" id="{77CE6887-8317-4BAE-B1DB-7ED832348B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1571625"/>
            <a:ext cx="400050" cy="4572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2C591901-013E-4A30-8089-F0A318003692}"/>
              </a:ext>
            </a:extLst>
          </p:cNvPr>
          <p:cNvSpPr/>
          <p:nvPr/>
        </p:nvSpPr>
        <p:spPr>
          <a:xfrm>
            <a:off x="6115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E58448C-707E-452C-A36F-8EE810AED6E9}"/>
              </a:ext>
            </a:extLst>
          </p:cNvPr>
          <p:cNvSpPr/>
          <p:nvPr/>
        </p:nvSpPr>
        <p:spPr>
          <a:xfrm>
            <a:off x="5829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972A1C00-E530-46E2-AD33-E602EECCE373}"/>
              </a:ext>
            </a:extLst>
          </p:cNvPr>
          <p:cNvSpPr/>
          <p:nvPr/>
        </p:nvSpPr>
        <p:spPr>
          <a:xfrm>
            <a:off x="5547122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7D74E9E2-4043-4802-8966-F7EE169724BB}"/>
              </a:ext>
            </a:extLst>
          </p:cNvPr>
          <p:cNvSpPr/>
          <p:nvPr/>
        </p:nvSpPr>
        <p:spPr>
          <a:xfrm>
            <a:off x="5257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13D39C98-7A22-45C1-830A-4FDDFA06A3FD}"/>
              </a:ext>
            </a:extLst>
          </p:cNvPr>
          <p:cNvSpPr/>
          <p:nvPr/>
        </p:nvSpPr>
        <p:spPr>
          <a:xfrm>
            <a:off x="4972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76CF9E2F-2860-444B-B23A-272C0DA12772}"/>
              </a:ext>
            </a:extLst>
          </p:cNvPr>
          <p:cNvSpPr/>
          <p:nvPr/>
        </p:nvSpPr>
        <p:spPr>
          <a:xfrm>
            <a:off x="4686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1E93D823-20AD-4170-B67E-C4AC866917A1}"/>
              </a:ext>
            </a:extLst>
          </p:cNvPr>
          <p:cNvSpPr/>
          <p:nvPr/>
        </p:nvSpPr>
        <p:spPr>
          <a:xfrm>
            <a:off x="4400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782ADE58-0428-4C40-B5F9-8339C32AA14D}"/>
              </a:ext>
            </a:extLst>
          </p:cNvPr>
          <p:cNvSpPr/>
          <p:nvPr/>
        </p:nvSpPr>
        <p:spPr>
          <a:xfrm>
            <a:off x="4114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9C3E5576-F4E8-4CB7-AFBB-9FCF05304784}"/>
              </a:ext>
            </a:extLst>
          </p:cNvPr>
          <p:cNvSpPr/>
          <p:nvPr/>
        </p:nvSpPr>
        <p:spPr>
          <a:xfrm>
            <a:off x="3829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668D47-B9F1-41FC-8692-6A1A3338CD7C}"/>
              </a:ext>
            </a:extLst>
          </p:cNvPr>
          <p:cNvSpPr/>
          <p:nvPr/>
        </p:nvSpPr>
        <p:spPr>
          <a:xfrm>
            <a:off x="3543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3184617A-C0D1-4053-9CC0-2CEEB93827EF}"/>
              </a:ext>
            </a:extLst>
          </p:cNvPr>
          <p:cNvSpPr/>
          <p:nvPr/>
        </p:nvSpPr>
        <p:spPr>
          <a:xfrm>
            <a:off x="3257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9163737A-A279-4D1B-8BE9-549580734FF8}"/>
              </a:ext>
            </a:extLst>
          </p:cNvPr>
          <p:cNvSpPr/>
          <p:nvPr/>
        </p:nvSpPr>
        <p:spPr>
          <a:xfrm>
            <a:off x="2971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D730EF1-157E-478A-BE75-AC5FA0B3B88E}"/>
              </a:ext>
            </a:extLst>
          </p:cNvPr>
          <p:cNvSpPr/>
          <p:nvPr/>
        </p:nvSpPr>
        <p:spPr>
          <a:xfrm>
            <a:off x="2686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BB206E3-E551-4971-A5C9-045E59EA36F0}"/>
              </a:ext>
            </a:extLst>
          </p:cNvPr>
          <p:cNvSpPr/>
          <p:nvPr/>
        </p:nvSpPr>
        <p:spPr>
          <a:xfrm>
            <a:off x="2400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3AA4A32-5616-455A-A941-C0D3CDCDD00F}"/>
              </a:ext>
            </a:extLst>
          </p:cNvPr>
          <p:cNvSpPr/>
          <p:nvPr/>
        </p:nvSpPr>
        <p:spPr>
          <a:xfrm>
            <a:off x="2114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 dirty="0"/>
          </a:p>
        </p:txBody>
      </p:sp>
      <p:sp>
        <p:nvSpPr>
          <p:cNvPr id="37993" name="TextBox 233">
            <a:extLst>
              <a:ext uri="{FF2B5EF4-FFF2-40B4-BE49-F238E27FC236}">
                <a16:creationId xmlns:a16="http://schemas.microsoft.com/office/drawing/2014/main" id="{64F71D31-177A-426E-9671-7E2263FC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350" b="1"/>
              <a:t>1</a:t>
            </a:r>
            <a:endParaRPr lang="en-US" altLang="en-US" sz="1350" b="1"/>
          </a:p>
        </p:txBody>
      </p:sp>
      <p:sp>
        <p:nvSpPr>
          <p:cNvPr id="190" name="Explosion 1 189">
            <a:extLst>
              <a:ext uri="{FF2B5EF4-FFF2-40B4-BE49-F238E27FC236}">
                <a16:creationId xmlns:a16="http://schemas.microsoft.com/office/drawing/2014/main" id="{29CEF980-00D6-4E8C-B727-F5EEF1FD9F14}"/>
              </a:ext>
            </a:extLst>
          </p:cNvPr>
          <p:cNvSpPr/>
          <p:nvPr/>
        </p:nvSpPr>
        <p:spPr>
          <a:xfrm>
            <a:off x="7056597" y="268694"/>
            <a:ext cx="1782603" cy="10287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FF00"/>
                </a:solidFill>
              </a:rPr>
              <a:t>Hết giờ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6669" y="62199"/>
            <a:ext cx="368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339" y="446814"/>
            <a:ext cx="6409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hiện tượng thường thấy khi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4" y="106956"/>
            <a:ext cx="1044666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A898F01C-ACDA-4D29-870D-D752E07681E7}"/>
              </a:ext>
            </a:extLst>
          </p:cNvPr>
          <p:cNvSpPr>
            <a:spLocks noChangeShapeType="1"/>
          </p:cNvSpPr>
          <p:nvPr/>
        </p:nvSpPr>
        <p:spPr bwMode="gray">
          <a:xfrm>
            <a:off x="1564481" y="1943100"/>
            <a:ext cx="0" cy="2125266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07" name="Text Box 9">
            <a:extLst>
              <a:ext uri="{FF2B5EF4-FFF2-40B4-BE49-F238E27FC236}">
                <a16:creationId xmlns:a16="http://schemas.microsoft.com/office/drawing/2014/main" id="{D325029A-6B41-4E1A-9547-DA4EA590E0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4514850"/>
            <a:ext cx="3543300" cy="41549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1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26310" name="Group 6">
            <a:extLst>
              <a:ext uri="{FF2B5EF4-FFF2-40B4-BE49-F238E27FC236}">
                <a16:creationId xmlns:a16="http://schemas.microsoft.com/office/drawing/2014/main" id="{6A8C972B-CA24-4D2F-AA93-B37CF1F83CAF}"/>
              </a:ext>
            </a:extLst>
          </p:cNvPr>
          <p:cNvGraphicFramePr>
            <a:graphicFrameLocks noGrp="1"/>
          </p:cNvGraphicFramePr>
          <p:nvPr/>
        </p:nvGraphicFramePr>
        <p:xfrm>
          <a:off x="3714750" y="3943351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934" name="Group 24">
            <a:extLst>
              <a:ext uri="{FF2B5EF4-FFF2-40B4-BE49-F238E27FC236}">
                <a16:creationId xmlns:a16="http://schemas.microsoft.com/office/drawing/2014/main" id="{7EFA2CB3-9F61-4C37-B73B-C35FCED883C4}"/>
              </a:ext>
            </a:extLst>
          </p:cNvPr>
          <p:cNvGrpSpPr>
            <a:grpSpLocks/>
          </p:cNvGrpSpPr>
          <p:nvPr/>
        </p:nvGrpSpPr>
        <p:grpSpPr bwMode="auto">
          <a:xfrm>
            <a:off x="2999185" y="4514850"/>
            <a:ext cx="829865" cy="457200"/>
            <a:chOff x="288" y="2784"/>
            <a:chExt cx="672" cy="1344"/>
          </a:xfrm>
        </p:grpSpPr>
        <p:sp>
          <p:nvSpPr>
            <p:cNvPr id="39138" name="AutoShape 7">
              <a:extLst>
                <a:ext uri="{FF2B5EF4-FFF2-40B4-BE49-F238E27FC236}">
                  <a16:creationId xmlns:a16="http://schemas.microsoft.com/office/drawing/2014/main" id="{F2DFD3E3-50CC-455B-B92E-A9D40BB82B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9139" name="Freeform 8">
              <a:extLst>
                <a:ext uri="{FF2B5EF4-FFF2-40B4-BE49-F238E27FC236}">
                  <a16:creationId xmlns:a16="http://schemas.microsoft.com/office/drawing/2014/main" id="{96A9A0AE-605A-4BEE-9809-A98C21542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</a:t>
              </a:r>
              <a:endParaRPr lang="th-TH" altLang="en-US" sz="1350"/>
            </a:p>
          </p:txBody>
        </p:sp>
      </p:grpSp>
      <p:graphicFrame>
        <p:nvGraphicFramePr>
          <p:cNvPr id="226331" name="Group 27">
            <a:extLst>
              <a:ext uri="{FF2B5EF4-FFF2-40B4-BE49-F238E27FC236}">
                <a16:creationId xmlns:a16="http://schemas.microsoft.com/office/drawing/2014/main" id="{A30A6178-19E1-4952-B5D0-9450F8D2BA8F}"/>
              </a:ext>
            </a:extLst>
          </p:cNvPr>
          <p:cNvGraphicFramePr>
            <a:graphicFrameLocks noGrp="1"/>
          </p:cNvGraphicFramePr>
          <p:nvPr/>
        </p:nvGraphicFramePr>
        <p:xfrm>
          <a:off x="2792016" y="3359944"/>
          <a:ext cx="3723087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>
            <a:extLst>
              <a:ext uri="{FF2B5EF4-FFF2-40B4-BE49-F238E27FC236}">
                <a16:creationId xmlns:a16="http://schemas.microsoft.com/office/drawing/2014/main" id="{A0EC9005-ED89-43BB-BC17-67B0E28D9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53971"/>
              </p:ext>
            </p:extLst>
          </p:nvPr>
        </p:nvGraphicFramePr>
        <p:xfrm>
          <a:off x="4629150" y="2159794"/>
          <a:ext cx="274320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67" name="Group 63">
            <a:extLst>
              <a:ext uri="{FF2B5EF4-FFF2-40B4-BE49-F238E27FC236}">
                <a16:creationId xmlns:a16="http://schemas.microsoft.com/office/drawing/2014/main" id="{27448A93-3E12-4D56-ACD9-174EA1A40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76882"/>
              </p:ext>
            </p:extLst>
          </p:nvPr>
        </p:nvGraphicFramePr>
        <p:xfrm>
          <a:off x="2286000" y="2719388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989" name="Group 81">
            <a:extLst>
              <a:ext uri="{FF2B5EF4-FFF2-40B4-BE49-F238E27FC236}">
                <a16:creationId xmlns:a16="http://schemas.microsoft.com/office/drawing/2014/main" id="{AB213A20-2E14-4DF0-B0C5-1F2D67BEF67A}"/>
              </a:ext>
            </a:extLst>
          </p:cNvPr>
          <p:cNvGrpSpPr>
            <a:grpSpLocks/>
          </p:cNvGrpSpPr>
          <p:nvPr/>
        </p:nvGrpSpPr>
        <p:grpSpPr bwMode="auto">
          <a:xfrm>
            <a:off x="3644504" y="4514850"/>
            <a:ext cx="859631" cy="457200"/>
            <a:chOff x="288" y="2784"/>
            <a:chExt cx="672" cy="1344"/>
          </a:xfrm>
        </p:grpSpPr>
        <p:sp>
          <p:nvSpPr>
            <p:cNvPr id="39136" name="AutoShape 7">
              <a:extLst>
                <a:ext uri="{FF2B5EF4-FFF2-40B4-BE49-F238E27FC236}">
                  <a16:creationId xmlns:a16="http://schemas.microsoft.com/office/drawing/2014/main" id="{92DBE088-5997-4E3E-A3B6-824C3525DE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9137" name="Freeform 8">
              <a:extLst>
                <a:ext uri="{FF2B5EF4-FFF2-40B4-BE49-F238E27FC236}">
                  <a16:creationId xmlns:a16="http://schemas.microsoft.com/office/drawing/2014/main" id="{2ED1CBF7-8D6E-401C-9E35-E9B983CE1D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</a:t>
              </a:r>
              <a:endParaRPr lang="th-TH" altLang="en-US" sz="1350"/>
            </a:p>
          </p:txBody>
        </p:sp>
      </p:grpSp>
      <p:grpSp>
        <p:nvGrpSpPr>
          <p:cNvPr id="38990" name="Group 84">
            <a:extLst>
              <a:ext uri="{FF2B5EF4-FFF2-40B4-BE49-F238E27FC236}">
                <a16:creationId xmlns:a16="http://schemas.microsoft.com/office/drawing/2014/main" id="{E7F6E09B-AA66-4BA9-BD76-116AC5FBFAE7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4514850"/>
            <a:ext cx="928688" cy="457200"/>
            <a:chOff x="288" y="2784"/>
            <a:chExt cx="672" cy="1344"/>
          </a:xfrm>
        </p:grpSpPr>
        <p:sp>
          <p:nvSpPr>
            <p:cNvPr id="39134" name="AutoShape 7">
              <a:extLst>
                <a:ext uri="{FF2B5EF4-FFF2-40B4-BE49-F238E27FC236}">
                  <a16:creationId xmlns:a16="http://schemas.microsoft.com/office/drawing/2014/main" id="{308D0E6A-7E9B-4AD6-8989-A3FAA89754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9135" name="Freeform 8">
              <a:extLst>
                <a:ext uri="{FF2B5EF4-FFF2-40B4-BE49-F238E27FC236}">
                  <a16:creationId xmlns:a16="http://schemas.microsoft.com/office/drawing/2014/main" id="{898E74D9-CE49-4742-95D5-2643563653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3</a:t>
              </a:r>
              <a:endParaRPr lang="th-TH" altLang="en-US" sz="1350"/>
            </a:p>
          </p:txBody>
        </p:sp>
      </p:grpSp>
      <p:grpSp>
        <p:nvGrpSpPr>
          <p:cNvPr id="38991" name="Group 87">
            <a:extLst>
              <a:ext uri="{FF2B5EF4-FFF2-40B4-BE49-F238E27FC236}">
                <a16:creationId xmlns:a16="http://schemas.microsoft.com/office/drawing/2014/main" id="{15A3E426-1023-4F03-B4B7-64CEA1C40C8A}"/>
              </a:ext>
            </a:extLst>
          </p:cNvPr>
          <p:cNvGrpSpPr>
            <a:grpSpLocks/>
          </p:cNvGrpSpPr>
          <p:nvPr/>
        </p:nvGrpSpPr>
        <p:grpSpPr bwMode="auto">
          <a:xfrm>
            <a:off x="5325666" y="4514850"/>
            <a:ext cx="1146572" cy="457200"/>
            <a:chOff x="288" y="2784"/>
            <a:chExt cx="672" cy="1344"/>
          </a:xfrm>
        </p:grpSpPr>
        <p:sp>
          <p:nvSpPr>
            <p:cNvPr id="39132" name="AutoShape 7">
              <a:extLst>
                <a:ext uri="{FF2B5EF4-FFF2-40B4-BE49-F238E27FC236}">
                  <a16:creationId xmlns:a16="http://schemas.microsoft.com/office/drawing/2014/main" id="{C81E7A90-7010-47C5-BE3E-48D9C4180E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39133" name="Freeform 8">
              <a:extLst>
                <a:ext uri="{FF2B5EF4-FFF2-40B4-BE49-F238E27FC236}">
                  <a16:creationId xmlns:a16="http://schemas.microsoft.com/office/drawing/2014/main" id="{E5A31783-6F8A-4344-9FD4-129050232DA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4</a:t>
              </a:r>
              <a:endParaRPr lang="th-TH" altLang="en-US" sz="1350"/>
            </a:p>
          </p:txBody>
        </p:sp>
      </p:grpSp>
      <p:grpSp>
        <p:nvGrpSpPr>
          <p:cNvPr id="25761" name="Group 90">
            <a:extLst>
              <a:ext uri="{FF2B5EF4-FFF2-40B4-BE49-F238E27FC236}">
                <a16:creationId xmlns:a16="http://schemas.microsoft.com/office/drawing/2014/main" id="{2CC5BB33-9759-45C4-899D-8FB784C47CAD}"/>
              </a:ext>
            </a:extLst>
          </p:cNvPr>
          <p:cNvGrpSpPr>
            <a:grpSpLocks/>
          </p:cNvGrpSpPr>
          <p:nvPr/>
        </p:nvGrpSpPr>
        <p:grpSpPr bwMode="auto">
          <a:xfrm>
            <a:off x="2304880" y="2698993"/>
            <a:ext cx="3214688" cy="526256"/>
            <a:chOff x="210" y="2208"/>
            <a:chExt cx="2700" cy="442"/>
          </a:xfrm>
        </p:grpSpPr>
        <p:grpSp>
          <p:nvGrpSpPr>
            <p:cNvPr id="39104" name="Group 91">
              <a:extLst>
                <a:ext uri="{FF2B5EF4-FFF2-40B4-BE49-F238E27FC236}">
                  <a16:creationId xmlns:a16="http://schemas.microsoft.com/office/drawing/2014/main" id="{B2A342EB-7688-4E6D-A981-824918038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39129" name="AutoShape 7">
                <a:extLst>
                  <a:ext uri="{FF2B5EF4-FFF2-40B4-BE49-F238E27FC236}">
                    <a16:creationId xmlns:a16="http://schemas.microsoft.com/office/drawing/2014/main" id="{17AA58D4-6ECD-4D83-A62D-6542E5C0D4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30" name="Freeform 8">
                <a:extLst>
                  <a:ext uri="{FF2B5EF4-FFF2-40B4-BE49-F238E27FC236}">
                    <a16:creationId xmlns:a16="http://schemas.microsoft.com/office/drawing/2014/main" id="{87B6730E-3CD2-4826-A7D5-773E2C9123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31" name="Text Box 9">
                <a:extLst>
                  <a:ext uri="{FF2B5EF4-FFF2-40B4-BE49-F238E27FC236}">
                    <a16:creationId xmlns:a16="http://schemas.microsoft.com/office/drawing/2014/main" id="{DF4E4428-CFFF-4AE4-8983-023C85DB479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105" name="Group 95">
              <a:extLst>
                <a:ext uri="{FF2B5EF4-FFF2-40B4-BE49-F238E27FC236}">
                  <a16:creationId xmlns:a16="http://schemas.microsoft.com/office/drawing/2014/main" id="{0B9D20D5-1CAC-4587-A03F-297C63382B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39126" name="AutoShape 7">
                <a:extLst>
                  <a:ext uri="{FF2B5EF4-FFF2-40B4-BE49-F238E27FC236}">
                    <a16:creationId xmlns:a16="http://schemas.microsoft.com/office/drawing/2014/main" id="{E344B526-9401-4883-8C0B-8CAAED519F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27" name="Freeform 8">
                <a:extLst>
                  <a:ext uri="{FF2B5EF4-FFF2-40B4-BE49-F238E27FC236}">
                    <a16:creationId xmlns:a16="http://schemas.microsoft.com/office/drawing/2014/main" id="{6E49A6F3-1118-48B5-BA0B-100EE209F9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28" name="Text Box 9">
                <a:extLst>
                  <a:ext uri="{FF2B5EF4-FFF2-40B4-BE49-F238E27FC236}">
                    <a16:creationId xmlns:a16="http://schemas.microsoft.com/office/drawing/2014/main" id="{F62230D2-E1B9-4059-AC3C-7A3BD981D1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106" name="Group 99">
              <a:extLst>
                <a:ext uri="{FF2B5EF4-FFF2-40B4-BE49-F238E27FC236}">
                  <a16:creationId xmlns:a16="http://schemas.microsoft.com/office/drawing/2014/main" id="{474EE873-EEDF-4D19-90FA-B39D911915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39123" name="AutoShape 7">
                <a:extLst>
                  <a:ext uri="{FF2B5EF4-FFF2-40B4-BE49-F238E27FC236}">
                    <a16:creationId xmlns:a16="http://schemas.microsoft.com/office/drawing/2014/main" id="{7EE6555D-A70D-4565-B4FF-1EA9B54BC4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24" name="Freeform 8">
                <a:extLst>
                  <a:ext uri="{FF2B5EF4-FFF2-40B4-BE49-F238E27FC236}">
                    <a16:creationId xmlns:a16="http://schemas.microsoft.com/office/drawing/2014/main" id="{C18B8726-749D-46FA-BAC2-63ED575178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25" name="Text Box 9">
                <a:extLst>
                  <a:ext uri="{FF2B5EF4-FFF2-40B4-BE49-F238E27FC236}">
                    <a16:creationId xmlns:a16="http://schemas.microsoft.com/office/drawing/2014/main" id="{1ED6EB2C-9FBB-4865-8A3F-7873FCC6BFA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107" name="Group 103">
              <a:extLst>
                <a:ext uri="{FF2B5EF4-FFF2-40B4-BE49-F238E27FC236}">
                  <a16:creationId xmlns:a16="http://schemas.microsoft.com/office/drawing/2014/main" id="{3EA65CD3-2BB9-4ACA-808E-384EECA70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39120" name="AutoShape 7">
                <a:extLst>
                  <a:ext uri="{FF2B5EF4-FFF2-40B4-BE49-F238E27FC236}">
                    <a16:creationId xmlns:a16="http://schemas.microsoft.com/office/drawing/2014/main" id="{6AD9325C-410D-45E9-B92E-4E17DE90B8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21" name="Freeform 8">
                <a:extLst>
                  <a:ext uri="{FF2B5EF4-FFF2-40B4-BE49-F238E27FC236}">
                    <a16:creationId xmlns:a16="http://schemas.microsoft.com/office/drawing/2014/main" id="{61480116-BAAC-4D07-9B5F-78777DFAA7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22" name="Text Box 9">
                <a:extLst>
                  <a:ext uri="{FF2B5EF4-FFF2-40B4-BE49-F238E27FC236}">
                    <a16:creationId xmlns:a16="http://schemas.microsoft.com/office/drawing/2014/main" id="{F991EB6D-80B9-4A2F-A4EA-2B796C91707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108" name="Group 107">
              <a:extLst>
                <a:ext uri="{FF2B5EF4-FFF2-40B4-BE49-F238E27FC236}">
                  <a16:creationId xmlns:a16="http://schemas.microsoft.com/office/drawing/2014/main" id="{004315BA-A1CC-4732-A389-19CD1E0B0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213"/>
              <a:ext cx="366" cy="437"/>
              <a:chOff x="336" y="2088"/>
              <a:chExt cx="480" cy="582"/>
            </a:xfrm>
          </p:grpSpPr>
          <p:sp>
            <p:nvSpPr>
              <p:cNvPr id="39117" name="AutoShape 7">
                <a:extLst>
                  <a:ext uri="{FF2B5EF4-FFF2-40B4-BE49-F238E27FC236}">
                    <a16:creationId xmlns:a16="http://schemas.microsoft.com/office/drawing/2014/main" id="{E54D4BC7-885C-4BB9-A3F4-7A0170752C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18" name="Freeform 8">
                <a:extLst>
                  <a:ext uri="{FF2B5EF4-FFF2-40B4-BE49-F238E27FC236}">
                    <a16:creationId xmlns:a16="http://schemas.microsoft.com/office/drawing/2014/main" id="{60A7EB20-F61C-4D44-BEA2-E46AD69369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19" name="Text Box 9">
                <a:extLst>
                  <a:ext uri="{FF2B5EF4-FFF2-40B4-BE49-F238E27FC236}">
                    <a16:creationId xmlns:a16="http://schemas.microsoft.com/office/drawing/2014/main" id="{A40F104E-AD04-4A4F-8042-58ED149CB1D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109" name="Group 111">
              <a:extLst>
                <a:ext uri="{FF2B5EF4-FFF2-40B4-BE49-F238E27FC236}">
                  <a16:creationId xmlns:a16="http://schemas.microsoft.com/office/drawing/2014/main" id="{6A0C0F0B-1517-4960-AD53-98E632250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39114" name="AutoShape 7">
                <a:extLst>
                  <a:ext uri="{FF2B5EF4-FFF2-40B4-BE49-F238E27FC236}">
                    <a16:creationId xmlns:a16="http://schemas.microsoft.com/office/drawing/2014/main" id="{9AD0A8FE-AD9B-4E76-8DFF-866E98D774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15" name="Freeform 8">
                <a:extLst>
                  <a:ext uri="{FF2B5EF4-FFF2-40B4-BE49-F238E27FC236}">
                    <a16:creationId xmlns:a16="http://schemas.microsoft.com/office/drawing/2014/main" id="{5CE22900-2A12-4455-BB65-6A42858C25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16" name="Text Box 9">
                <a:extLst>
                  <a:ext uri="{FF2B5EF4-FFF2-40B4-BE49-F238E27FC236}">
                    <a16:creationId xmlns:a16="http://schemas.microsoft.com/office/drawing/2014/main" id="{53CE9ABB-BEBE-4507-BBDE-ABFAEB9DB93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2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9110" name="Group 115">
              <a:extLst>
                <a:ext uri="{FF2B5EF4-FFF2-40B4-BE49-F238E27FC236}">
                  <a16:creationId xmlns:a16="http://schemas.microsoft.com/office/drawing/2014/main" id="{68F8B9AF-EAEA-44D0-A460-2C32F677F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39111" name="AutoShape 7">
                <a:extLst>
                  <a:ext uri="{FF2B5EF4-FFF2-40B4-BE49-F238E27FC236}">
                    <a16:creationId xmlns:a16="http://schemas.microsoft.com/office/drawing/2014/main" id="{F211645A-F9A5-4FCF-AE51-98C46A6039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12" name="Freeform 8">
                <a:extLst>
                  <a:ext uri="{FF2B5EF4-FFF2-40B4-BE49-F238E27FC236}">
                    <a16:creationId xmlns:a16="http://schemas.microsoft.com/office/drawing/2014/main" id="{8E0BBB3C-7CAA-480E-ACA5-CEFA2F22AD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13" name="Text Box 9">
                <a:extLst>
                  <a:ext uri="{FF2B5EF4-FFF2-40B4-BE49-F238E27FC236}">
                    <a16:creationId xmlns:a16="http://schemas.microsoft.com/office/drawing/2014/main" id="{70ADA817-74AD-4BD6-9025-EDD481AC272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38993" name="Group 119">
            <a:extLst>
              <a:ext uri="{FF2B5EF4-FFF2-40B4-BE49-F238E27FC236}">
                <a16:creationId xmlns:a16="http://schemas.microsoft.com/office/drawing/2014/main" id="{684D27F8-B83D-4F5D-917C-C1EC083934B7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3361137"/>
            <a:ext cx="3682604" cy="526256"/>
            <a:chOff x="576" y="2592"/>
            <a:chExt cx="3093" cy="442"/>
          </a:xfrm>
        </p:grpSpPr>
        <p:grpSp>
          <p:nvGrpSpPr>
            <p:cNvPr id="39072" name="Group 120">
              <a:extLst>
                <a:ext uri="{FF2B5EF4-FFF2-40B4-BE49-F238E27FC236}">
                  <a16:creationId xmlns:a16="http://schemas.microsoft.com/office/drawing/2014/main" id="{3C9D46BA-2082-4D29-B853-AE3799CB8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39101" name="AutoShape 7">
                <a:extLst>
                  <a:ext uri="{FF2B5EF4-FFF2-40B4-BE49-F238E27FC236}">
                    <a16:creationId xmlns:a16="http://schemas.microsoft.com/office/drawing/2014/main" id="{160939E2-439D-47E4-99D4-EA73BBC959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102" name="Freeform 8">
                <a:extLst>
                  <a:ext uri="{FF2B5EF4-FFF2-40B4-BE49-F238E27FC236}">
                    <a16:creationId xmlns:a16="http://schemas.microsoft.com/office/drawing/2014/main" id="{6F2871C9-7E52-4E0E-931A-CF0E4B9058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03" name="Text Box 9">
                <a:extLst>
                  <a:ext uri="{FF2B5EF4-FFF2-40B4-BE49-F238E27FC236}">
                    <a16:creationId xmlns:a16="http://schemas.microsoft.com/office/drawing/2014/main" id="{C5942328-24C4-4726-8268-8825BC3386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3" name="Group 124">
              <a:extLst>
                <a:ext uri="{FF2B5EF4-FFF2-40B4-BE49-F238E27FC236}">
                  <a16:creationId xmlns:a16="http://schemas.microsoft.com/office/drawing/2014/main" id="{9A4EBFF4-2FA3-4E08-B564-EDCEE44EA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39098" name="AutoShape 7">
                <a:extLst>
                  <a:ext uri="{FF2B5EF4-FFF2-40B4-BE49-F238E27FC236}">
                    <a16:creationId xmlns:a16="http://schemas.microsoft.com/office/drawing/2014/main" id="{FD91656D-3344-4731-9B19-FDC980F417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99" name="Freeform 8">
                <a:extLst>
                  <a:ext uri="{FF2B5EF4-FFF2-40B4-BE49-F238E27FC236}">
                    <a16:creationId xmlns:a16="http://schemas.microsoft.com/office/drawing/2014/main" id="{CB26E5A1-3B87-4378-A298-C1027AEB9F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100" name="Text Box 9">
                <a:extLst>
                  <a:ext uri="{FF2B5EF4-FFF2-40B4-BE49-F238E27FC236}">
                    <a16:creationId xmlns:a16="http://schemas.microsoft.com/office/drawing/2014/main" id="{3B5E2B82-F5B0-4B77-8C5E-762889EF452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4" name="Group 128">
              <a:extLst>
                <a:ext uri="{FF2B5EF4-FFF2-40B4-BE49-F238E27FC236}">
                  <a16:creationId xmlns:a16="http://schemas.microsoft.com/office/drawing/2014/main" id="{5E824A27-6786-42AD-A50D-95EFCC511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39095" name="AutoShape 7">
                <a:extLst>
                  <a:ext uri="{FF2B5EF4-FFF2-40B4-BE49-F238E27FC236}">
                    <a16:creationId xmlns:a16="http://schemas.microsoft.com/office/drawing/2014/main" id="{D6708B89-7873-4ED0-8B42-08E36E9C0B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96" name="Freeform 8">
                <a:extLst>
                  <a:ext uri="{FF2B5EF4-FFF2-40B4-BE49-F238E27FC236}">
                    <a16:creationId xmlns:a16="http://schemas.microsoft.com/office/drawing/2014/main" id="{551FFB76-69D2-4948-A2B0-5BEA29349D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97" name="Text Box 9">
                <a:extLst>
                  <a:ext uri="{FF2B5EF4-FFF2-40B4-BE49-F238E27FC236}">
                    <a16:creationId xmlns:a16="http://schemas.microsoft.com/office/drawing/2014/main" id="{7ED3CF7E-0EAF-4CE1-9999-A74BD8C82B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5" name="Group 132">
              <a:extLst>
                <a:ext uri="{FF2B5EF4-FFF2-40B4-BE49-F238E27FC236}">
                  <a16:creationId xmlns:a16="http://schemas.microsoft.com/office/drawing/2014/main" id="{4FD751C9-C957-4822-BDC5-6220FB537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39092" name="AutoShape 7">
                <a:extLst>
                  <a:ext uri="{FF2B5EF4-FFF2-40B4-BE49-F238E27FC236}">
                    <a16:creationId xmlns:a16="http://schemas.microsoft.com/office/drawing/2014/main" id="{BEE20447-BA55-4431-8DA9-FE7527086A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93" name="Freeform 8">
                <a:extLst>
                  <a:ext uri="{FF2B5EF4-FFF2-40B4-BE49-F238E27FC236}">
                    <a16:creationId xmlns:a16="http://schemas.microsoft.com/office/drawing/2014/main" id="{AB5DA7D1-6A00-4C64-8B12-226EF2D1AE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94" name="Text Box 9">
                <a:extLst>
                  <a:ext uri="{FF2B5EF4-FFF2-40B4-BE49-F238E27FC236}">
                    <a16:creationId xmlns:a16="http://schemas.microsoft.com/office/drawing/2014/main" id="{12180890-758C-4A2E-9328-713928390B0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6" name="Group 136">
              <a:extLst>
                <a:ext uri="{FF2B5EF4-FFF2-40B4-BE49-F238E27FC236}">
                  <a16:creationId xmlns:a16="http://schemas.microsoft.com/office/drawing/2014/main" id="{64D82553-DEF7-4572-8D76-7C2813D07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" y="2594"/>
              <a:ext cx="366" cy="440"/>
              <a:chOff x="336" y="2084"/>
              <a:chExt cx="480" cy="586"/>
            </a:xfrm>
          </p:grpSpPr>
          <p:sp>
            <p:nvSpPr>
              <p:cNvPr id="39089" name="AutoShape 7">
                <a:extLst>
                  <a:ext uri="{FF2B5EF4-FFF2-40B4-BE49-F238E27FC236}">
                    <a16:creationId xmlns:a16="http://schemas.microsoft.com/office/drawing/2014/main" id="{7DD877D1-86EF-4359-979B-5DB9ABF37A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90" name="Freeform 8">
                <a:extLst>
                  <a:ext uri="{FF2B5EF4-FFF2-40B4-BE49-F238E27FC236}">
                    <a16:creationId xmlns:a16="http://schemas.microsoft.com/office/drawing/2014/main" id="{90FA5D52-24C5-459C-BE8C-CABCEB9732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91" name="Text Box 9">
                <a:extLst>
                  <a:ext uri="{FF2B5EF4-FFF2-40B4-BE49-F238E27FC236}">
                    <a16:creationId xmlns:a16="http://schemas.microsoft.com/office/drawing/2014/main" id="{24F7AA9D-B798-4755-87FE-4F0EE86B56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3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9077" name="Group 140">
              <a:extLst>
                <a:ext uri="{FF2B5EF4-FFF2-40B4-BE49-F238E27FC236}">
                  <a16:creationId xmlns:a16="http://schemas.microsoft.com/office/drawing/2014/main" id="{1413F423-5120-4F32-B991-33BECF875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39086" name="AutoShape 7">
                <a:extLst>
                  <a:ext uri="{FF2B5EF4-FFF2-40B4-BE49-F238E27FC236}">
                    <a16:creationId xmlns:a16="http://schemas.microsoft.com/office/drawing/2014/main" id="{8404B2A8-84A9-4419-BDED-CC3CCA035B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87" name="Freeform 8">
                <a:extLst>
                  <a:ext uri="{FF2B5EF4-FFF2-40B4-BE49-F238E27FC236}">
                    <a16:creationId xmlns:a16="http://schemas.microsoft.com/office/drawing/2014/main" id="{AA9FEEBF-46FF-4001-BF58-F72FAEAC6B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88" name="Text Box 9">
                <a:extLst>
                  <a:ext uri="{FF2B5EF4-FFF2-40B4-BE49-F238E27FC236}">
                    <a16:creationId xmlns:a16="http://schemas.microsoft.com/office/drawing/2014/main" id="{39F0DBBA-A6E7-4CEC-8E59-8946EC3AF2E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8" name="Group 144">
              <a:extLst>
                <a:ext uri="{FF2B5EF4-FFF2-40B4-BE49-F238E27FC236}">
                  <a16:creationId xmlns:a16="http://schemas.microsoft.com/office/drawing/2014/main" id="{5BE763A3-BDF7-42FA-AE52-216E5A26F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39083" name="AutoShape 7">
                <a:extLst>
                  <a:ext uri="{FF2B5EF4-FFF2-40B4-BE49-F238E27FC236}">
                    <a16:creationId xmlns:a16="http://schemas.microsoft.com/office/drawing/2014/main" id="{D3C93619-F57C-4FE0-A193-CFFB04BCD4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84" name="Freeform 8">
                <a:extLst>
                  <a:ext uri="{FF2B5EF4-FFF2-40B4-BE49-F238E27FC236}">
                    <a16:creationId xmlns:a16="http://schemas.microsoft.com/office/drawing/2014/main" id="{746230BC-4A0E-48A4-87D2-7DDF420D31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85" name="Text Box 9">
                <a:extLst>
                  <a:ext uri="{FF2B5EF4-FFF2-40B4-BE49-F238E27FC236}">
                    <a16:creationId xmlns:a16="http://schemas.microsoft.com/office/drawing/2014/main" id="{F5C59840-1779-4F5D-8ABD-D53AAB60916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79" name="Group 148">
              <a:extLst>
                <a:ext uri="{FF2B5EF4-FFF2-40B4-BE49-F238E27FC236}">
                  <a16:creationId xmlns:a16="http://schemas.microsoft.com/office/drawing/2014/main" id="{02A988E8-BAB4-4170-8E47-670A4516E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39080" name="AutoShape 7">
                <a:extLst>
                  <a:ext uri="{FF2B5EF4-FFF2-40B4-BE49-F238E27FC236}">
                    <a16:creationId xmlns:a16="http://schemas.microsoft.com/office/drawing/2014/main" id="{8D3E4C00-6965-4BF2-AF76-0F521D19FD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81" name="Freeform 8">
                <a:extLst>
                  <a:ext uri="{FF2B5EF4-FFF2-40B4-BE49-F238E27FC236}">
                    <a16:creationId xmlns:a16="http://schemas.microsoft.com/office/drawing/2014/main" id="{1C8AA314-188C-441B-928F-45ED3703FA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82" name="Text Box 9">
                <a:extLst>
                  <a:ext uri="{FF2B5EF4-FFF2-40B4-BE49-F238E27FC236}">
                    <a16:creationId xmlns:a16="http://schemas.microsoft.com/office/drawing/2014/main" id="{64E254F8-285A-4C1D-AFF0-1772C5FC39D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38994" name="Group 152">
            <a:extLst>
              <a:ext uri="{FF2B5EF4-FFF2-40B4-BE49-F238E27FC236}">
                <a16:creationId xmlns:a16="http://schemas.microsoft.com/office/drawing/2014/main" id="{4F52647B-E985-485E-8185-02CC12FB0B25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3939778"/>
            <a:ext cx="3193256" cy="536972"/>
            <a:chOff x="1380" y="3033"/>
            <a:chExt cx="2682" cy="451"/>
          </a:xfrm>
        </p:grpSpPr>
        <p:grpSp>
          <p:nvGrpSpPr>
            <p:cNvPr id="39044" name="Group 153">
              <a:extLst>
                <a:ext uri="{FF2B5EF4-FFF2-40B4-BE49-F238E27FC236}">
                  <a16:creationId xmlns:a16="http://schemas.microsoft.com/office/drawing/2014/main" id="{1ADA1888-82CC-4BFA-B477-AF40CF021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35"/>
              <a:ext cx="366" cy="449"/>
              <a:chOff x="336" y="2072"/>
              <a:chExt cx="480" cy="598"/>
            </a:xfrm>
          </p:grpSpPr>
          <p:sp>
            <p:nvSpPr>
              <p:cNvPr id="39069" name="AutoShape 7">
                <a:extLst>
                  <a:ext uri="{FF2B5EF4-FFF2-40B4-BE49-F238E27FC236}">
                    <a16:creationId xmlns:a16="http://schemas.microsoft.com/office/drawing/2014/main" id="{AECF0D86-78ED-46F5-BE79-5418F20ECF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70" name="Freeform 8">
                <a:extLst>
                  <a:ext uri="{FF2B5EF4-FFF2-40B4-BE49-F238E27FC236}">
                    <a16:creationId xmlns:a16="http://schemas.microsoft.com/office/drawing/2014/main" id="{7A3E0A2A-227F-4814-9781-A12F5DB7FF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71" name="Text Box 9">
                <a:extLst>
                  <a:ext uri="{FF2B5EF4-FFF2-40B4-BE49-F238E27FC236}">
                    <a16:creationId xmlns:a16="http://schemas.microsoft.com/office/drawing/2014/main" id="{8B41C63D-486E-4182-A802-B552DD1BC4C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45" name="Group 157">
              <a:extLst>
                <a:ext uri="{FF2B5EF4-FFF2-40B4-BE49-F238E27FC236}">
                  <a16:creationId xmlns:a16="http://schemas.microsoft.com/office/drawing/2014/main" id="{FDD46A72-565A-40DB-93B4-7FDF869F4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035"/>
              <a:ext cx="366" cy="449"/>
              <a:chOff x="336" y="2072"/>
              <a:chExt cx="480" cy="598"/>
            </a:xfrm>
          </p:grpSpPr>
          <p:sp>
            <p:nvSpPr>
              <p:cNvPr id="39066" name="AutoShape 7">
                <a:extLst>
                  <a:ext uri="{FF2B5EF4-FFF2-40B4-BE49-F238E27FC236}">
                    <a16:creationId xmlns:a16="http://schemas.microsoft.com/office/drawing/2014/main" id="{46EF0EE1-2841-491A-B029-A507D76892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67" name="Freeform 8">
                <a:extLst>
                  <a:ext uri="{FF2B5EF4-FFF2-40B4-BE49-F238E27FC236}">
                    <a16:creationId xmlns:a16="http://schemas.microsoft.com/office/drawing/2014/main" id="{0C259D3D-227E-4696-9D85-400D413133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68" name="Text Box 9">
                <a:extLst>
                  <a:ext uri="{FF2B5EF4-FFF2-40B4-BE49-F238E27FC236}">
                    <a16:creationId xmlns:a16="http://schemas.microsoft.com/office/drawing/2014/main" id="{D750C99A-E064-4F00-A5E0-FAD9D9B1745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46" name="Group 161">
              <a:extLst>
                <a:ext uri="{FF2B5EF4-FFF2-40B4-BE49-F238E27FC236}">
                  <a16:creationId xmlns:a16="http://schemas.microsoft.com/office/drawing/2014/main" id="{FA8C27BD-C01A-4501-9B39-76F139EB8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035"/>
              <a:ext cx="366" cy="449"/>
              <a:chOff x="336" y="2072"/>
              <a:chExt cx="480" cy="598"/>
            </a:xfrm>
          </p:grpSpPr>
          <p:sp>
            <p:nvSpPr>
              <p:cNvPr id="39063" name="AutoShape 7">
                <a:extLst>
                  <a:ext uri="{FF2B5EF4-FFF2-40B4-BE49-F238E27FC236}">
                    <a16:creationId xmlns:a16="http://schemas.microsoft.com/office/drawing/2014/main" id="{9F6B3083-2033-483E-A575-C7353B7E83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64" name="Freeform 8">
                <a:extLst>
                  <a:ext uri="{FF2B5EF4-FFF2-40B4-BE49-F238E27FC236}">
                    <a16:creationId xmlns:a16="http://schemas.microsoft.com/office/drawing/2014/main" id="{646B36F5-F03D-491D-9A22-C641F17577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65" name="Text Box 9">
                <a:extLst>
                  <a:ext uri="{FF2B5EF4-FFF2-40B4-BE49-F238E27FC236}">
                    <a16:creationId xmlns:a16="http://schemas.microsoft.com/office/drawing/2014/main" id="{CB18EA84-59C2-4757-8468-01746B52900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47" name="Group 165">
              <a:extLst>
                <a:ext uri="{FF2B5EF4-FFF2-40B4-BE49-F238E27FC236}">
                  <a16:creationId xmlns:a16="http://schemas.microsoft.com/office/drawing/2014/main" id="{D8B2CFDC-ED08-4396-8DD7-CF8B84D5C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35"/>
              <a:ext cx="366" cy="449"/>
              <a:chOff x="336" y="2072"/>
              <a:chExt cx="480" cy="598"/>
            </a:xfrm>
          </p:grpSpPr>
          <p:sp>
            <p:nvSpPr>
              <p:cNvPr id="39060" name="AutoShape 7">
                <a:extLst>
                  <a:ext uri="{FF2B5EF4-FFF2-40B4-BE49-F238E27FC236}">
                    <a16:creationId xmlns:a16="http://schemas.microsoft.com/office/drawing/2014/main" id="{B40E2BFA-9DFD-48A6-9034-1090D492B0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61" name="Freeform 8">
                <a:extLst>
                  <a:ext uri="{FF2B5EF4-FFF2-40B4-BE49-F238E27FC236}">
                    <a16:creationId xmlns:a16="http://schemas.microsoft.com/office/drawing/2014/main" id="{53A5697F-CB21-4B2A-984B-07EC656AAC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62" name="Text Box 9">
                <a:extLst>
                  <a:ext uri="{FF2B5EF4-FFF2-40B4-BE49-F238E27FC236}">
                    <a16:creationId xmlns:a16="http://schemas.microsoft.com/office/drawing/2014/main" id="{64CE5575-A388-4C88-8CD0-119036429B6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48" name="Group 169">
              <a:extLst>
                <a:ext uri="{FF2B5EF4-FFF2-40B4-BE49-F238E27FC236}">
                  <a16:creationId xmlns:a16="http://schemas.microsoft.com/office/drawing/2014/main" id="{DF01C17D-C364-4550-8FD4-255A81D6A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39057" name="AutoShape 7">
                <a:extLst>
                  <a:ext uri="{FF2B5EF4-FFF2-40B4-BE49-F238E27FC236}">
                    <a16:creationId xmlns:a16="http://schemas.microsoft.com/office/drawing/2014/main" id="{20666C94-283E-4AEE-B029-B18B5A35C3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58" name="Freeform 8">
                <a:extLst>
                  <a:ext uri="{FF2B5EF4-FFF2-40B4-BE49-F238E27FC236}">
                    <a16:creationId xmlns:a16="http://schemas.microsoft.com/office/drawing/2014/main" id="{BBECC358-2910-47A1-8E91-C97D8550B6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59" name="Text Box 9">
                <a:extLst>
                  <a:ext uri="{FF2B5EF4-FFF2-40B4-BE49-F238E27FC236}">
                    <a16:creationId xmlns:a16="http://schemas.microsoft.com/office/drawing/2014/main" id="{87E96B17-F60A-4C03-8CE1-E95FFA52C2D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4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39049" name="Group 173">
              <a:extLst>
                <a:ext uri="{FF2B5EF4-FFF2-40B4-BE49-F238E27FC236}">
                  <a16:creationId xmlns:a16="http://schemas.microsoft.com/office/drawing/2014/main" id="{EFC4023F-FB8B-4407-A242-FD2389812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39054" name="AutoShape 7">
                <a:extLst>
                  <a:ext uri="{FF2B5EF4-FFF2-40B4-BE49-F238E27FC236}">
                    <a16:creationId xmlns:a16="http://schemas.microsoft.com/office/drawing/2014/main" id="{A11B508E-511B-4B6F-BC2F-25C206105C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55" name="Freeform 8">
                <a:extLst>
                  <a:ext uri="{FF2B5EF4-FFF2-40B4-BE49-F238E27FC236}">
                    <a16:creationId xmlns:a16="http://schemas.microsoft.com/office/drawing/2014/main" id="{88C05635-AC50-4F74-9288-94119C884C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56" name="Text Box 9">
                <a:extLst>
                  <a:ext uri="{FF2B5EF4-FFF2-40B4-BE49-F238E27FC236}">
                    <a16:creationId xmlns:a16="http://schemas.microsoft.com/office/drawing/2014/main" id="{EDA9DBF9-B635-4C0F-94A3-EA066FAA14F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39050" name="Group 177">
              <a:extLst>
                <a:ext uri="{FF2B5EF4-FFF2-40B4-BE49-F238E27FC236}">
                  <a16:creationId xmlns:a16="http://schemas.microsoft.com/office/drawing/2014/main" id="{E9637820-217F-4D66-A0D9-8307E33CD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39051" name="AutoShape 7">
                <a:extLst>
                  <a:ext uri="{FF2B5EF4-FFF2-40B4-BE49-F238E27FC236}">
                    <a16:creationId xmlns:a16="http://schemas.microsoft.com/office/drawing/2014/main" id="{DF382B2A-F06B-4B23-A02B-6FD3F0B006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39052" name="Freeform 8">
                <a:extLst>
                  <a:ext uri="{FF2B5EF4-FFF2-40B4-BE49-F238E27FC236}">
                    <a16:creationId xmlns:a16="http://schemas.microsoft.com/office/drawing/2014/main" id="{16B7F317-317B-4E4A-8CC6-653012E732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053" name="Text Box 9">
                <a:extLst>
                  <a:ext uri="{FF2B5EF4-FFF2-40B4-BE49-F238E27FC236}">
                    <a16:creationId xmlns:a16="http://schemas.microsoft.com/office/drawing/2014/main" id="{C7B58ED7-E16F-4764-8FB6-B8AAD167D80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188427" name="Group 211">
            <a:extLst>
              <a:ext uri="{FF2B5EF4-FFF2-40B4-BE49-F238E27FC236}">
                <a16:creationId xmlns:a16="http://schemas.microsoft.com/office/drawing/2014/main" id="{149E0ED5-D85F-43AD-8C52-AF0BC720123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743196"/>
            <a:ext cx="395288" cy="465534"/>
            <a:chOff x="3504" y="3792"/>
            <a:chExt cx="332" cy="391"/>
          </a:xfrm>
        </p:grpSpPr>
        <p:grpSp>
          <p:nvGrpSpPr>
            <p:cNvPr id="39040" name="Group 10">
              <a:extLst>
                <a:ext uri="{FF2B5EF4-FFF2-40B4-BE49-F238E27FC236}">
                  <a16:creationId xmlns:a16="http://schemas.microsoft.com/office/drawing/2014/main" id="{0346D6E3-CE3E-4F3D-BA78-0AE4F4912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9042" name="Oval 11">
                <a:extLst>
                  <a:ext uri="{FF2B5EF4-FFF2-40B4-BE49-F238E27FC236}">
                    <a16:creationId xmlns:a16="http://schemas.microsoft.com/office/drawing/2014/main" id="{AD3CDEB0-A027-4524-A6A6-D7F94928BF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9043" name="Freeform 12">
                <a:extLst>
                  <a:ext uri="{FF2B5EF4-FFF2-40B4-BE49-F238E27FC236}">
                    <a16:creationId xmlns:a16="http://schemas.microsoft.com/office/drawing/2014/main" id="{1E991307-FCC9-4F7D-AD5D-226536D9CA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9041" name="Text Box 215">
              <a:extLst>
                <a:ext uri="{FF2B5EF4-FFF2-40B4-BE49-F238E27FC236}">
                  <a16:creationId xmlns:a16="http://schemas.microsoft.com/office/drawing/2014/main" id="{98DB2F7C-7C57-4CAA-A593-6A4A01EC8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ym typeface="Wingdings" panose="05000000000000000000" pitchFamily="2" charset="2"/>
                </a:rPr>
                <a:t>2</a:t>
              </a:r>
            </a:p>
          </p:txBody>
        </p:sp>
      </p:grpSp>
      <p:grpSp>
        <p:nvGrpSpPr>
          <p:cNvPr id="38996" name="Group 216">
            <a:extLst>
              <a:ext uri="{FF2B5EF4-FFF2-40B4-BE49-F238E27FC236}">
                <a16:creationId xmlns:a16="http://schemas.microsoft.com/office/drawing/2014/main" id="{3459CCDE-6CAA-4FA9-87EB-C1CE1E1F752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371846"/>
            <a:ext cx="395288" cy="465534"/>
            <a:chOff x="3504" y="3792"/>
            <a:chExt cx="332" cy="391"/>
          </a:xfrm>
        </p:grpSpPr>
        <p:grpSp>
          <p:nvGrpSpPr>
            <p:cNvPr id="39036" name="Group 10">
              <a:extLst>
                <a:ext uri="{FF2B5EF4-FFF2-40B4-BE49-F238E27FC236}">
                  <a16:creationId xmlns:a16="http://schemas.microsoft.com/office/drawing/2014/main" id="{3BEC8225-26D5-4AD5-8E7D-1F3BB3373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9038" name="Oval 11">
                <a:extLst>
                  <a:ext uri="{FF2B5EF4-FFF2-40B4-BE49-F238E27FC236}">
                    <a16:creationId xmlns:a16="http://schemas.microsoft.com/office/drawing/2014/main" id="{DDE0FF40-9C1D-484C-B0A3-75BC7338A4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9039" name="Freeform 12">
                <a:extLst>
                  <a:ext uri="{FF2B5EF4-FFF2-40B4-BE49-F238E27FC236}">
                    <a16:creationId xmlns:a16="http://schemas.microsoft.com/office/drawing/2014/main" id="{C6D4390D-A00E-4E36-90C6-AADFF5213E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9037" name="Text Box 220">
              <a:extLst>
                <a:ext uri="{FF2B5EF4-FFF2-40B4-BE49-F238E27FC236}">
                  <a16:creationId xmlns:a16="http://schemas.microsoft.com/office/drawing/2014/main" id="{E5C37DFF-FE40-4CF4-8F1A-6E12CAA38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ym typeface="Wingdings" panose="05000000000000000000" pitchFamily="2" charset="2"/>
                </a:rPr>
                <a:t>3</a:t>
              </a:r>
            </a:p>
          </p:txBody>
        </p:sp>
      </p:grpSp>
      <p:grpSp>
        <p:nvGrpSpPr>
          <p:cNvPr id="38997" name="Group 221">
            <a:extLst>
              <a:ext uri="{FF2B5EF4-FFF2-40B4-BE49-F238E27FC236}">
                <a16:creationId xmlns:a16="http://schemas.microsoft.com/office/drawing/2014/main" id="{5EEAFB9A-0AE8-4080-A7D9-595771AE258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057646"/>
            <a:ext cx="395288" cy="465534"/>
            <a:chOff x="3504" y="3792"/>
            <a:chExt cx="332" cy="391"/>
          </a:xfrm>
        </p:grpSpPr>
        <p:grpSp>
          <p:nvGrpSpPr>
            <p:cNvPr id="39032" name="Group 10">
              <a:extLst>
                <a:ext uri="{FF2B5EF4-FFF2-40B4-BE49-F238E27FC236}">
                  <a16:creationId xmlns:a16="http://schemas.microsoft.com/office/drawing/2014/main" id="{5B5EF67D-B90F-40FA-8599-48729F4FA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39034" name="Oval 11">
                <a:extLst>
                  <a:ext uri="{FF2B5EF4-FFF2-40B4-BE49-F238E27FC236}">
                    <a16:creationId xmlns:a16="http://schemas.microsoft.com/office/drawing/2014/main" id="{9A573231-712B-4EB5-AF56-B8C9DCCD2F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39035" name="Freeform 12">
                <a:extLst>
                  <a:ext uri="{FF2B5EF4-FFF2-40B4-BE49-F238E27FC236}">
                    <a16:creationId xmlns:a16="http://schemas.microsoft.com/office/drawing/2014/main" id="{10A7B779-BD51-4C85-9EAE-D8017AC41E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9033" name="Text Box 225">
              <a:extLst>
                <a:ext uri="{FF2B5EF4-FFF2-40B4-BE49-F238E27FC236}">
                  <a16:creationId xmlns:a16="http://schemas.microsoft.com/office/drawing/2014/main" id="{5A1DB8DA-BD95-4DDB-9C78-A0CB55865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>
            <a:extLst>
              <a:ext uri="{FF2B5EF4-FFF2-40B4-BE49-F238E27FC236}">
                <a16:creationId xmlns:a16="http://schemas.microsoft.com/office/drawing/2014/main" id="{3BB70E02-7EC5-4599-8513-4B02485430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1571625"/>
            <a:ext cx="400050" cy="4572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1CA84028-C042-4D71-9055-2491375BAAB1}"/>
              </a:ext>
            </a:extLst>
          </p:cNvPr>
          <p:cNvSpPr/>
          <p:nvPr/>
        </p:nvSpPr>
        <p:spPr>
          <a:xfrm>
            <a:off x="6115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0DDC8643-0DB5-4B9B-9CEB-7E1BA194C2DB}"/>
              </a:ext>
            </a:extLst>
          </p:cNvPr>
          <p:cNvSpPr/>
          <p:nvPr/>
        </p:nvSpPr>
        <p:spPr>
          <a:xfrm>
            <a:off x="5829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BCDADA85-443E-4F37-86C6-24789B7D4EA6}"/>
              </a:ext>
            </a:extLst>
          </p:cNvPr>
          <p:cNvSpPr/>
          <p:nvPr/>
        </p:nvSpPr>
        <p:spPr>
          <a:xfrm>
            <a:off x="5543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8389818-3845-436C-94BC-3C78F3E48012}"/>
              </a:ext>
            </a:extLst>
          </p:cNvPr>
          <p:cNvSpPr/>
          <p:nvPr/>
        </p:nvSpPr>
        <p:spPr>
          <a:xfrm>
            <a:off x="5257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FE3F2F4D-6B00-499F-963A-B9340A1D112A}"/>
              </a:ext>
            </a:extLst>
          </p:cNvPr>
          <p:cNvSpPr/>
          <p:nvPr/>
        </p:nvSpPr>
        <p:spPr>
          <a:xfrm>
            <a:off x="4972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91E5E023-5895-4289-8657-D54988B59211}"/>
              </a:ext>
            </a:extLst>
          </p:cNvPr>
          <p:cNvSpPr/>
          <p:nvPr/>
        </p:nvSpPr>
        <p:spPr>
          <a:xfrm>
            <a:off x="4686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79A84DFF-A7E0-4EBF-82E6-C31A693613A9}"/>
              </a:ext>
            </a:extLst>
          </p:cNvPr>
          <p:cNvSpPr/>
          <p:nvPr/>
        </p:nvSpPr>
        <p:spPr>
          <a:xfrm>
            <a:off x="4400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771D291E-2A2F-4E04-986C-F1A1F7904D83}"/>
              </a:ext>
            </a:extLst>
          </p:cNvPr>
          <p:cNvSpPr/>
          <p:nvPr/>
        </p:nvSpPr>
        <p:spPr>
          <a:xfrm>
            <a:off x="4114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5428379E-320B-40B4-9889-ADA7B3612AE2}"/>
              </a:ext>
            </a:extLst>
          </p:cNvPr>
          <p:cNvSpPr/>
          <p:nvPr/>
        </p:nvSpPr>
        <p:spPr>
          <a:xfrm>
            <a:off x="3829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234BC34D-1A9D-4EB0-A5B7-DC9B8C1C7139}"/>
              </a:ext>
            </a:extLst>
          </p:cNvPr>
          <p:cNvSpPr/>
          <p:nvPr/>
        </p:nvSpPr>
        <p:spPr>
          <a:xfrm>
            <a:off x="3543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62CB12A-D00A-4B8C-85A2-613C5AD32B3E}"/>
              </a:ext>
            </a:extLst>
          </p:cNvPr>
          <p:cNvSpPr/>
          <p:nvPr/>
        </p:nvSpPr>
        <p:spPr>
          <a:xfrm>
            <a:off x="3257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A3F8B88A-6169-4B87-B1AE-990331B4E476}"/>
              </a:ext>
            </a:extLst>
          </p:cNvPr>
          <p:cNvSpPr/>
          <p:nvPr/>
        </p:nvSpPr>
        <p:spPr>
          <a:xfrm>
            <a:off x="2971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3B42596F-4723-4816-BA53-F721FB752ABE}"/>
              </a:ext>
            </a:extLst>
          </p:cNvPr>
          <p:cNvSpPr/>
          <p:nvPr/>
        </p:nvSpPr>
        <p:spPr>
          <a:xfrm>
            <a:off x="2686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2DA99E4-DF4E-4958-97F3-17A4049BC336}"/>
              </a:ext>
            </a:extLst>
          </p:cNvPr>
          <p:cNvSpPr/>
          <p:nvPr/>
        </p:nvSpPr>
        <p:spPr>
          <a:xfrm>
            <a:off x="2400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D307425A-5ED6-4B00-972D-3B1C3A1B4FF6}"/>
              </a:ext>
            </a:extLst>
          </p:cNvPr>
          <p:cNvSpPr/>
          <p:nvPr/>
        </p:nvSpPr>
        <p:spPr>
          <a:xfrm>
            <a:off x="2114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9015" name="TextBox 208">
            <a:extLst>
              <a:ext uri="{FF2B5EF4-FFF2-40B4-BE49-F238E27FC236}">
                <a16:creationId xmlns:a16="http://schemas.microsoft.com/office/drawing/2014/main" id="{E5DE574F-A765-453D-9F9A-A5653768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350" b="1"/>
              <a:t>2</a:t>
            </a:r>
            <a:endParaRPr lang="en-US" altLang="en-US" sz="1350" b="1"/>
          </a:p>
        </p:txBody>
      </p:sp>
      <p:sp>
        <p:nvSpPr>
          <p:cNvPr id="160" name="Explosion 1 159">
            <a:extLst>
              <a:ext uri="{FF2B5EF4-FFF2-40B4-BE49-F238E27FC236}">
                <a16:creationId xmlns:a16="http://schemas.microsoft.com/office/drawing/2014/main" id="{B001E8F6-3937-414E-AACA-F71C831F693E}"/>
              </a:ext>
            </a:extLst>
          </p:cNvPr>
          <p:cNvSpPr/>
          <p:nvPr/>
        </p:nvSpPr>
        <p:spPr>
          <a:xfrm>
            <a:off x="7086600" y="132693"/>
            <a:ext cx="1828800" cy="10287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FF00"/>
                </a:solidFill>
              </a:rPr>
              <a:t>Hết giờ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1505" y="49832"/>
            <a:ext cx="392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271587" y="539211"/>
            <a:ext cx="5972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hiện tượng chuyển thể của nước từ thể khí sang thể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1" y="140755"/>
            <a:ext cx="1044666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>
            <a:extLst>
              <a:ext uri="{FF2B5EF4-FFF2-40B4-BE49-F238E27FC236}">
                <a16:creationId xmlns:a16="http://schemas.microsoft.com/office/drawing/2014/main" id="{5EEF4823-C20D-4B35-81CD-0B4AA38259B5}"/>
              </a:ext>
            </a:extLst>
          </p:cNvPr>
          <p:cNvSpPr>
            <a:spLocks noChangeShapeType="1"/>
          </p:cNvSpPr>
          <p:nvPr/>
        </p:nvSpPr>
        <p:spPr bwMode="gray">
          <a:xfrm>
            <a:off x="1564481" y="1943100"/>
            <a:ext cx="0" cy="2125266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07" name="Text Box 9">
            <a:extLst>
              <a:ext uri="{FF2B5EF4-FFF2-40B4-BE49-F238E27FC236}">
                <a16:creationId xmlns:a16="http://schemas.microsoft.com/office/drawing/2014/main" id="{789126DC-A826-4BF6-B910-5972A3D771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4514850"/>
            <a:ext cx="3543300" cy="41549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1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26310" name="Group 6">
            <a:extLst>
              <a:ext uri="{FF2B5EF4-FFF2-40B4-BE49-F238E27FC236}">
                <a16:creationId xmlns:a16="http://schemas.microsoft.com/office/drawing/2014/main" id="{3CB14555-DA34-4284-9CB7-B2ECDF2B95E4}"/>
              </a:ext>
            </a:extLst>
          </p:cNvPr>
          <p:cNvGraphicFramePr>
            <a:graphicFrameLocks noGrp="1"/>
          </p:cNvGraphicFramePr>
          <p:nvPr/>
        </p:nvGraphicFramePr>
        <p:xfrm>
          <a:off x="3714750" y="3943351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958" name="Group 24">
            <a:extLst>
              <a:ext uri="{FF2B5EF4-FFF2-40B4-BE49-F238E27FC236}">
                <a16:creationId xmlns:a16="http://schemas.microsoft.com/office/drawing/2014/main" id="{5D5F7B0E-5F61-461E-81BD-F05513EE8A39}"/>
              </a:ext>
            </a:extLst>
          </p:cNvPr>
          <p:cNvGrpSpPr>
            <a:grpSpLocks/>
          </p:cNvGrpSpPr>
          <p:nvPr/>
        </p:nvGrpSpPr>
        <p:grpSpPr bwMode="auto">
          <a:xfrm>
            <a:off x="3033712" y="4514850"/>
            <a:ext cx="795338" cy="457200"/>
            <a:chOff x="288" y="2784"/>
            <a:chExt cx="672" cy="1344"/>
          </a:xfrm>
        </p:grpSpPr>
        <p:sp>
          <p:nvSpPr>
            <p:cNvPr id="40128" name="AutoShape 7">
              <a:extLst>
                <a:ext uri="{FF2B5EF4-FFF2-40B4-BE49-F238E27FC236}">
                  <a16:creationId xmlns:a16="http://schemas.microsoft.com/office/drawing/2014/main" id="{6D8F0169-33E4-448F-B2B5-BAE8AA4E83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0129" name="Freeform 8">
              <a:extLst>
                <a:ext uri="{FF2B5EF4-FFF2-40B4-BE49-F238E27FC236}">
                  <a16:creationId xmlns:a16="http://schemas.microsoft.com/office/drawing/2014/main" id="{A1E158B3-BC73-4B81-97A9-9056FE80E6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</a:t>
              </a:r>
              <a:endParaRPr lang="th-TH" altLang="en-US" sz="1350"/>
            </a:p>
          </p:txBody>
        </p:sp>
      </p:grpSp>
      <p:graphicFrame>
        <p:nvGraphicFramePr>
          <p:cNvPr id="226331" name="Group 27">
            <a:extLst>
              <a:ext uri="{FF2B5EF4-FFF2-40B4-BE49-F238E27FC236}">
                <a16:creationId xmlns:a16="http://schemas.microsoft.com/office/drawing/2014/main" id="{202982EE-D38A-439A-8769-ECA7C6A7A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58490"/>
              </p:ext>
            </p:extLst>
          </p:nvPr>
        </p:nvGraphicFramePr>
        <p:xfrm>
          <a:off x="2792016" y="3359944"/>
          <a:ext cx="3723087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>
            <a:extLst>
              <a:ext uri="{FF2B5EF4-FFF2-40B4-BE49-F238E27FC236}">
                <a16:creationId xmlns:a16="http://schemas.microsoft.com/office/drawing/2014/main" id="{07B185C3-8BBC-4B5E-A7BA-8D26A176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93961"/>
              </p:ext>
            </p:extLst>
          </p:nvPr>
        </p:nvGraphicFramePr>
        <p:xfrm>
          <a:off x="4629150" y="2159794"/>
          <a:ext cx="274320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67" name="Group 63">
            <a:extLst>
              <a:ext uri="{FF2B5EF4-FFF2-40B4-BE49-F238E27FC236}">
                <a16:creationId xmlns:a16="http://schemas.microsoft.com/office/drawing/2014/main" id="{9FD7EC6C-C5B5-4D64-857A-E04E2AC96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85834"/>
              </p:ext>
            </p:extLst>
          </p:nvPr>
        </p:nvGraphicFramePr>
        <p:xfrm>
          <a:off x="2286000" y="2719388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013" name="Group 81">
            <a:extLst>
              <a:ext uri="{FF2B5EF4-FFF2-40B4-BE49-F238E27FC236}">
                <a16:creationId xmlns:a16="http://schemas.microsoft.com/office/drawing/2014/main" id="{EE538A9B-0A53-43CF-8970-CD3E562E73F2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4514850"/>
            <a:ext cx="675085" cy="457200"/>
            <a:chOff x="288" y="2784"/>
            <a:chExt cx="672" cy="1344"/>
          </a:xfrm>
        </p:grpSpPr>
        <p:sp>
          <p:nvSpPr>
            <p:cNvPr id="40126" name="AutoShape 7">
              <a:extLst>
                <a:ext uri="{FF2B5EF4-FFF2-40B4-BE49-F238E27FC236}">
                  <a16:creationId xmlns:a16="http://schemas.microsoft.com/office/drawing/2014/main" id="{90897B86-A139-4331-9A51-A22DB4A6A9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0127" name="Freeform 8">
              <a:extLst>
                <a:ext uri="{FF2B5EF4-FFF2-40B4-BE49-F238E27FC236}">
                  <a16:creationId xmlns:a16="http://schemas.microsoft.com/office/drawing/2014/main" id="{61E5C309-B79B-4E17-9659-454002C461D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</a:t>
              </a:r>
              <a:endParaRPr lang="th-TH" altLang="en-US" sz="1350"/>
            </a:p>
          </p:txBody>
        </p:sp>
      </p:grpSp>
      <p:grpSp>
        <p:nvGrpSpPr>
          <p:cNvPr id="40014" name="Group 84">
            <a:extLst>
              <a:ext uri="{FF2B5EF4-FFF2-40B4-BE49-F238E27FC236}">
                <a16:creationId xmlns:a16="http://schemas.microsoft.com/office/drawing/2014/main" id="{DA3D1306-89D3-44B3-8563-72691E557AE3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4514850"/>
            <a:ext cx="742950" cy="457200"/>
            <a:chOff x="288" y="2784"/>
            <a:chExt cx="672" cy="1344"/>
          </a:xfrm>
        </p:grpSpPr>
        <p:sp>
          <p:nvSpPr>
            <p:cNvPr id="40124" name="AutoShape 7">
              <a:extLst>
                <a:ext uri="{FF2B5EF4-FFF2-40B4-BE49-F238E27FC236}">
                  <a16:creationId xmlns:a16="http://schemas.microsoft.com/office/drawing/2014/main" id="{7AFE6C05-81E2-4115-818A-3DB6E49BA3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0125" name="Freeform 8">
              <a:extLst>
                <a:ext uri="{FF2B5EF4-FFF2-40B4-BE49-F238E27FC236}">
                  <a16:creationId xmlns:a16="http://schemas.microsoft.com/office/drawing/2014/main" id="{C610BA98-D50A-48F4-966A-B06FEB1B68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3</a:t>
              </a:r>
              <a:endParaRPr lang="th-TH" altLang="en-US" sz="1350"/>
            </a:p>
          </p:txBody>
        </p:sp>
      </p:grpSp>
      <p:grpSp>
        <p:nvGrpSpPr>
          <p:cNvPr id="40015" name="Group 87">
            <a:extLst>
              <a:ext uri="{FF2B5EF4-FFF2-40B4-BE49-F238E27FC236}">
                <a16:creationId xmlns:a16="http://schemas.microsoft.com/office/drawing/2014/main" id="{834F8940-A218-44BA-8D98-A890C0B689C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514850"/>
            <a:ext cx="914400" cy="457200"/>
            <a:chOff x="288" y="2784"/>
            <a:chExt cx="672" cy="1344"/>
          </a:xfrm>
        </p:grpSpPr>
        <p:sp>
          <p:nvSpPr>
            <p:cNvPr id="40122" name="AutoShape 7">
              <a:extLst>
                <a:ext uri="{FF2B5EF4-FFF2-40B4-BE49-F238E27FC236}">
                  <a16:creationId xmlns:a16="http://schemas.microsoft.com/office/drawing/2014/main" id="{B9FCF51C-0F99-440D-A6D7-A4F7738536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0123" name="Freeform 8">
              <a:extLst>
                <a:ext uri="{FF2B5EF4-FFF2-40B4-BE49-F238E27FC236}">
                  <a16:creationId xmlns:a16="http://schemas.microsoft.com/office/drawing/2014/main" id="{1FD5A9A1-08DC-4B0A-B492-94374ED3AC9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4</a:t>
              </a:r>
              <a:endParaRPr lang="th-TH" altLang="en-US" sz="1350"/>
            </a:p>
          </p:txBody>
        </p:sp>
      </p:grpSp>
      <p:grpSp>
        <p:nvGrpSpPr>
          <p:cNvPr id="10" name="Group 119">
            <a:extLst>
              <a:ext uri="{FF2B5EF4-FFF2-40B4-BE49-F238E27FC236}">
                <a16:creationId xmlns:a16="http://schemas.microsoft.com/office/drawing/2014/main" id="{A0A86BF3-36F2-4ED9-B0D6-5005741E562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333750"/>
            <a:ext cx="3682604" cy="526256"/>
            <a:chOff x="576" y="2592"/>
            <a:chExt cx="3093" cy="442"/>
          </a:xfrm>
        </p:grpSpPr>
        <p:grpSp>
          <p:nvGrpSpPr>
            <p:cNvPr id="40090" name="Group 120">
              <a:extLst>
                <a:ext uri="{FF2B5EF4-FFF2-40B4-BE49-F238E27FC236}">
                  <a16:creationId xmlns:a16="http://schemas.microsoft.com/office/drawing/2014/main" id="{55865646-2670-4A29-8029-D1BCC18E1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40119" name="AutoShape 7">
                <a:extLst>
                  <a:ext uri="{FF2B5EF4-FFF2-40B4-BE49-F238E27FC236}">
                    <a16:creationId xmlns:a16="http://schemas.microsoft.com/office/drawing/2014/main" id="{19ACECDB-9560-44DB-9382-2635713A34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20" name="Freeform 8">
                <a:extLst>
                  <a:ext uri="{FF2B5EF4-FFF2-40B4-BE49-F238E27FC236}">
                    <a16:creationId xmlns:a16="http://schemas.microsoft.com/office/drawing/2014/main" id="{C799C5DF-4E01-415B-ACCE-FF51B6A7EB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21" name="Text Box 9">
                <a:extLst>
                  <a:ext uri="{FF2B5EF4-FFF2-40B4-BE49-F238E27FC236}">
                    <a16:creationId xmlns:a16="http://schemas.microsoft.com/office/drawing/2014/main" id="{4EBCB95E-C25D-4729-9D0D-1AE4AA3A3A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1" name="Group 124">
              <a:extLst>
                <a:ext uri="{FF2B5EF4-FFF2-40B4-BE49-F238E27FC236}">
                  <a16:creationId xmlns:a16="http://schemas.microsoft.com/office/drawing/2014/main" id="{2C076261-590E-4C4B-917A-664D697900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40116" name="AutoShape 7">
                <a:extLst>
                  <a:ext uri="{FF2B5EF4-FFF2-40B4-BE49-F238E27FC236}">
                    <a16:creationId xmlns:a16="http://schemas.microsoft.com/office/drawing/2014/main" id="{714C762E-5A69-40F8-BBCC-A2DC0B32F96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17" name="Freeform 8">
                <a:extLst>
                  <a:ext uri="{FF2B5EF4-FFF2-40B4-BE49-F238E27FC236}">
                    <a16:creationId xmlns:a16="http://schemas.microsoft.com/office/drawing/2014/main" id="{7A3A854E-EB5A-4C58-BDA1-BE874565A7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18" name="Text Box 9">
                <a:extLst>
                  <a:ext uri="{FF2B5EF4-FFF2-40B4-BE49-F238E27FC236}">
                    <a16:creationId xmlns:a16="http://schemas.microsoft.com/office/drawing/2014/main" id="{0A8A0036-F82B-45B3-AFE1-5EE7CE8617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2" name="Group 128">
              <a:extLst>
                <a:ext uri="{FF2B5EF4-FFF2-40B4-BE49-F238E27FC236}">
                  <a16:creationId xmlns:a16="http://schemas.microsoft.com/office/drawing/2014/main" id="{48D60FFF-EB9D-4572-8C89-D0E7CCF9D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40113" name="AutoShape 7">
                <a:extLst>
                  <a:ext uri="{FF2B5EF4-FFF2-40B4-BE49-F238E27FC236}">
                    <a16:creationId xmlns:a16="http://schemas.microsoft.com/office/drawing/2014/main" id="{4FDC7273-8272-45D4-B99C-4AA6018AAC2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14" name="Freeform 8">
                <a:extLst>
                  <a:ext uri="{FF2B5EF4-FFF2-40B4-BE49-F238E27FC236}">
                    <a16:creationId xmlns:a16="http://schemas.microsoft.com/office/drawing/2014/main" id="{478A3225-5D8F-4CFB-B6EB-85CEA871DB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15" name="Text Box 9">
                <a:extLst>
                  <a:ext uri="{FF2B5EF4-FFF2-40B4-BE49-F238E27FC236}">
                    <a16:creationId xmlns:a16="http://schemas.microsoft.com/office/drawing/2014/main" id="{0957D4EF-3D2E-4D68-B094-50924E10BAD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3" name="Group 132">
              <a:extLst>
                <a:ext uri="{FF2B5EF4-FFF2-40B4-BE49-F238E27FC236}">
                  <a16:creationId xmlns:a16="http://schemas.microsoft.com/office/drawing/2014/main" id="{F6012AF4-BB06-43C1-8AAE-E45B8D4ED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40110" name="AutoShape 7">
                <a:extLst>
                  <a:ext uri="{FF2B5EF4-FFF2-40B4-BE49-F238E27FC236}">
                    <a16:creationId xmlns:a16="http://schemas.microsoft.com/office/drawing/2014/main" id="{1DE50068-14DE-44A8-891F-7118538607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11" name="Freeform 8">
                <a:extLst>
                  <a:ext uri="{FF2B5EF4-FFF2-40B4-BE49-F238E27FC236}">
                    <a16:creationId xmlns:a16="http://schemas.microsoft.com/office/drawing/2014/main" id="{F05AE828-F86A-48D4-B19E-ACC23D78C8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12" name="Text Box 9">
                <a:extLst>
                  <a:ext uri="{FF2B5EF4-FFF2-40B4-BE49-F238E27FC236}">
                    <a16:creationId xmlns:a16="http://schemas.microsoft.com/office/drawing/2014/main" id="{49A01900-62DC-4094-9092-886B4B8212D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4" name="Group 136">
              <a:extLst>
                <a:ext uri="{FF2B5EF4-FFF2-40B4-BE49-F238E27FC236}">
                  <a16:creationId xmlns:a16="http://schemas.microsoft.com/office/drawing/2014/main" id="{8B7E7427-EA2C-4210-830F-B0A56CFB5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1" y="2594"/>
              <a:ext cx="366" cy="440"/>
              <a:chOff x="336" y="2084"/>
              <a:chExt cx="480" cy="586"/>
            </a:xfrm>
          </p:grpSpPr>
          <p:sp>
            <p:nvSpPr>
              <p:cNvPr id="40107" name="AutoShape 7">
                <a:extLst>
                  <a:ext uri="{FF2B5EF4-FFF2-40B4-BE49-F238E27FC236}">
                    <a16:creationId xmlns:a16="http://schemas.microsoft.com/office/drawing/2014/main" id="{2EB5B300-4381-444B-B7FB-712BE6B2E5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08" name="Freeform 8">
                <a:extLst>
                  <a:ext uri="{FF2B5EF4-FFF2-40B4-BE49-F238E27FC236}">
                    <a16:creationId xmlns:a16="http://schemas.microsoft.com/office/drawing/2014/main" id="{733592D7-1837-47DB-8733-E92A2A6114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09" name="Text Box 9">
                <a:extLst>
                  <a:ext uri="{FF2B5EF4-FFF2-40B4-BE49-F238E27FC236}">
                    <a16:creationId xmlns:a16="http://schemas.microsoft.com/office/drawing/2014/main" id="{2C944648-1215-4D7E-BB35-93D0B7617BC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3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40095" name="Group 140">
              <a:extLst>
                <a:ext uri="{FF2B5EF4-FFF2-40B4-BE49-F238E27FC236}">
                  <a16:creationId xmlns:a16="http://schemas.microsoft.com/office/drawing/2014/main" id="{F92DF323-A34B-465D-A648-1D1BD4EEE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40104" name="AutoShape 7">
                <a:extLst>
                  <a:ext uri="{FF2B5EF4-FFF2-40B4-BE49-F238E27FC236}">
                    <a16:creationId xmlns:a16="http://schemas.microsoft.com/office/drawing/2014/main" id="{A0A5D65C-D521-45CF-B993-A09DEED5A7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05" name="Freeform 8">
                <a:extLst>
                  <a:ext uri="{FF2B5EF4-FFF2-40B4-BE49-F238E27FC236}">
                    <a16:creationId xmlns:a16="http://schemas.microsoft.com/office/drawing/2014/main" id="{27AA3741-7CDE-41FF-B189-2E53689F3C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06" name="Text Box 9">
                <a:extLst>
                  <a:ext uri="{FF2B5EF4-FFF2-40B4-BE49-F238E27FC236}">
                    <a16:creationId xmlns:a16="http://schemas.microsoft.com/office/drawing/2014/main" id="{A7C90626-6111-4471-8CFD-E545C4BE690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6" name="Group 144">
              <a:extLst>
                <a:ext uri="{FF2B5EF4-FFF2-40B4-BE49-F238E27FC236}">
                  <a16:creationId xmlns:a16="http://schemas.microsoft.com/office/drawing/2014/main" id="{ED2BC506-6909-4246-AD82-01412BEEF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40101" name="AutoShape 7">
                <a:extLst>
                  <a:ext uri="{FF2B5EF4-FFF2-40B4-BE49-F238E27FC236}">
                    <a16:creationId xmlns:a16="http://schemas.microsoft.com/office/drawing/2014/main" id="{FAF725B4-C552-49F2-ACE7-FE42AF28E7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102" name="Freeform 8">
                <a:extLst>
                  <a:ext uri="{FF2B5EF4-FFF2-40B4-BE49-F238E27FC236}">
                    <a16:creationId xmlns:a16="http://schemas.microsoft.com/office/drawing/2014/main" id="{F23109F8-58A7-4A14-B2A6-24E1C8A659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03" name="Text Box 9">
                <a:extLst>
                  <a:ext uri="{FF2B5EF4-FFF2-40B4-BE49-F238E27FC236}">
                    <a16:creationId xmlns:a16="http://schemas.microsoft.com/office/drawing/2014/main" id="{B37F3CD0-946A-437C-A06C-3A99057788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97" name="Group 148">
              <a:extLst>
                <a:ext uri="{FF2B5EF4-FFF2-40B4-BE49-F238E27FC236}">
                  <a16:creationId xmlns:a16="http://schemas.microsoft.com/office/drawing/2014/main" id="{0559AD77-3E2A-4D62-9403-ED60F463A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40098" name="AutoShape 7">
                <a:extLst>
                  <a:ext uri="{FF2B5EF4-FFF2-40B4-BE49-F238E27FC236}">
                    <a16:creationId xmlns:a16="http://schemas.microsoft.com/office/drawing/2014/main" id="{7DA1A186-6BDE-4804-BE60-16402937BD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99" name="Freeform 8">
                <a:extLst>
                  <a:ext uri="{FF2B5EF4-FFF2-40B4-BE49-F238E27FC236}">
                    <a16:creationId xmlns:a16="http://schemas.microsoft.com/office/drawing/2014/main" id="{600E2F04-759F-4BC9-A4FC-FED99FCAB9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100" name="Text Box 9">
                <a:extLst>
                  <a:ext uri="{FF2B5EF4-FFF2-40B4-BE49-F238E27FC236}">
                    <a16:creationId xmlns:a16="http://schemas.microsoft.com/office/drawing/2014/main" id="{BAB425AB-B48F-4DDF-B2D3-FB612C5CB1F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40017" name="Group 152">
            <a:extLst>
              <a:ext uri="{FF2B5EF4-FFF2-40B4-BE49-F238E27FC236}">
                <a16:creationId xmlns:a16="http://schemas.microsoft.com/office/drawing/2014/main" id="{521AB4D1-9277-443D-B9EE-51A0A73F5224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3939778"/>
            <a:ext cx="3193256" cy="536972"/>
            <a:chOff x="1380" y="3033"/>
            <a:chExt cx="2682" cy="451"/>
          </a:xfrm>
        </p:grpSpPr>
        <p:grpSp>
          <p:nvGrpSpPr>
            <p:cNvPr id="40062" name="Group 153">
              <a:extLst>
                <a:ext uri="{FF2B5EF4-FFF2-40B4-BE49-F238E27FC236}">
                  <a16:creationId xmlns:a16="http://schemas.microsoft.com/office/drawing/2014/main" id="{EA9DFB62-69BA-477C-954D-8DD05FE13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35"/>
              <a:ext cx="366" cy="449"/>
              <a:chOff x="336" y="2072"/>
              <a:chExt cx="480" cy="598"/>
            </a:xfrm>
          </p:grpSpPr>
          <p:sp>
            <p:nvSpPr>
              <p:cNvPr id="40087" name="AutoShape 7">
                <a:extLst>
                  <a:ext uri="{FF2B5EF4-FFF2-40B4-BE49-F238E27FC236}">
                    <a16:creationId xmlns:a16="http://schemas.microsoft.com/office/drawing/2014/main" id="{8EEC471B-8B38-488C-8AA6-B8FA1C60E0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88" name="Freeform 8">
                <a:extLst>
                  <a:ext uri="{FF2B5EF4-FFF2-40B4-BE49-F238E27FC236}">
                    <a16:creationId xmlns:a16="http://schemas.microsoft.com/office/drawing/2014/main" id="{6E41D4F9-4D35-4D40-85A3-A2CFE914E3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89" name="Text Box 9">
                <a:extLst>
                  <a:ext uri="{FF2B5EF4-FFF2-40B4-BE49-F238E27FC236}">
                    <a16:creationId xmlns:a16="http://schemas.microsoft.com/office/drawing/2014/main" id="{766314F5-C636-4B48-B6EF-D3A2A47A310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63" name="Group 157">
              <a:extLst>
                <a:ext uri="{FF2B5EF4-FFF2-40B4-BE49-F238E27FC236}">
                  <a16:creationId xmlns:a16="http://schemas.microsoft.com/office/drawing/2014/main" id="{576B2F64-98E2-4946-8810-B278015E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035"/>
              <a:ext cx="366" cy="449"/>
              <a:chOff x="336" y="2072"/>
              <a:chExt cx="480" cy="598"/>
            </a:xfrm>
          </p:grpSpPr>
          <p:sp>
            <p:nvSpPr>
              <p:cNvPr id="40084" name="AutoShape 7">
                <a:extLst>
                  <a:ext uri="{FF2B5EF4-FFF2-40B4-BE49-F238E27FC236}">
                    <a16:creationId xmlns:a16="http://schemas.microsoft.com/office/drawing/2014/main" id="{A4DBC7AF-C50A-4668-91F1-F3475973F2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85" name="Freeform 8">
                <a:extLst>
                  <a:ext uri="{FF2B5EF4-FFF2-40B4-BE49-F238E27FC236}">
                    <a16:creationId xmlns:a16="http://schemas.microsoft.com/office/drawing/2014/main" id="{A6768A60-5361-44B3-99C9-AEAB454C3F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86" name="Text Box 9">
                <a:extLst>
                  <a:ext uri="{FF2B5EF4-FFF2-40B4-BE49-F238E27FC236}">
                    <a16:creationId xmlns:a16="http://schemas.microsoft.com/office/drawing/2014/main" id="{7EC663D1-0B3B-4D81-9371-8BDF21307EE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64" name="Group 161">
              <a:extLst>
                <a:ext uri="{FF2B5EF4-FFF2-40B4-BE49-F238E27FC236}">
                  <a16:creationId xmlns:a16="http://schemas.microsoft.com/office/drawing/2014/main" id="{7AAD3B6C-F263-4C38-B006-BCFBB6496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035"/>
              <a:ext cx="366" cy="449"/>
              <a:chOff x="336" y="2072"/>
              <a:chExt cx="480" cy="598"/>
            </a:xfrm>
          </p:grpSpPr>
          <p:sp>
            <p:nvSpPr>
              <p:cNvPr id="40081" name="AutoShape 7">
                <a:extLst>
                  <a:ext uri="{FF2B5EF4-FFF2-40B4-BE49-F238E27FC236}">
                    <a16:creationId xmlns:a16="http://schemas.microsoft.com/office/drawing/2014/main" id="{51AF2D20-1752-4334-9E5F-2EC08B2AF9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82" name="Freeform 8">
                <a:extLst>
                  <a:ext uri="{FF2B5EF4-FFF2-40B4-BE49-F238E27FC236}">
                    <a16:creationId xmlns:a16="http://schemas.microsoft.com/office/drawing/2014/main" id="{F369F1D7-9ADC-450E-AAF9-D52FC78151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83" name="Text Box 9">
                <a:extLst>
                  <a:ext uri="{FF2B5EF4-FFF2-40B4-BE49-F238E27FC236}">
                    <a16:creationId xmlns:a16="http://schemas.microsoft.com/office/drawing/2014/main" id="{BDFC39D5-9291-4033-A2E3-E653E26EB7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65" name="Group 165">
              <a:extLst>
                <a:ext uri="{FF2B5EF4-FFF2-40B4-BE49-F238E27FC236}">
                  <a16:creationId xmlns:a16="http://schemas.microsoft.com/office/drawing/2014/main" id="{61D7D8AF-A007-462B-80B0-C1F8791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35"/>
              <a:ext cx="366" cy="449"/>
              <a:chOff x="336" y="2072"/>
              <a:chExt cx="480" cy="598"/>
            </a:xfrm>
          </p:grpSpPr>
          <p:sp>
            <p:nvSpPr>
              <p:cNvPr id="40078" name="AutoShape 7">
                <a:extLst>
                  <a:ext uri="{FF2B5EF4-FFF2-40B4-BE49-F238E27FC236}">
                    <a16:creationId xmlns:a16="http://schemas.microsoft.com/office/drawing/2014/main" id="{AEFF2834-FC1D-4118-919E-C654C38E30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79" name="Freeform 8">
                <a:extLst>
                  <a:ext uri="{FF2B5EF4-FFF2-40B4-BE49-F238E27FC236}">
                    <a16:creationId xmlns:a16="http://schemas.microsoft.com/office/drawing/2014/main" id="{C677A51A-EFBE-41E8-9093-9E6F86DF03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80" name="Text Box 9">
                <a:extLst>
                  <a:ext uri="{FF2B5EF4-FFF2-40B4-BE49-F238E27FC236}">
                    <a16:creationId xmlns:a16="http://schemas.microsoft.com/office/drawing/2014/main" id="{45813133-BBCB-4A6B-8327-8C9C42CD7B9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66" name="Group 169">
              <a:extLst>
                <a:ext uri="{FF2B5EF4-FFF2-40B4-BE49-F238E27FC236}">
                  <a16:creationId xmlns:a16="http://schemas.microsoft.com/office/drawing/2014/main" id="{2C16F72C-00C2-4DB6-86DE-800E3EED9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40075" name="AutoShape 7">
                <a:extLst>
                  <a:ext uri="{FF2B5EF4-FFF2-40B4-BE49-F238E27FC236}">
                    <a16:creationId xmlns:a16="http://schemas.microsoft.com/office/drawing/2014/main" id="{B8B2AF43-9B4B-4759-9D03-6D5CE728ECE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76" name="Freeform 8">
                <a:extLst>
                  <a:ext uri="{FF2B5EF4-FFF2-40B4-BE49-F238E27FC236}">
                    <a16:creationId xmlns:a16="http://schemas.microsoft.com/office/drawing/2014/main" id="{2F901251-F130-4C87-9974-36CD7F9E73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77" name="Text Box 9">
                <a:extLst>
                  <a:ext uri="{FF2B5EF4-FFF2-40B4-BE49-F238E27FC236}">
                    <a16:creationId xmlns:a16="http://schemas.microsoft.com/office/drawing/2014/main" id="{FDF649D1-6405-4FB0-96C3-88B00263D46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4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40067" name="Group 173">
              <a:extLst>
                <a:ext uri="{FF2B5EF4-FFF2-40B4-BE49-F238E27FC236}">
                  <a16:creationId xmlns:a16="http://schemas.microsoft.com/office/drawing/2014/main" id="{8F051997-B55B-4644-81EB-65EAE27CA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40072" name="AutoShape 7">
                <a:extLst>
                  <a:ext uri="{FF2B5EF4-FFF2-40B4-BE49-F238E27FC236}">
                    <a16:creationId xmlns:a16="http://schemas.microsoft.com/office/drawing/2014/main" id="{0054F5A9-98F6-45C2-83B2-5BF121C12A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73" name="Freeform 8">
                <a:extLst>
                  <a:ext uri="{FF2B5EF4-FFF2-40B4-BE49-F238E27FC236}">
                    <a16:creationId xmlns:a16="http://schemas.microsoft.com/office/drawing/2014/main" id="{F357B52A-4CCE-4972-8FC2-A7B431B20F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74" name="Text Box 9">
                <a:extLst>
                  <a:ext uri="{FF2B5EF4-FFF2-40B4-BE49-F238E27FC236}">
                    <a16:creationId xmlns:a16="http://schemas.microsoft.com/office/drawing/2014/main" id="{FE7E16BF-AF00-4873-9906-15ABB43ACDA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0068" name="Group 177">
              <a:extLst>
                <a:ext uri="{FF2B5EF4-FFF2-40B4-BE49-F238E27FC236}">
                  <a16:creationId xmlns:a16="http://schemas.microsoft.com/office/drawing/2014/main" id="{5752F2EB-44D7-4B4F-A4D8-598844C70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40069" name="AutoShape 7">
                <a:extLst>
                  <a:ext uri="{FF2B5EF4-FFF2-40B4-BE49-F238E27FC236}">
                    <a16:creationId xmlns:a16="http://schemas.microsoft.com/office/drawing/2014/main" id="{6178953A-DFB1-4A00-8D96-FB62D49C6F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0070" name="Freeform 8">
                <a:extLst>
                  <a:ext uri="{FF2B5EF4-FFF2-40B4-BE49-F238E27FC236}">
                    <a16:creationId xmlns:a16="http://schemas.microsoft.com/office/drawing/2014/main" id="{EDE8F44D-80C2-438C-8006-71BC4A1FA9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071" name="Text Box 9">
                <a:extLst>
                  <a:ext uri="{FF2B5EF4-FFF2-40B4-BE49-F238E27FC236}">
                    <a16:creationId xmlns:a16="http://schemas.microsoft.com/office/drawing/2014/main" id="{B2153F00-5856-422F-A834-A60B96A1868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188428" name="Group 216">
            <a:extLst>
              <a:ext uri="{FF2B5EF4-FFF2-40B4-BE49-F238E27FC236}">
                <a16:creationId xmlns:a16="http://schemas.microsoft.com/office/drawing/2014/main" id="{F0C7C272-8E14-44D1-8B44-E279D4C15D30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390896"/>
            <a:ext cx="395288" cy="465534"/>
            <a:chOff x="3504" y="3792"/>
            <a:chExt cx="332" cy="391"/>
          </a:xfrm>
        </p:grpSpPr>
        <p:grpSp>
          <p:nvGrpSpPr>
            <p:cNvPr id="40058" name="Group 10">
              <a:extLst>
                <a:ext uri="{FF2B5EF4-FFF2-40B4-BE49-F238E27FC236}">
                  <a16:creationId xmlns:a16="http://schemas.microsoft.com/office/drawing/2014/main" id="{2ACAA4DC-4C7F-4B28-A8F2-F7EAC06CA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40060" name="Oval 11">
                <a:extLst>
                  <a:ext uri="{FF2B5EF4-FFF2-40B4-BE49-F238E27FC236}">
                    <a16:creationId xmlns:a16="http://schemas.microsoft.com/office/drawing/2014/main" id="{FACF76FE-0308-4F9B-8720-B919EA392E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40061" name="Freeform 12">
                <a:extLst>
                  <a:ext uri="{FF2B5EF4-FFF2-40B4-BE49-F238E27FC236}">
                    <a16:creationId xmlns:a16="http://schemas.microsoft.com/office/drawing/2014/main" id="{0ACB9E05-1F7C-40CA-AB0F-B2560050BB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5483" name="Text Box 220">
              <a:extLst>
                <a:ext uri="{FF2B5EF4-FFF2-40B4-BE49-F238E27FC236}">
                  <a16:creationId xmlns:a16="http://schemas.microsoft.com/office/drawing/2014/main" id="{EB08FD52-FC84-4E52-8058-BC3AFD71B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3</a:t>
              </a:r>
            </a:p>
          </p:txBody>
        </p:sp>
      </p:grpSp>
      <p:grpSp>
        <p:nvGrpSpPr>
          <p:cNvPr id="40019" name="Group 221">
            <a:extLst>
              <a:ext uri="{FF2B5EF4-FFF2-40B4-BE49-F238E27FC236}">
                <a16:creationId xmlns:a16="http://schemas.microsoft.com/office/drawing/2014/main" id="{F1DDFA42-5EEA-4759-8B90-E2A9119D3DF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076696"/>
            <a:ext cx="395288" cy="465534"/>
            <a:chOff x="3504" y="3792"/>
            <a:chExt cx="332" cy="391"/>
          </a:xfrm>
        </p:grpSpPr>
        <p:grpSp>
          <p:nvGrpSpPr>
            <p:cNvPr id="40054" name="Group 10">
              <a:extLst>
                <a:ext uri="{FF2B5EF4-FFF2-40B4-BE49-F238E27FC236}">
                  <a16:creationId xmlns:a16="http://schemas.microsoft.com/office/drawing/2014/main" id="{49144EE1-072A-4C61-AE40-986B0DFBA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40056" name="Oval 11">
                <a:extLst>
                  <a:ext uri="{FF2B5EF4-FFF2-40B4-BE49-F238E27FC236}">
                    <a16:creationId xmlns:a16="http://schemas.microsoft.com/office/drawing/2014/main" id="{334815F9-1FA0-4063-8672-EDBF829B9A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40057" name="Freeform 12">
                <a:extLst>
                  <a:ext uri="{FF2B5EF4-FFF2-40B4-BE49-F238E27FC236}">
                    <a16:creationId xmlns:a16="http://schemas.microsoft.com/office/drawing/2014/main" id="{7AB14C3D-FE4A-4F8C-A0B1-735F872B6A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5479" name="Text Box 225">
              <a:extLst>
                <a:ext uri="{FF2B5EF4-FFF2-40B4-BE49-F238E27FC236}">
                  <a16:creationId xmlns:a16="http://schemas.microsoft.com/office/drawing/2014/main" id="{F7011C6D-74E8-4B50-803C-67A03895C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4</a:t>
              </a:r>
            </a:p>
          </p:txBody>
        </p:sp>
      </p:grpSp>
      <p:sp>
        <p:nvSpPr>
          <p:cNvPr id="226530" name="AutoShape 226">
            <a:extLst>
              <a:ext uri="{FF2B5EF4-FFF2-40B4-BE49-F238E27FC236}">
                <a16:creationId xmlns:a16="http://schemas.microsoft.com/office/drawing/2014/main" id="{94A2CCE2-53FE-4A40-8653-C71FAB6CD6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1571625"/>
            <a:ext cx="400050" cy="4572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1C6F90F6-8394-4F12-8A65-B9C10A07EB22}"/>
              </a:ext>
            </a:extLst>
          </p:cNvPr>
          <p:cNvSpPr/>
          <p:nvPr/>
        </p:nvSpPr>
        <p:spPr>
          <a:xfrm>
            <a:off x="6115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E559A51C-80E0-41A2-B7BF-513308CA1C66}"/>
              </a:ext>
            </a:extLst>
          </p:cNvPr>
          <p:cNvSpPr/>
          <p:nvPr/>
        </p:nvSpPr>
        <p:spPr>
          <a:xfrm>
            <a:off x="5829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191FA7F-DEC2-44B6-87EA-9E6256F1018F}"/>
              </a:ext>
            </a:extLst>
          </p:cNvPr>
          <p:cNvSpPr/>
          <p:nvPr/>
        </p:nvSpPr>
        <p:spPr>
          <a:xfrm>
            <a:off x="5543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BE147277-4327-4806-B861-0823C7CB11E0}"/>
              </a:ext>
            </a:extLst>
          </p:cNvPr>
          <p:cNvSpPr/>
          <p:nvPr/>
        </p:nvSpPr>
        <p:spPr>
          <a:xfrm>
            <a:off x="5257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F438FD6-3D1F-4D03-9CBE-C987896FB9E4}"/>
              </a:ext>
            </a:extLst>
          </p:cNvPr>
          <p:cNvSpPr/>
          <p:nvPr/>
        </p:nvSpPr>
        <p:spPr>
          <a:xfrm>
            <a:off x="4972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1BCAE14-83C8-4C4B-AADB-40F0A22E9042}"/>
              </a:ext>
            </a:extLst>
          </p:cNvPr>
          <p:cNvSpPr/>
          <p:nvPr/>
        </p:nvSpPr>
        <p:spPr>
          <a:xfrm>
            <a:off x="4686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D3F1B62-3D01-457E-9246-ADD7703EFD45}"/>
              </a:ext>
            </a:extLst>
          </p:cNvPr>
          <p:cNvSpPr/>
          <p:nvPr/>
        </p:nvSpPr>
        <p:spPr>
          <a:xfrm>
            <a:off x="4400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D4E5F147-F9E9-4881-A9E8-6675F74302FD}"/>
              </a:ext>
            </a:extLst>
          </p:cNvPr>
          <p:cNvSpPr/>
          <p:nvPr/>
        </p:nvSpPr>
        <p:spPr>
          <a:xfrm>
            <a:off x="4114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5A043B92-DFCE-4CC0-970E-60064177E9E5}"/>
              </a:ext>
            </a:extLst>
          </p:cNvPr>
          <p:cNvSpPr/>
          <p:nvPr/>
        </p:nvSpPr>
        <p:spPr>
          <a:xfrm>
            <a:off x="3829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597EE4A-FF15-401D-86B0-CF88EDB6D7E8}"/>
              </a:ext>
            </a:extLst>
          </p:cNvPr>
          <p:cNvSpPr/>
          <p:nvPr/>
        </p:nvSpPr>
        <p:spPr>
          <a:xfrm>
            <a:off x="3543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C55B4378-2B4C-4F6A-A1B9-34A1F18A49D1}"/>
              </a:ext>
            </a:extLst>
          </p:cNvPr>
          <p:cNvSpPr/>
          <p:nvPr/>
        </p:nvSpPr>
        <p:spPr>
          <a:xfrm>
            <a:off x="3257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E8B6D295-7FDC-47F0-B5E4-D9446276A0C0}"/>
              </a:ext>
            </a:extLst>
          </p:cNvPr>
          <p:cNvSpPr/>
          <p:nvPr/>
        </p:nvSpPr>
        <p:spPr>
          <a:xfrm>
            <a:off x="2971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632AA8F9-2943-490C-AB24-0B3620D748F5}"/>
              </a:ext>
            </a:extLst>
          </p:cNvPr>
          <p:cNvSpPr/>
          <p:nvPr/>
        </p:nvSpPr>
        <p:spPr>
          <a:xfrm>
            <a:off x="2686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BA418CA-289A-471D-A7D5-1E30B3AEC08D}"/>
              </a:ext>
            </a:extLst>
          </p:cNvPr>
          <p:cNvSpPr/>
          <p:nvPr/>
        </p:nvSpPr>
        <p:spPr>
          <a:xfrm>
            <a:off x="2400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93AE6C1-0A8A-4AC2-A412-30F62DC7C9E9}"/>
              </a:ext>
            </a:extLst>
          </p:cNvPr>
          <p:cNvSpPr/>
          <p:nvPr/>
        </p:nvSpPr>
        <p:spPr>
          <a:xfrm>
            <a:off x="2114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0037" name="TextBox 179">
            <a:extLst>
              <a:ext uri="{FF2B5EF4-FFF2-40B4-BE49-F238E27FC236}">
                <a16:creationId xmlns:a16="http://schemas.microsoft.com/office/drawing/2014/main" id="{1AE2A12A-7D41-40C1-821A-A8800AA2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350" b="1"/>
              <a:t>3</a:t>
            </a:r>
            <a:endParaRPr lang="en-US" altLang="en-US" sz="1350" b="1"/>
          </a:p>
        </p:txBody>
      </p:sp>
      <p:sp>
        <p:nvSpPr>
          <p:cNvPr id="126" name="Explosion 1 125">
            <a:extLst>
              <a:ext uri="{FF2B5EF4-FFF2-40B4-BE49-F238E27FC236}">
                <a16:creationId xmlns:a16="http://schemas.microsoft.com/office/drawing/2014/main" id="{C1DE03DA-F85A-4241-9555-D502724A1F00}"/>
              </a:ext>
            </a:extLst>
          </p:cNvPr>
          <p:cNvSpPr/>
          <p:nvPr/>
        </p:nvSpPr>
        <p:spPr>
          <a:xfrm>
            <a:off x="7311850" y="646250"/>
            <a:ext cx="1771648" cy="100147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 giờ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1903" y="205982"/>
            <a:ext cx="493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203501" y="562870"/>
            <a:ext cx="6394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hiện tượng chuyển thể của nước từ thể rắn sang thể lỏng.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956"/>
            <a:ext cx="1044666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>
            <a:extLst>
              <a:ext uri="{FF2B5EF4-FFF2-40B4-BE49-F238E27FC236}">
                <a16:creationId xmlns:a16="http://schemas.microsoft.com/office/drawing/2014/main" id="{74454405-1C3B-4F0A-BDC9-3F22D9F149EA}"/>
              </a:ext>
            </a:extLst>
          </p:cNvPr>
          <p:cNvSpPr>
            <a:spLocks noChangeShapeType="1"/>
          </p:cNvSpPr>
          <p:nvPr/>
        </p:nvSpPr>
        <p:spPr bwMode="gray">
          <a:xfrm>
            <a:off x="1564481" y="1943100"/>
            <a:ext cx="0" cy="2125266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07" name="Text Box 9">
            <a:extLst>
              <a:ext uri="{FF2B5EF4-FFF2-40B4-BE49-F238E27FC236}">
                <a16:creationId xmlns:a16="http://schemas.microsoft.com/office/drawing/2014/main" id="{0ABAD1D7-F337-4147-AEF2-56088C4128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1800" y="4514850"/>
            <a:ext cx="3543300" cy="41549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1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26310" name="Group 6">
            <a:extLst>
              <a:ext uri="{FF2B5EF4-FFF2-40B4-BE49-F238E27FC236}">
                <a16:creationId xmlns:a16="http://schemas.microsoft.com/office/drawing/2014/main" id="{9E3BA3AD-72BE-4A87-B439-FB5961EAC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64328"/>
              </p:ext>
            </p:extLst>
          </p:nvPr>
        </p:nvGraphicFramePr>
        <p:xfrm>
          <a:off x="3714750" y="3943351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982" name="Group 24">
            <a:extLst>
              <a:ext uri="{FF2B5EF4-FFF2-40B4-BE49-F238E27FC236}">
                <a16:creationId xmlns:a16="http://schemas.microsoft.com/office/drawing/2014/main" id="{54839386-C3CC-4A2B-A8C2-6FCBD5A5D283}"/>
              </a:ext>
            </a:extLst>
          </p:cNvPr>
          <p:cNvGrpSpPr>
            <a:grpSpLocks/>
          </p:cNvGrpSpPr>
          <p:nvPr/>
        </p:nvGrpSpPr>
        <p:grpSpPr bwMode="auto">
          <a:xfrm>
            <a:off x="2986087" y="4514850"/>
            <a:ext cx="842963" cy="457200"/>
            <a:chOff x="288" y="2784"/>
            <a:chExt cx="672" cy="1344"/>
          </a:xfrm>
        </p:grpSpPr>
        <p:sp>
          <p:nvSpPr>
            <p:cNvPr id="41114" name="AutoShape 7">
              <a:extLst>
                <a:ext uri="{FF2B5EF4-FFF2-40B4-BE49-F238E27FC236}">
                  <a16:creationId xmlns:a16="http://schemas.microsoft.com/office/drawing/2014/main" id="{D4D40CED-11D3-4EE4-AEEE-690849B77F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115" name="Freeform 8">
              <a:extLst>
                <a:ext uri="{FF2B5EF4-FFF2-40B4-BE49-F238E27FC236}">
                  <a16:creationId xmlns:a16="http://schemas.microsoft.com/office/drawing/2014/main" id="{390CDCD2-4856-4E62-A4FC-2A5BF4C5740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1</a:t>
              </a:r>
              <a:endParaRPr lang="th-TH" altLang="en-US" sz="1350"/>
            </a:p>
          </p:txBody>
        </p:sp>
      </p:grpSp>
      <p:graphicFrame>
        <p:nvGraphicFramePr>
          <p:cNvPr id="226331" name="Group 27">
            <a:extLst>
              <a:ext uri="{FF2B5EF4-FFF2-40B4-BE49-F238E27FC236}">
                <a16:creationId xmlns:a16="http://schemas.microsoft.com/office/drawing/2014/main" id="{DF28A255-D27C-4EF3-9E69-97FD8AFA2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34458"/>
              </p:ext>
            </p:extLst>
          </p:nvPr>
        </p:nvGraphicFramePr>
        <p:xfrm>
          <a:off x="2792016" y="3359944"/>
          <a:ext cx="3723087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>
            <a:extLst>
              <a:ext uri="{FF2B5EF4-FFF2-40B4-BE49-F238E27FC236}">
                <a16:creationId xmlns:a16="http://schemas.microsoft.com/office/drawing/2014/main" id="{EBD9A2B8-F244-47F9-9C3A-E08C9B28B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43813"/>
              </p:ext>
            </p:extLst>
          </p:nvPr>
        </p:nvGraphicFramePr>
        <p:xfrm>
          <a:off x="4629150" y="2159794"/>
          <a:ext cx="274320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67" name="Group 63">
            <a:extLst>
              <a:ext uri="{FF2B5EF4-FFF2-40B4-BE49-F238E27FC236}">
                <a16:creationId xmlns:a16="http://schemas.microsoft.com/office/drawing/2014/main" id="{BE41EB90-FC5B-430F-8F88-222AFD937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9151"/>
              </p:ext>
            </p:extLst>
          </p:nvPr>
        </p:nvGraphicFramePr>
        <p:xfrm>
          <a:off x="2286000" y="2719388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1037" name="Group 81">
            <a:extLst>
              <a:ext uri="{FF2B5EF4-FFF2-40B4-BE49-F238E27FC236}">
                <a16:creationId xmlns:a16="http://schemas.microsoft.com/office/drawing/2014/main" id="{DB212DB5-4305-4A69-8F2B-236A15556D6A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4514850"/>
            <a:ext cx="675085" cy="457200"/>
            <a:chOff x="288" y="2784"/>
            <a:chExt cx="672" cy="1344"/>
          </a:xfrm>
        </p:grpSpPr>
        <p:sp>
          <p:nvSpPr>
            <p:cNvPr id="41112" name="AutoShape 7">
              <a:extLst>
                <a:ext uri="{FF2B5EF4-FFF2-40B4-BE49-F238E27FC236}">
                  <a16:creationId xmlns:a16="http://schemas.microsoft.com/office/drawing/2014/main" id="{46FC2506-D0DD-46DC-9AE8-075FF5566D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113" name="Freeform 8">
              <a:extLst>
                <a:ext uri="{FF2B5EF4-FFF2-40B4-BE49-F238E27FC236}">
                  <a16:creationId xmlns:a16="http://schemas.microsoft.com/office/drawing/2014/main" id="{9B8572B2-914B-4968-8483-757C21A71F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2</a:t>
              </a:r>
              <a:endParaRPr lang="th-TH" altLang="en-US" sz="1350"/>
            </a:p>
          </p:txBody>
        </p:sp>
      </p:grpSp>
      <p:grpSp>
        <p:nvGrpSpPr>
          <p:cNvPr id="41038" name="Group 84">
            <a:extLst>
              <a:ext uri="{FF2B5EF4-FFF2-40B4-BE49-F238E27FC236}">
                <a16:creationId xmlns:a16="http://schemas.microsoft.com/office/drawing/2014/main" id="{A0F050B1-F760-4DA6-BA19-A831CF875E85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4514850"/>
            <a:ext cx="742950" cy="457200"/>
            <a:chOff x="288" y="2784"/>
            <a:chExt cx="672" cy="1344"/>
          </a:xfrm>
        </p:grpSpPr>
        <p:sp>
          <p:nvSpPr>
            <p:cNvPr id="41110" name="AutoShape 7">
              <a:extLst>
                <a:ext uri="{FF2B5EF4-FFF2-40B4-BE49-F238E27FC236}">
                  <a16:creationId xmlns:a16="http://schemas.microsoft.com/office/drawing/2014/main" id="{E3A34BAA-5BE2-43C4-AC38-FD05E0BFC8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111" name="Freeform 8">
              <a:extLst>
                <a:ext uri="{FF2B5EF4-FFF2-40B4-BE49-F238E27FC236}">
                  <a16:creationId xmlns:a16="http://schemas.microsoft.com/office/drawing/2014/main" id="{A3F3842E-613D-42F9-B217-17CF87C756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3</a:t>
              </a:r>
              <a:endParaRPr lang="th-TH" altLang="en-US" sz="1350"/>
            </a:p>
          </p:txBody>
        </p:sp>
      </p:grpSp>
      <p:grpSp>
        <p:nvGrpSpPr>
          <p:cNvPr id="41039" name="Group 87">
            <a:extLst>
              <a:ext uri="{FF2B5EF4-FFF2-40B4-BE49-F238E27FC236}">
                <a16:creationId xmlns:a16="http://schemas.microsoft.com/office/drawing/2014/main" id="{9017D023-7BD3-4382-8F0E-689F59FDBEB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514850"/>
            <a:ext cx="914400" cy="457200"/>
            <a:chOff x="288" y="2784"/>
            <a:chExt cx="672" cy="1344"/>
          </a:xfrm>
        </p:grpSpPr>
        <p:sp>
          <p:nvSpPr>
            <p:cNvPr id="41108" name="AutoShape 7">
              <a:extLst>
                <a:ext uri="{FF2B5EF4-FFF2-40B4-BE49-F238E27FC236}">
                  <a16:creationId xmlns:a16="http://schemas.microsoft.com/office/drawing/2014/main" id="{15E94003-6CA8-47CB-A5A3-5737DC57B9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109" name="Freeform 8">
              <a:extLst>
                <a:ext uri="{FF2B5EF4-FFF2-40B4-BE49-F238E27FC236}">
                  <a16:creationId xmlns:a16="http://schemas.microsoft.com/office/drawing/2014/main" id="{26421037-ABD3-41EE-AC60-2820C4646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/>
                <a:t>4</a:t>
              </a:r>
              <a:endParaRPr lang="th-TH" altLang="en-US" sz="1350"/>
            </a:p>
          </p:txBody>
        </p:sp>
      </p:grpSp>
      <p:grpSp>
        <p:nvGrpSpPr>
          <p:cNvPr id="10" name="Group 152">
            <a:extLst>
              <a:ext uri="{FF2B5EF4-FFF2-40B4-BE49-F238E27FC236}">
                <a16:creationId xmlns:a16="http://schemas.microsoft.com/office/drawing/2014/main" id="{0312D21E-94CE-4322-B234-84D05A8FA239}"/>
              </a:ext>
            </a:extLst>
          </p:cNvPr>
          <p:cNvGrpSpPr>
            <a:grpSpLocks/>
          </p:cNvGrpSpPr>
          <p:nvPr/>
        </p:nvGrpSpPr>
        <p:grpSpPr bwMode="auto">
          <a:xfrm>
            <a:off x="3732904" y="3931443"/>
            <a:ext cx="3193256" cy="536972"/>
            <a:chOff x="1380" y="3033"/>
            <a:chExt cx="2682" cy="451"/>
          </a:xfrm>
        </p:grpSpPr>
        <p:grpSp>
          <p:nvGrpSpPr>
            <p:cNvPr id="41080" name="Group 153">
              <a:extLst>
                <a:ext uri="{FF2B5EF4-FFF2-40B4-BE49-F238E27FC236}">
                  <a16:creationId xmlns:a16="http://schemas.microsoft.com/office/drawing/2014/main" id="{8CD9FCE5-2846-478E-960D-39F769D52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35"/>
              <a:ext cx="366" cy="449"/>
              <a:chOff x="336" y="2072"/>
              <a:chExt cx="480" cy="598"/>
            </a:xfrm>
          </p:grpSpPr>
          <p:sp>
            <p:nvSpPr>
              <p:cNvPr id="41105" name="AutoShape 7">
                <a:extLst>
                  <a:ext uri="{FF2B5EF4-FFF2-40B4-BE49-F238E27FC236}">
                    <a16:creationId xmlns:a16="http://schemas.microsoft.com/office/drawing/2014/main" id="{0847F463-9F28-4658-9F32-E679C6EE94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6" name="Freeform 8">
                <a:extLst>
                  <a:ext uri="{FF2B5EF4-FFF2-40B4-BE49-F238E27FC236}">
                    <a16:creationId xmlns:a16="http://schemas.microsoft.com/office/drawing/2014/main" id="{61257394-49B3-421B-AF69-0567CC7D03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107" name="Text Box 9">
                <a:extLst>
                  <a:ext uri="{FF2B5EF4-FFF2-40B4-BE49-F238E27FC236}">
                    <a16:creationId xmlns:a16="http://schemas.microsoft.com/office/drawing/2014/main" id="{571972DA-0A76-4834-8D29-9B80167E811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1081" name="Group 157">
              <a:extLst>
                <a:ext uri="{FF2B5EF4-FFF2-40B4-BE49-F238E27FC236}">
                  <a16:creationId xmlns:a16="http://schemas.microsoft.com/office/drawing/2014/main" id="{6BCE7D3F-9DEA-4C15-B726-ACE658D40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035"/>
              <a:ext cx="366" cy="449"/>
              <a:chOff x="336" y="2072"/>
              <a:chExt cx="480" cy="598"/>
            </a:xfrm>
          </p:grpSpPr>
          <p:sp>
            <p:nvSpPr>
              <p:cNvPr id="41102" name="AutoShape 7">
                <a:extLst>
                  <a:ext uri="{FF2B5EF4-FFF2-40B4-BE49-F238E27FC236}">
                    <a16:creationId xmlns:a16="http://schemas.microsoft.com/office/drawing/2014/main" id="{DD833C2B-37A1-4DFA-A8E7-9F254C90BA4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3" name="Freeform 8">
                <a:extLst>
                  <a:ext uri="{FF2B5EF4-FFF2-40B4-BE49-F238E27FC236}">
                    <a16:creationId xmlns:a16="http://schemas.microsoft.com/office/drawing/2014/main" id="{4462CF72-1297-4033-8F19-796708E469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104" name="Text Box 9">
                <a:extLst>
                  <a:ext uri="{FF2B5EF4-FFF2-40B4-BE49-F238E27FC236}">
                    <a16:creationId xmlns:a16="http://schemas.microsoft.com/office/drawing/2014/main" id="{FF1435BC-94C8-42A3-82C2-1899BBEF8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1082" name="Group 161">
              <a:extLst>
                <a:ext uri="{FF2B5EF4-FFF2-40B4-BE49-F238E27FC236}">
                  <a16:creationId xmlns:a16="http://schemas.microsoft.com/office/drawing/2014/main" id="{75791666-610B-48E2-A3F0-F97FB40BC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035"/>
              <a:ext cx="366" cy="449"/>
              <a:chOff x="336" y="2072"/>
              <a:chExt cx="480" cy="598"/>
            </a:xfrm>
          </p:grpSpPr>
          <p:sp>
            <p:nvSpPr>
              <p:cNvPr id="41099" name="AutoShape 7">
                <a:extLst>
                  <a:ext uri="{FF2B5EF4-FFF2-40B4-BE49-F238E27FC236}">
                    <a16:creationId xmlns:a16="http://schemas.microsoft.com/office/drawing/2014/main" id="{6653A527-7672-45E4-B6EE-53D4802629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100" name="Freeform 8">
                <a:extLst>
                  <a:ext uri="{FF2B5EF4-FFF2-40B4-BE49-F238E27FC236}">
                    <a16:creationId xmlns:a16="http://schemas.microsoft.com/office/drawing/2014/main" id="{E9078120-3AC9-4B7F-8F01-86BAE7D8DA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101" name="Text Box 9">
                <a:extLst>
                  <a:ext uri="{FF2B5EF4-FFF2-40B4-BE49-F238E27FC236}">
                    <a16:creationId xmlns:a16="http://schemas.microsoft.com/office/drawing/2014/main" id="{532C4950-46AC-4E61-B074-7458D0393A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1083" name="Group 165">
              <a:extLst>
                <a:ext uri="{FF2B5EF4-FFF2-40B4-BE49-F238E27FC236}">
                  <a16:creationId xmlns:a16="http://schemas.microsoft.com/office/drawing/2014/main" id="{489FEE16-CD2A-427F-9B43-938CBF04E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035"/>
              <a:ext cx="366" cy="449"/>
              <a:chOff x="336" y="2072"/>
              <a:chExt cx="480" cy="598"/>
            </a:xfrm>
          </p:grpSpPr>
          <p:sp>
            <p:nvSpPr>
              <p:cNvPr id="41096" name="AutoShape 7">
                <a:extLst>
                  <a:ext uri="{FF2B5EF4-FFF2-40B4-BE49-F238E27FC236}">
                    <a16:creationId xmlns:a16="http://schemas.microsoft.com/office/drawing/2014/main" id="{15ECC0E3-7DA5-4FE4-8608-CC90087053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7" name="Freeform 8">
                <a:extLst>
                  <a:ext uri="{FF2B5EF4-FFF2-40B4-BE49-F238E27FC236}">
                    <a16:creationId xmlns:a16="http://schemas.microsoft.com/office/drawing/2014/main" id="{7C8FFF73-5BC7-406D-B66A-7F229732E9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098" name="Text Box 9">
                <a:extLst>
                  <a:ext uri="{FF2B5EF4-FFF2-40B4-BE49-F238E27FC236}">
                    <a16:creationId xmlns:a16="http://schemas.microsoft.com/office/drawing/2014/main" id="{C52E658B-2E9C-4D38-AD7C-4707FA49459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1084" name="Group 169">
              <a:extLst>
                <a:ext uri="{FF2B5EF4-FFF2-40B4-BE49-F238E27FC236}">
                  <a16:creationId xmlns:a16="http://schemas.microsoft.com/office/drawing/2014/main" id="{CFDF36F0-3AE9-4553-8455-BBDB7AA81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41093" name="AutoShape 7">
                <a:extLst>
                  <a:ext uri="{FF2B5EF4-FFF2-40B4-BE49-F238E27FC236}">
                    <a16:creationId xmlns:a16="http://schemas.microsoft.com/office/drawing/2014/main" id="{A10EDAF7-246B-4AF5-82BE-1851371564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4" name="Freeform 8">
                <a:extLst>
                  <a:ext uri="{FF2B5EF4-FFF2-40B4-BE49-F238E27FC236}">
                    <a16:creationId xmlns:a16="http://schemas.microsoft.com/office/drawing/2014/main" id="{A56757BB-4382-48E5-B6FB-DF93CF51B9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095" name="Text Box 9">
                <a:extLst>
                  <a:ext uri="{FF2B5EF4-FFF2-40B4-BE49-F238E27FC236}">
                    <a16:creationId xmlns:a16="http://schemas.microsoft.com/office/drawing/2014/main" id="{E7FC97F1-6680-4029-8399-73CE7BEB807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4</a:t>
                </a:r>
                <a:endParaRPr lang="th-TH" altLang="en-US" sz="18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41085" name="Group 173">
              <a:extLst>
                <a:ext uri="{FF2B5EF4-FFF2-40B4-BE49-F238E27FC236}">
                  <a16:creationId xmlns:a16="http://schemas.microsoft.com/office/drawing/2014/main" id="{624CAEA6-B23D-4609-A766-EE89CBA24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41090" name="AutoShape 7">
                <a:extLst>
                  <a:ext uri="{FF2B5EF4-FFF2-40B4-BE49-F238E27FC236}">
                    <a16:creationId xmlns:a16="http://schemas.microsoft.com/office/drawing/2014/main" id="{123DC8A5-BEFF-4FC1-ADDE-F560CF415CB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91" name="Freeform 8">
                <a:extLst>
                  <a:ext uri="{FF2B5EF4-FFF2-40B4-BE49-F238E27FC236}">
                    <a16:creationId xmlns:a16="http://schemas.microsoft.com/office/drawing/2014/main" id="{CE0201CF-D4BC-4403-82F9-873EBE8FD4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092" name="Text Box 9">
                <a:extLst>
                  <a:ext uri="{FF2B5EF4-FFF2-40B4-BE49-F238E27FC236}">
                    <a16:creationId xmlns:a16="http://schemas.microsoft.com/office/drawing/2014/main" id="{C0CA7B88-C3A3-484A-821B-456D5261088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  <p:grpSp>
          <p:nvGrpSpPr>
            <p:cNvPr id="41086" name="Group 177">
              <a:extLst>
                <a:ext uri="{FF2B5EF4-FFF2-40B4-BE49-F238E27FC236}">
                  <a16:creationId xmlns:a16="http://schemas.microsoft.com/office/drawing/2014/main" id="{6C6E9E39-E2BF-488C-AC85-8FF0D5909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41087" name="AutoShape 7">
                <a:extLst>
                  <a:ext uri="{FF2B5EF4-FFF2-40B4-BE49-F238E27FC236}">
                    <a16:creationId xmlns:a16="http://schemas.microsoft.com/office/drawing/2014/main" id="{9E0909AA-07A8-448C-8D8F-2AE19F55A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41088" name="Freeform 8">
                <a:extLst>
                  <a:ext uri="{FF2B5EF4-FFF2-40B4-BE49-F238E27FC236}">
                    <a16:creationId xmlns:a16="http://schemas.microsoft.com/office/drawing/2014/main" id="{16D3E7DD-21C2-41F5-ABF5-E03162B221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1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089" name="Text Box 9">
                <a:extLst>
                  <a:ext uri="{FF2B5EF4-FFF2-40B4-BE49-F238E27FC236}">
                    <a16:creationId xmlns:a16="http://schemas.microsoft.com/office/drawing/2014/main" id="{7983A8D1-8E0D-4F7C-B77E-2CE320B4775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41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1800"/>
              </a:p>
            </p:txBody>
          </p:sp>
        </p:grpSp>
      </p:grpSp>
      <p:grpSp>
        <p:nvGrpSpPr>
          <p:cNvPr id="18" name="Group 221">
            <a:extLst>
              <a:ext uri="{FF2B5EF4-FFF2-40B4-BE49-F238E27FC236}">
                <a16:creationId xmlns:a16="http://schemas.microsoft.com/office/drawing/2014/main" id="{B659C005-3773-45A8-8106-62053FF92FA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657596"/>
            <a:ext cx="395288" cy="465534"/>
            <a:chOff x="3504" y="3792"/>
            <a:chExt cx="332" cy="391"/>
          </a:xfrm>
        </p:grpSpPr>
        <p:grpSp>
          <p:nvGrpSpPr>
            <p:cNvPr id="41076" name="Group 10">
              <a:extLst>
                <a:ext uri="{FF2B5EF4-FFF2-40B4-BE49-F238E27FC236}">
                  <a16:creationId xmlns:a16="http://schemas.microsoft.com/office/drawing/2014/main" id="{B926E091-928A-4ED8-AD09-8F7961C0F7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41078" name="Oval 11">
                <a:extLst>
                  <a:ext uri="{FF2B5EF4-FFF2-40B4-BE49-F238E27FC236}">
                    <a16:creationId xmlns:a16="http://schemas.microsoft.com/office/drawing/2014/main" id="{C1507376-B393-455D-A8D6-F46978AB04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41079" name="Freeform 12">
                <a:extLst>
                  <a:ext uri="{FF2B5EF4-FFF2-40B4-BE49-F238E27FC236}">
                    <a16:creationId xmlns:a16="http://schemas.microsoft.com/office/drawing/2014/main" id="{EB1F2F58-4090-41E9-88C1-85FD4CBF2C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41077" name="Text Box 225">
              <a:extLst>
                <a:ext uri="{FF2B5EF4-FFF2-40B4-BE49-F238E27FC236}">
                  <a16:creationId xmlns:a16="http://schemas.microsoft.com/office/drawing/2014/main" id="{BAA6D747-75EC-49D6-918C-549C7B713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ym typeface="Wingdings" panose="05000000000000000000" pitchFamily="2" charset="2"/>
                </a:rPr>
                <a:t>4</a:t>
              </a:r>
            </a:p>
          </p:txBody>
        </p:sp>
      </p:grpSp>
      <p:sp>
        <p:nvSpPr>
          <p:cNvPr id="226530" name="AutoShape 226">
            <a:extLst>
              <a:ext uri="{FF2B5EF4-FFF2-40B4-BE49-F238E27FC236}">
                <a16:creationId xmlns:a16="http://schemas.microsoft.com/office/drawing/2014/main" id="{EFB6D311-EEB3-415D-9172-3C0876DE27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1571625"/>
            <a:ext cx="400050" cy="4572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65C31C62-EBC0-4B95-BB38-12CBEB9EBC00}"/>
              </a:ext>
            </a:extLst>
          </p:cNvPr>
          <p:cNvSpPr/>
          <p:nvPr/>
        </p:nvSpPr>
        <p:spPr>
          <a:xfrm>
            <a:off x="6115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A55836C-92D0-44AE-956E-F560CE854B17}"/>
              </a:ext>
            </a:extLst>
          </p:cNvPr>
          <p:cNvSpPr/>
          <p:nvPr/>
        </p:nvSpPr>
        <p:spPr>
          <a:xfrm>
            <a:off x="5829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83062E2E-FE56-484F-BB0A-42CAD226182E}"/>
              </a:ext>
            </a:extLst>
          </p:cNvPr>
          <p:cNvSpPr/>
          <p:nvPr/>
        </p:nvSpPr>
        <p:spPr>
          <a:xfrm>
            <a:off x="5543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6C191A67-E90F-4D90-AC8B-2C582D733212}"/>
              </a:ext>
            </a:extLst>
          </p:cNvPr>
          <p:cNvSpPr/>
          <p:nvPr/>
        </p:nvSpPr>
        <p:spPr>
          <a:xfrm>
            <a:off x="5257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5AFA7732-1FAA-4ACE-AE0B-9959DA444255}"/>
              </a:ext>
            </a:extLst>
          </p:cNvPr>
          <p:cNvSpPr/>
          <p:nvPr/>
        </p:nvSpPr>
        <p:spPr>
          <a:xfrm>
            <a:off x="4972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631BFD05-84D4-40B7-8FA2-A54782B1E3EB}"/>
              </a:ext>
            </a:extLst>
          </p:cNvPr>
          <p:cNvSpPr/>
          <p:nvPr/>
        </p:nvSpPr>
        <p:spPr>
          <a:xfrm>
            <a:off x="4686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9CF616F4-F7F5-40A4-BA9B-F749436D06FD}"/>
              </a:ext>
            </a:extLst>
          </p:cNvPr>
          <p:cNvSpPr/>
          <p:nvPr/>
        </p:nvSpPr>
        <p:spPr>
          <a:xfrm>
            <a:off x="4400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F1EB899E-7C5C-4ACA-A334-D9573BFE43C1}"/>
              </a:ext>
            </a:extLst>
          </p:cNvPr>
          <p:cNvSpPr/>
          <p:nvPr/>
        </p:nvSpPr>
        <p:spPr>
          <a:xfrm>
            <a:off x="4114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E188292-C795-45DC-B70D-B48596CD412B}"/>
              </a:ext>
            </a:extLst>
          </p:cNvPr>
          <p:cNvSpPr/>
          <p:nvPr/>
        </p:nvSpPr>
        <p:spPr>
          <a:xfrm>
            <a:off x="3829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1A05C5D8-27A1-4837-B9FA-DB15762CC2EF}"/>
              </a:ext>
            </a:extLst>
          </p:cNvPr>
          <p:cNvSpPr/>
          <p:nvPr/>
        </p:nvSpPr>
        <p:spPr>
          <a:xfrm>
            <a:off x="3543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DF278F30-CD2C-4DE9-BCBB-3CBF06B20E64}"/>
              </a:ext>
            </a:extLst>
          </p:cNvPr>
          <p:cNvSpPr/>
          <p:nvPr/>
        </p:nvSpPr>
        <p:spPr>
          <a:xfrm>
            <a:off x="3257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5AC0FFD-1256-4F0A-8AD0-11B6E1FD2FB2}"/>
              </a:ext>
            </a:extLst>
          </p:cNvPr>
          <p:cNvSpPr/>
          <p:nvPr/>
        </p:nvSpPr>
        <p:spPr>
          <a:xfrm>
            <a:off x="2971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C0F16DC9-CE52-4367-A72C-CE112A74359C}"/>
              </a:ext>
            </a:extLst>
          </p:cNvPr>
          <p:cNvSpPr/>
          <p:nvPr/>
        </p:nvSpPr>
        <p:spPr>
          <a:xfrm>
            <a:off x="2686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39F7CB5-6AB8-4787-94DD-82DA14398001}"/>
              </a:ext>
            </a:extLst>
          </p:cNvPr>
          <p:cNvSpPr/>
          <p:nvPr/>
        </p:nvSpPr>
        <p:spPr>
          <a:xfrm>
            <a:off x="2400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8FF96AF2-F232-4F77-BE65-7942E077A1A4}"/>
              </a:ext>
            </a:extLst>
          </p:cNvPr>
          <p:cNvSpPr/>
          <p:nvPr/>
        </p:nvSpPr>
        <p:spPr>
          <a:xfrm>
            <a:off x="2114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1059" name="TextBox 146">
            <a:extLst>
              <a:ext uri="{FF2B5EF4-FFF2-40B4-BE49-F238E27FC236}">
                <a16:creationId xmlns:a16="http://schemas.microsoft.com/office/drawing/2014/main" id="{5BEFC130-0234-4F67-AB81-A7ABF9EA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350" b="1"/>
              <a:t>4</a:t>
            </a:r>
            <a:endParaRPr lang="en-US" altLang="en-US" sz="1350" b="1"/>
          </a:p>
        </p:txBody>
      </p:sp>
      <p:sp>
        <p:nvSpPr>
          <p:cNvPr id="88" name="Explosion 1 87">
            <a:extLst>
              <a:ext uri="{FF2B5EF4-FFF2-40B4-BE49-F238E27FC236}">
                <a16:creationId xmlns:a16="http://schemas.microsoft.com/office/drawing/2014/main" id="{39A49239-2B1F-4624-A9A5-78B54F271AC6}"/>
              </a:ext>
            </a:extLst>
          </p:cNvPr>
          <p:cNvSpPr/>
          <p:nvPr/>
        </p:nvSpPr>
        <p:spPr>
          <a:xfrm>
            <a:off x="6854864" y="1087232"/>
            <a:ext cx="1828800" cy="10287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FF00"/>
                </a:solidFill>
              </a:rPr>
              <a:t>Hết giờ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962" y="610375"/>
            <a:ext cx="6591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hiện tượng chuyển thể của nước từ thể lỏng sang thể rắn.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385962" y="216755"/>
            <a:ext cx="493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4" y="106956"/>
            <a:ext cx="1044666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>
            <a:extLst>
              <a:ext uri="{FF2B5EF4-FFF2-40B4-BE49-F238E27FC236}">
                <a16:creationId xmlns:a16="http://schemas.microsoft.com/office/drawing/2014/main" id="{0D8990CF-01E9-44C7-A7C0-82EDF131BE74}"/>
              </a:ext>
            </a:extLst>
          </p:cNvPr>
          <p:cNvSpPr>
            <a:spLocks noChangeShapeType="1"/>
          </p:cNvSpPr>
          <p:nvPr/>
        </p:nvSpPr>
        <p:spPr bwMode="gray">
          <a:xfrm>
            <a:off x="1564481" y="1943100"/>
            <a:ext cx="0" cy="2125266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307" name="Text Box 9">
            <a:extLst>
              <a:ext uri="{FF2B5EF4-FFF2-40B4-BE49-F238E27FC236}">
                <a16:creationId xmlns:a16="http://schemas.microsoft.com/office/drawing/2014/main" id="{7C9FA854-AECA-4F3F-BE51-981E1FCEE5E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43250" y="4514850"/>
            <a:ext cx="3371850" cy="46166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26310" name="Group 6">
            <a:extLst>
              <a:ext uri="{FF2B5EF4-FFF2-40B4-BE49-F238E27FC236}">
                <a16:creationId xmlns:a16="http://schemas.microsoft.com/office/drawing/2014/main" id="{41DA58FC-3A84-41EC-BC6E-C7EB2F2C7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32184"/>
              </p:ext>
            </p:extLst>
          </p:nvPr>
        </p:nvGraphicFramePr>
        <p:xfrm>
          <a:off x="3714750" y="3943351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24">
            <a:extLst>
              <a:ext uri="{FF2B5EF4-FFF2-40B4-BE49-F238E27FC236}">
                <a16:creationId xmlns:a16="http://schemas.microsoft.com/office/drawing/2014/main" id="{D4D1D276-BD05-4DDB-8878-F50626A9133E}"/>
              </a:ext>
            </a:extLst>
          </p:cNvPr>
          <p:cNvGrpSpPr>
            <a:grpSpLocks/>
          </p:cNvGrpSpPr>
          <p:nvPr/>
        </p:nvGrpSpPr>
        <p:grpSpPr bwMode="auto">
          <a:xfrm>
            <a:off x="2851689" y="4519782"/>
            <a:ext cx="882111" cy="457200"/>
            <a:chOff x="288" y="2784"/>
            <a:chExt cx="672" cy="1344"/>
          </a:xfrm>
        </p:grpSpPr>
        <p:sp>
          <p:nvSpPr>
            <p:cNvPr id="42106" name="AutoShape 7">
              <a:extLst>
                <a:ext uri="{FF2B5EF4-FFF2-40B4-BE49-F238E27FC236}">
                  <a16:creationId xmlns:a16="http://schemas.microsoft.com/office/drawing/2014/main" id="{C777C4FA-2289-49F7-BAF4-3668A7ACD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107" name="Freeform 8">
              <a:extLst>
                <a:ext uri="{FF2B5EF4-FFF2-40B4-BE49-F238E27FC236}">
                  <a16:creationId xmlns:a16="http://schemas.microsoft.com/office/drawing/2014/main" id="{8653ECAF-5F9C-467E-B70D-B4A8430D70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1</a:t>
              </a:r>
              <a:endParaRPr lang="th-TH" altLang="en-US" sz="1800" b="1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226331" name="Group 27">
            <a:extLst>
              <a:ext uri="{FF2B5EF4-FFF2-40B4-BE49-F238E27FC236}">
                <a16:creationId xmlns:a16="http://schemas.microsoft.com/office/drawing/2014/main" id="{2C5ACD5F-F3DD-4DFD-AFF1-3CC300D13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97690"/>
              </p:ext>
            </p:extLst>
          </p:nvPr>
        </p:nvGraphicFramePr>
        <p:xfrm>
          <a:off x="2792016" y="3359944"/>
          <a:ext cx="3723087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51" name="Group 47">
            <a:extLst>
              <a:ext uri="{FF2B5EF4-FFF2-40B4-BE49-F238E27FC236}">
                <a16:creationId xmlns:a16="http://schemas.microsoft.com/office/drawing/2014/main" id="{4CCD77D9-2268-4DBC-8D96-D3F54CB0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05264"/>
              </p:ext>
            </p:extLst>
          </p:nvPr>
        </p:nvGraphicFramePr>
        <p:xfrm>
          <a:off x="4629150" y="2159794"/>
          <a:ext cx="274320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6367" name="Group 63">
            <a:extLst>
              <a:ext uri="{FF2B5EF4-FFF2-40B4-BE49-F238E27FC236}">
                <a16:creationId xmlns:a16="http://schemas.microsoft.com/office/drawing/2014/main" id="{13ECBA0F-0C7F-4189-B552-156F895B4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57412"/>
              </p:ext>
            </p:extLst>
          </p:nvPr>
        </p:nvGraphicFramePr>
        <p:xfrm>
          <a:off x="2286000" y="2719388"/>
          <a:ext cx="3257552" cy="526256"/>
        </p:xfrm>
        <a:graphic>
          <a:graphicData uri="http://schemas.openxmlformats.org/drawingml/2006/table">
            <a:tbl>
              <a:tblPr/>
              <a:tblGrid>
                <a:gridCol w="46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marL="68580" marR="68580" marT="34321" marB="34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81">
            <a:extLst>
              <a:ext uri="{FF2B5EF4-FFF2-40B4-BE49-F238E27FC236}">
                <a16:creationId xmlns:a16="http://schemas.microsoft.com/office/drawing/2014/main" id="{D12C61ED-F430-4C7F-AE4C-664381F736AA}"/>
              </a:ext>
            </a:extLst>
          </p:cNvPr>
          <p:cNvGrpSpPr>
            <a:grpSpLocks/>
          </p:cNvGrpSpPr>
          <p:nvPr/>
        </p:nvGrpSpPr>
        <p:grpSpPr bwMode="auto">
          <a:xfrm>
            <a:off x="3679998" y="4535697"/>
            <a:ext cx="892002" cy="457200"/>
            <a:chOff x="288" y="2784"/>
            <a:chExt cx="672" cy="1344"/>
          </a:xfrm>
        </p:grpSpPr>
        <p:sp>
          <p:nvSpPr>
            <p:cNvPr id="42104" name="AutoShape 7">
              <a:extLst>
                <a:ext uri="{FF2B5EF4-FFF2-40B4-BE49-F238E27FC236}">
                  <a16:creationId xmlns:a16="http://schemas.microsoft.com/office/drawing/2014/main" id="{C49D1876-8CEF-4AFB-9E0E-EA030A0AFC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105" name="Freeform 8">
              <a:extLst>
                <a:ext uri="{FF2B5EF4-FFF2-40B4-BE49-F238E27FC236}">
                  <a16:creationId xmlns:a16="http://schemas.microsoft.com/office/drawing/2014/main" id="{04D5B856-27D6-4DD8-AFF7-82DDDCDD6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</a:rPr>
                <a:t>2</a:t>
              </a:r>
              <a:endParaRPr lang="th-TH" altLang="en-US" sz="1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84">
            <a:extLst>
              <a:ext uri="{FF2B5EF4-FFF2-40B4-BE49-F238E27FC236}">
                <a16:creationId xmlns:a16="http://schemas.microsoft.com/office/drawing/2014/main" id="{D6A2286A-6F79-4C78-8BDE-AC2CA0DEA67D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4532333"/>
            <a:ext cx="1000125" cy="457200"/>
            <a:chOff x="288" y="2784"/>
            <a:chExt cx="672" cy="1344"/>
          </a:xfrm>
        </p:grpSpPr>
        <p:sp>
          <p:nvSpPr>
            <p:cNvPr id="42102" name="AutoShape 7">
              <a:extLst>
                <a:ext uri="{FF2B5EF4-FFF2-40B4-BE49-F238E27FC236}">
                  <a16:creationId xmlns:a16="http://schemas.microsoft.com/office/drawing/2014/main" id="{47DC2EEE-F4B5-41C7-AA06-22FD17BF52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103" name="Freeform 8">
              <a:extLst>
                <a:ext uri="{FF2B5EF4-FFF2-40B4-BE49-F238E27FC236}">
                  <a16:creationId xmlns:a16="http://schemas.microsoft.com/office/drawing/2014/main" id="{DE255037-605D-49A2-9870-84538F80F9C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</a:rPr>
                <a:t>3</a:t>
              </a:r>
              <a:endParaRPr lang="th-TH" altLang="en-US" sz="18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87">
            <a:extLst>
              <a:ext uri="{FF2B5EF4-FFF2-40B4-BE49-F238E27FC236}">
                <a16:creationId xmlns:a16="http://schemas.microsoft.com/office/drawing/2014/main" id="{9F55D8F1-FD19-4C36-B068-8C8A584A08AF}"/>
              </a:ext>
            </a:extLst>
          </p:cNvPr>
          <p:cNvGrpSpPr>
            <a:grpSpLocks/>
          </p:cNvGrpSpPr>
          <p:nvPr/>
        </p:nvGrpSpPr>
        <p:grpSpPr bwMode="auto">
          <a:xfrm>
            <a:off x="5520140" y="4532333"/>
            <a:ext cx="1071606" cy="457200"/>
            <a:chOff x="288" y="2784"/>
            <a:chExt cx="672" cy="1344"/>
          </a:xfrm>
        </p:grpSpPr>
        <p:sp>
          <p:nvSpPr>
            <p:cNvPr id="42100" name="AutoShape 7">
              <a:extLst>
                <a:ext uri="{FF2B5EF4-FFF2-40B4-BE49-F238E27FC236}">
                  <a16:creationId xmlns:a16="http://schemas.microsoft.com/office/drawing/2014/main" id="{EA76F59F-3667-4648-ACA1-D4B2858FF6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101" name="Freeform 8">
              <a:extLst>
                <a:ext uri="{FF2B5EF4-FFF2-40B4-BE49-F238E27FC236}">
                  <a16:creationId xmlns:a16="http://schemas.microsoft.com/office/drawing/2014/main" id="{A6D2C867-5982-4CB6-B264-2439E4ACCB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575 h 598"/>
                <a:gd name="T4" fmla="*/ 0 w 596"/>
                <a:gd name="T5" fmla="*/ 7857 h 598"/>
                <a:gd name="T6" fmla="*/ 1 w 596"/>
                <a:gd name="T7" fmla="*/ 2353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4</a:t>
              </a:r>
              <a:endParaRPr lang="th-TH" altLang="en-US" sz="1800" b="1">
                <a:solidFill>
                  <a:srgbClr val="0000CC"/>
                </a:solidFill>
              </a:endParaRPr>
            </a:p>
          </p:txBody>
        </p:sp>
      </p:grpSp>
      <p:sp>
        <p:nvSpPr>
          <p:cNvPr id="226530" name="AutoShape 226">
            <a:extLst>
              <a:ext uri="{FF2B5EF4-FFF2-40B4-BE49-F238E27FC236}">
                <a16:creationId xmlns:a16="http://schemas.microsoft.com/office/drawing/2014/main" id="{D476537B-B72A-456B-B4B0-AC409DD1CA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1571625"/>
            <a:ext cx="400050" cy="4572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7161725E-8A7A-4BAB-B590-C525D3571FC4}"/>
              </a:ext>
            </a:extLst>
          </p:cNvPr>
          <p:cNvSpPr/>
          <p:nvPr/>
        </p:nvSpPr>
        <p:spPr>
          <a:xfrm>
            <a:off x="6115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3C6773C-D8ED-4978-BFF8-540D543E7432}"/>
              </a:ext>
            </a:extLst>
          </p:cNvPr>
          <p:cNvSpPr/>
          <p:nvPr/>
        </p:nvSpPr>
        <p:spPr>
          <a:xfrm>
            <a:off x="5829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EDEA5A80-87F4-4142-93F7-3522F334959D}"/>
              </a:ext>
            </a:extLst>
          </p:cNvPr>
          <p:cNvSpPr/>
          <p:nvPr/>
        </p:nvSpPr>
        <p:spPr>
          <a:xfrm>
            <a:off x="5543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AFC298E-9FBA-4B6E-8E5E-7D9F2630F414}"/>
              </a:ext>
            </a:extLst>
          </p:cNvPr>
          <p:cNvSpPr/>
          <p:nvPr/>
        </p:nvSpPr>
        <p:spPr>
          <a:xfrm>
            <a:off x="5257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78599C4-198B-46FD-9D4B-74E3EEE58304}"/>
              </a:ext>
            </a:extLst>
          </p:cNvPr>
          <p:cNvSpPr/>
          <p:nvPr/>
        </p:nvSpPr>
        <p:spPr>
          <a:xfrm>
            <a:off x="4972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E31D3D9C-BBC3-41B4-9CB6-F8029EF2B59A}"/>
              </a:ext>
            </a:extLst>
          </p:cNvPr>
          <p:cNvSpPr/>
          <p:nvPr/>
        </p:nvSpPr>
        <p:spPr>
          <a:xfrm>
            <a:off x="4686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F21D31F6-E35E-4712-B378-1A6871ACFA6D}"/>
              </a:ext>
            </a:extLst>
          </p:cNvPr>
          <p:cNvSpPr/>
          <p:nvPr/>
        </p:nvSpPr>
        <p:spPr>
          <a:xfrm>
            <a:off x="4400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94DD2D4E-E11C-4350-8668-599307EBC5E9}"/>
              </a:ext>
            </a:extLst>
          </p:cNvPr>
          <p:cNvSpPr/>
          <p:nvPr/>
        </p:nvSpPr>
        <p:spPr>
          <a:xfrm>
            <a:off x="4114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0FDDEB9-0251-4BB4-938B-3DC6B3993617}"/>
              </a:ext>
            </a:extLst>
          </p:cNvPr>
          <p:cNvSpPr/>
          <p:nvPr/>
        </p:nvSpPr>
        <p:spPr>
          <a:xfrm>
            <a:off x="3829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2EED46C6-0126-40A9-8FC4-E0CB1CC5403D}"/>
              </a:ext>
            </a:extLst>
          </p:cNvPr>
          <p:cNvSpPr/>
          <p:nvPr/>
        </p:nvSpPr>
        <p:spPr>
          <a:xfrm>
            <a:off x="3543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CEB7E5E1-9204-409A-AFB0-CA67D325C780}"/>
              </a:ext>
            </a:extLst>
          </p:cNvPr>
          <p:cNvSpPr/>
          <p:nvPr/>
        </p:nvSpPr>
        <p:spPr>
          <a:xfrm>
            <a:off x="3257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CE3D229-B87E-4A73-88CA-22FFE1A8E30D}"/>
              </a:ext>
            </a:extLst>
          </p:cNvPr>
          <p:cNvSpPr/>
          <p:nvPr/>
        </p:nvSpPr>
        <p:spPr>
          <a:xfrm>
            <a:off x="29718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F5F938E0-854A-473C-B60E-D64A79691424}"/>
              </a:ext>
            </a:extLst>
          </p:cNvPr>
          <p:cNvSpPr/>
          <p:nvPr/>
        </p:nvSpPr>
        <p:spPr>
          <a:xfrm>
            <a:off x="26860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6995D20-F157-4493-A33F-9607EF6D441D}"/>
              </a:ext>
            </a:extLst>
          </p:cNvPr>
          <p:cNvSpPr/>
          <p:nvPr/>
        </p:nvSpPr>
        <p:spPr>
          <a:xfrm>
            <a:off x="240030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FE728F3E-F4AA-4CA7-BE21-82EF2B986E8F}"/>
              </a:ext>
            </a:extLst>
          </p:cNvPr>
          <p:cNvSpPr/>
          <p:nvPr/>
        </p:nvSpPr>
        <p:spPr>
          <a:xfrm>
            <a:off x="2114550" y="1771650"/>
            <a:ext cx="28575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grpSp>
        <p:nvGrpSpPr>
          <p:cNvPr id="11" name="Group 221">
            <a:extLst>
              <a:ext uri="{FF2B5EF4-FFF2-40B4-BE49-F238E27FC236}">
                <a16:creationId xmlns:a16="http://schemas.microsoft.com/office/drawing/2014/main" id="{56244A90-B116-46B4-9380-5B1E1E0ED0F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883811"/>
            <a:ext cx="1828800" cy="465534"/>
            <a:chOff x="3504" y="3792"/>
            <a:chExt cx="332" cy="391"/>
          </a:xfrm>
        </p:grpSpPr>
        <p:grpSp>
          <p:nvGrpSpPr>
            <p:cNvPr id="42084" name="Group 10">
              <a:extLst>
                <a:ext uri="{FF2B5EF4-FFF2-40B4-BE49-F238E27FC236}">
                  <a16:creationId xmlns:a16="http://schemas.microsoft.com/office/drawing/2014/main" id="{4B19B5E9-AB57-4C58-BD45-8EDF61864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42086" name="Oval 11">
                <a:extLst>
                  <a:ext uri="{FF2B5EF4-FFF2-40B4-BE49-F238E27FC236}">
                    <a16:creationId xmlns:a16="http://schemas.microsoft.com/office/drawing/2014/main" id="{AC98E5E2-6DCE-436A-AF2B-4193F8CC13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th-TH" altLang="en-US" sz="2700"/>
              </a:p>
            </p:txBody>
          </p:sp>
          <p:sp>
            <p:nvSpPr>
              <p:cNvPr id="42087" name="Freeform 12">
                <a:extLst>
                  <a:ext uri="{FF2B5EF4-FFF2-40B4-BE49-F238E27FC236}">
                    <a16:creationId xmlns:a16="http://schemas.microsoft.com/office/drawing/2014/main" id="{EEDEF503-A912-4B4E-8FBF-556AE65F6B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17510" name="Text Box 225">
              <a:extLst>
                <a:ext uri="{FF2B5EF4-FFF2-40B4-BE49-F238E27FC236}">
                  <a16:creationId xmlns:a16="http://schemas.microsoft.com/office/drawing/2014/main" id="{4C2C1CAE-856C-42F3-8C44-759B7ABC4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vi-VN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Từ khóa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7" name="Explosion 1 56">
            <a:extLst>
              <a:ext uri="{FF2B5EF4-FFF2-40B4-BE49-F238E27FC236}">
                <a16:creationId xmlns:a16="http://schemas.microsoft.com/office/drawing/2014/main" id="{9CDB1DF2-7A15-4C3E-98A7-DEB12DA84DFB}"/>
              </a:ext>
            </a:extLst>
          </p:cNvPr>
          <p:cNvSpPr/>
          <p:nvPr/>
        </p:nvSpPr>
        <p:spPr>
          <a:xfrm>
            <a:off x="7193883" y="1047749"/>
            <a:ext cx="1771648" cy="12192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b="1" dirty="0">
                <a:solidFill>
                  <a:srgbClr val="FFFF00"/>
                </a:solidFill>
              </a:rPr>
              <a:t>Hết giờ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69884" y="249457"/>
            <a:ext cx="493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2893" y="752534"/>
            <a:ext cx="678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từ hàng ngang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từ khóa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5" y="211835"/>
            <a:ext cx="1044666" cy="8645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33400" y="171452"/>
            <a:ext cx="7924800" cy="110489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65735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918" y="95318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8575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8595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1389</Words>
  <Application>Microsoft Office PowerPoint</Application>
  <PresentationFormat>On-screen Show (16:9)</PresentationFormat>
  <Paragraphs>329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Angsana New</vt:lpstr>
      <vt:lpstr>Arial</vt:lpstr>
      <vt:lpstr>Calibri</vt:lpstr>
      <vt:lpstr>Calibri Light</vt:lpstr>
      <vt:lpstr>Cambria Math</vt:lpstr>
      <vt:lpstr>Georgia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Sáu, ngày 18 tháng 11 năm 2022 Khoa học </vt:lpstr>
      <vt:lpstr>PowerPoint Presentation</vt:lpstr>
      <vt:lpstr>Hoạt động 1. Liên hệ thực tế và trả lời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370</cp:revision>
  <dcterms:created xsi:type="dcterms:W3CDTF">2020-08-19T08:40:40Z</dcterms:created>
  <dcterms:modified xsi:type="dcterms:W3CDTF">2024-05-20T13:39:02Z</dcterms:modified>
</cp:coreProperties>
</file>