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80" r:id="rId2"/>
    <p:sldMasterId id="2147483692" r:id="rId3"/>
    <p:sldMasterId id="2147483706" r:id="rId4"/>
    <p:sldMasterId id="2147483718" r:id="rId5"/>
    <p:sldMasterId id="2147483731" r:id="rId6"/>
    <p:sldMasterId id="2147483743" r:id="rId7"/>
  </p:sldMasterIdLst>
  <p:notesMasterIdLst>
    <p:notesMasterId r:id="rId43"/>
  </p:notesMasterIdLst>
  <p:sldIdLst>
    <p:sldId id="474" r:id="rId8"/>
    <p:sldId id="267" r:id="rId9"/>
    <p:sldId id="257" r:id="rId10"/>
    <p:sldId id="256" r:id="rId11"/>
    <p:sldId id="541" r:id="rId12"/>
    <p:sldId id="542" r:id="rId13"/>
    <p:sldId id="260" r:id="rId14"/>
    <p:sldId id="320" r:id="rId15"/>
    <p:sldId id="497" r:id="rId16"/>
    <p:sldId id="467" r:id="rId17"/>
    <p:sldId id="509" r:id="rId18"/>
    <p:sldId id="543" r:id="rId19"/>
    <p:sldId id="511" r:id="rId20"/>
    <p:sldId id="544" r:id="rId21"/>
    <p:sldId id="510" r:id="rId22"/>
    <p:sldId id="545" r:id="rId23"/>
    <p:sldId id="340" r:id="rId24"/>
    <p:sldId id="480" r:id="rId25"/>
    <p:sldId id="515" r:id="rId26"/>
    <p:sldId id="505" r:id="rId27"/>
    <p:sldId id="482" r:id="rId28"/>
    <p:sldId id="538" r:id="rId29"/>
    <p:sldId id="547" r:id="rId30"/>
    <p:sldId id="548" r:id="rId31"/>
    <p:sldId id="539" r:id="rId32"/>
    <p:sldId id="540" r:id="rId33"/>
    <p:sldId id="535" r:id="rId34"/>
    <p:sldId id="536" r:id="rId35"/>
    <p:sldId id="537" r:id="rId36"/>
    <p:sldId id="549" r:id="rId37"/>
    <p:sldId id="550" r:id="rId38"/>
    <p:sldId id="551" r:id="rId39"/>
    <p:sldId id="552" r:id="rId40"/>
    <p:sldId id="553" r:id="rId41"/>
    <p:sldId id="55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47" d="100"/>
          <a:sy n="47" d="100"/>
        </p:scale>
        <p:origin x="957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86085-3181-4CFB-A0EF-02BED04E336E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2918C-D718-44A1-8AF5-72AC757A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16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73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4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0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76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4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21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71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7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2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44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40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01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79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10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4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5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88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58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62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41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31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74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34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5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90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8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3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6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34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073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18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80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25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8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796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43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5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21/05/2024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61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01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8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5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119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9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59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56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040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66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970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21/05/2024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92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677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319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9076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740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7856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812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2085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62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851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119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21/05/2024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00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475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888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3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52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154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37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388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262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834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21/05/2024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953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357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05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36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472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962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224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294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7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54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8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21/05/2024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818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43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020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6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21/05/2024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62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2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0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3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17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9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21/05/2024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4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2.xml"/><Relationship Id="rId7" Type="http://schemas.microsoft.com/office/2007/relationships/hdphoto" Target="../media/hdphoto2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7.xml"/><Relationship Id="rId3" Type="http://schemas.openxmlformats.org/officeDocument/2006/relationships/image" Target="../media/image15.jpeg"/><Relationship Id="rId7" Type="http://schemas.openxmlformats.org/officeDocument/2006/relationships/slide" Target="slide5.xml"/><Relationship Id="rId12" Type="http://schemas.openxmlformats.org/officeDocument/2006/relationships/image" Target="../media/image21.png"/><Relationship Id="rId2" Type="http://schemas.openxmlformats.org/officeDocument/2006/relationships/image" Target="../media/image14.jpg"/><Relationship Id="rId16" Type="http://schemas.openxmlformats.org/officeDocument/2006/relationships/image" Target="../media/image24.gif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gif"/><Relationship Id="rId7" Type="http://schemas.openxmlformats.org/officeDocument/2006/relationships/image" Target="../media/image64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10" Type="http://schemas.openxmlformats.org/officeDocument/2006/relationships/image" Target="../media/image67.gif"/><Relationship Id="rId4" Type="http://schemas.openxmlformats.org/officeDocument/2006/relationships/image" Target="../media/image61.gif"/><Relationship Id="rId9" Type="http://schemas.openxmlformats.org/officeDocument/2006/relationships/image" Target="../media/image6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6.png"/><Relationship Id="rId11" Type="http://schemas.openxmlformats.org/officeDocument/2006/relationships/image" Target="../media/image29.gif"/><Relationship Id="rId5" Type="http://schemas.openxmlformats.org/officeDocument/2006/relationships/image" Target="../media/image26.gif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image" Target="../media/image25.PNG"/><Relationship Id="rId9" Type="http://schemas.openxmlformats.org/officeDocument/2006/relationships/slide" Target="slide3.xml"/><Relationship Id="rId14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8.png"/><Relationship Id="rId11" Type="http://schemas.openxmlformats.org/officeDocument/2006/relationships/image" Target="../media/image29.gif"/><Relationship Id="rId5" Type="http://schemas.openxmlformats.org/officeDocument/2006/relationships/image" Target="../media/image26.gif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image" Target="../media/image25.PNG"/><Relationship Id="rId9" Type="http://schemas.openxmlformats.org/officeDocument/2006/relationships/slide" Target="slide3.xml"/><Relationship Id="rId14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0.png"/><Relationship Id="rId11" Type="http://schemas.openxmlformats.org/officeDocument/2006/relationships/image" Target="../media/image29.gif"/><Relationship Id="rId5" Type="http://schemas.openxmlformats.org/officeDocument/2006/relationships/image" Target="../media/image26.gif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image" Target="../media/image25.PNG"/><Relationship Id="rId9" Type="http://schemas.openxmlformats.org/officeDocument/2006/relationships/slide" Target="slide3.xml"/><Relationship Id="rId14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2.png"/><Relationship Id="rId11" Type="http://schemas.openxmlformats.org/officeDocument/2006/relationships/image" Target="../media/image29.gif"/><Relationship Id="rId5" Type="http://schemas.openxmlformats.org/officeDocument/2006/relationships/image" Target="../media/image26.gif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image" Target="../media/image25.PNG"/><Relationship Id="rId9" Type="http://schemas.openxmlformats.org/officeDocument/2006/relationships/slide" Target="slide3.xml"/><Relationship Id="rId1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4CE736-9063-4F52-84EF-3010A68A0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000" y="462475"/>
            <a:ext cx="9499999" cy="505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4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EDCB2D-47F2-4DFD-949A-71C79CF8B6A2}"/>
              </a:ext>
            </a:extLst>
          </p:cNvPr>
          <p:cNvCxnSpPr/>
          <p:nvPr/>
        </p:nvCxnSpPr>
        <p:spPr>
          <a:xfrm flipH="1">
            <a:off x="6720820" y="6784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93EA1F-E9F1-49D5-91C7-013B1F6DC291}"/>
              </a:ext>
            </a:extLst>
          </p:cNvPr>
          <p:cNvCxnSpPr/>
          <p:nvPr/>
        </p:nvCxnSpPr>
        <p:spPr>
          <a:xfrm flipH="1">
            <a:off x="6944104" y="9399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E9CB1D-26DC-47B9-9F95-D126D7414C95}"/>
              </a:ext>
            </a:extLst>
          </p:cNvPr>
          <p:cNvCxnSpPr/>
          <p:nvPr/>
        </p:nvCxnSpPr>
        <p:spPr>
          <a:xfrm flipH="1">
            <a:off x="4348716" y="13278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E3AB81-5013-4219-8BEB-B2D9464FD84B}"/>
              </a:ext>
            </a:extLst>
          </p:cNvPr>
          <p:cNvCxnSpPr/>
          <p:nvPr/>
        </p:nvCxnSpPr>
        <p:spPr>
          <a:xfrm flipH="1">
            <a:off x="7091188" y="13799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19060D-FA79-4EC1-A74A-F1FA3693C565}"/>
              </a:ext>
            </a:extLst>
          </p:cNvPr>
          <p:cNvCxnSpPr/>
          <p:nvPr/>
        </p:nvCxnSpPr>
        <p:spPr>
          <a:xfrm flipH="1">
            <a:off x="792480" y="1940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68EA8F-272A-4B26-9DE6-5F3B3D596F6E}"/>
              </a:ext>
            </a:extLst>
          </p:cNvPr>
          <p:cNvCxnSpPr/>
          <p:nvPr/>
        </p:nvCxnSpPr>
        <p:spPr>
          <a:xfrm flipH="1">
            <a:off x="5832313" y="195842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79FAC7-7E2D-4E5A-8975-448E24112F3B}"/>
              </a:ext>
            </a:extLst>
          </p:cNvPr>
          <p:cNvCxnSpPr/>
          <p:nvPr/>
        </p:nvCxnSpPr>
        <p:spPr>
          <a:xfrm flipH="1">
            <a:off x="7853021" y="20199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CB32DD-A932-42F3-AB0A-BB125F1BDDF5}"/>
              </a:ext>
            </a:extLst>
          </p:cNvPr>
          <p:cNvCxnSpPr/>
          <p:nvPr/>
        </p:nvCxnSpPr>
        <p:spPr>
          <a:xfrm flipH="1">
            <a:off x="6173888" y="24030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A2D484A-A1A9-45AD-87B0-EBEE83F84754}"/>
              </a:ext>
            </a:extLst>
          </p:cNvPr>
          <p:cNvCxnSpPr/>
          <p:nvPr/>
        </p:nvCxnSpPr>
        <p:spPr>
          <a:xfrm flipH="1">
            <a:off x="4015479" y="27491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3E0CA3-F5AA-48EA-AA4B-E4CFE465E2CC}"/>
              </a:ext>
            </a:extLst>
          </p:cNvPr>
          <p:cNvCxnSpPr/>
          <p:nvPr/>
        </p:nvCxnSpPr>
        <p:spPr>
          <a:xfrm flipH="1">
            <a:off x="5176421" y="31892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7CE2356-1E1E-4A51-9E03-C9E93F632954}"/>
              </a:ext>
            </a:extLst>
          </p:cNvPr>
          <p:cNvCxnSpPr/>
          <p:nvPr/>
        </p:nvCxnSpPr>
        <p:spPr>
          <a:xfrm flipH="1">
            <a:off x="8440616" y="31495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0A7A43-EC9A-4B65-A36A-A8E8ED565ADE}"/>
              </a:ext>
            </a:extLst>
          </p:cNvPr>
          <p:cNvCxnSpPr/>
          <p:nvPr/>
        </p:nvCxnSpPr>
        <p:spPr>
          <a:xfrm flipH="1">
            <a:off x="5935772" y="36293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093D0E-0933-4FC0-AE10-21B8F9DD7E85}"/>
              </a:ext>
            </a:extLst>
          </p:cNvPr>
          <p:cNvCxnSpPr/>
          <p:nvPr/>
        </p:nvCxnSpPr>
        <p:spPr>
          <a:xfrm flipH="1">
            <a:off x="1299977" y="38808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D4EDCB-B34C-48E9-839B-A7830E4EB55D}"/>
              </a:ext>
            </a:extLst>
          </p:cNvPr>
          <p:cNvCxnSpPr/>
          <p:nvPr/>
        </p:nvCxnSpPr>
        <p:spPr>
          <a:xfrm flipH="1">
            <a:off x="6057900" y="41544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F6900A-3378-435C-95A4-AEC6EBD25FAC}"/>
              </a:ext>
            </a:extLst>
          </p:cNvPr>
          <p:cNvCxnSpPr/>
          <p:nvPr/>
        </p:nvCxnSpPr>
        <p:spPr>
          <a:xfrm flipH="1">
            <a:off x="8574272" y="4647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5CEF15-C413-490D-A759-CBD4C12B4B42}"/>
              </a:ext>
            </a:extLst>
          </p:cNvPr>
          <p:cNvCxnSpPr/>
          <p:nvPr/>
        </p:nvCxnSpPr>
        <p:spPr>
          <a:xfrm flipH="1">
            <a:off x="2822058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B3D385C-2619-42B6-AA1B-5238FFC2A244}"/>
              </a:ext>
            </a:extLst>
          </p:cNvPr>
          <p:cNvCxnSpPr/>
          <p:nvPr/>
        </p:nvCxnSpPr>
        <p:spPr>
          <a:xfrm flipH="1">
            <a:off x="4874141" y="49073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D3D5915-FCFC-4A7A-A798-5C12373B05AD}"/>
              </a:ext>
            </a:extLst>
          </p:cNvPr>
          <p:cNvCxnSpPr/>
          <p:nvPr/>
        </p:nvCxnSpPr>
        <p:spPr>
          <a:xfrm flipH="1">
            <a:off x="7241661" y="494954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069AB59-C6A9-4F2F-914A-FFC3F5CD66FB}"/>
              </a:ext>
            </a:extLst>
          </p:cNvPr>
          <p:cNvCxnSpPr/>
          <p:nvPr/>
        </p:nvCxnSpPr>
        <p:spPr>
          <a:xfrm flipH="1">
            <a:off x="6797020" y="53077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D7059D-CFBE-49A3-96EE-91701403E2A0}"/>
              </a:ext>
            </a:extLst>
          </p:cNvPr>
          <p:cNvCxnSpPr>
            <a:cxnSpLocks/>
          </p:cNvCxnSpPr>
          <p:nvPr/>
        </p:nvCxnSpPr>
        <p:spPr>
          <a:xfrm flipH="1">
            <a:off x="2309091" y="573612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91D5AF3-2A62-4D90-A5A3-8549F4A8225A}"/>
              </a:ext>
            </a:extLst>
          </p:cNvPr>
          <p:cNvCxnSpPr>
            <a:cxnSpLocks/>
          </p:cNvCxnSpPr>
          <p:nvPr/>
        </p:nvCxnSpPr>
        <p:spPr>
          <a:xfrm flipH="1">
            <a:off x="4836041" y="56239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2AD13D8-A6FF-49C5-AB80-1344933FC675}"/>
              </a:ext>
            </a:extLst>
          </p:cNvPr>
          <p:cNvCxnSpPr>
            <a:cxnSpLocks/>
          </p:cNvCxnSpPr>
          <p:nvPr/>
        </p:nvCxnSpPr>
        <p:spPr>
          <a:xfrm flipH="1">
            <a:off x="7176093" y="566264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DB50F78-9F1E-4F97-8156-7B3B36B8450E}"/>
              </a:ext>
            </a:extLst>
          </p:cNvPr>
          <p:cNvCxnSpPr>
            <a:cxnSpLocks/>
          </p:cNvCxnSpPr>
          <p:nvPr/>
        </p:nvCxnSpPr>
        <p:spPr>
          <a:xfrm flipH="1">
            <a:off x="2157525" y="606214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76B54E5-4622-4712-8F0E-DC1228DC03B3}"/>
              </a:ext>
            </a:extLst>
          </p:cNvPr>
          <p:cNvGrpSpPr/>
          <p:nvPr/>
        </p:nvGrpSpPr>
        <p:grpSpPr>
          <a:xfrm>
            <a:off x="6023493" y="6148865"/>
            <a:ext cx="6103839" cy="769441"/>
            <a:chOff x="708943" y="6033135"/>
            <a:chExt cx="5825836" cy="769441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72EC48E-03DC-4BD3-A5EE-48D82F67BBC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E50546F-2962-4E2B-9AD5-926931595041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565AC146-D9EC-4629-B186-D134A990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2" y="674258"/>
            <a:ext cx="527050" cy="68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B120EA7-0A2E-4BBC-9AA6-6A51F381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987"/>
            <a:ext cx="527050" cy="8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90258EFC-29ED-4B2E-9CB0-F137CDD9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" y="2094614"/>
            <a:ext cx="527050" cy="2093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4460236A-50AE-4DA3-8A94-7EB16562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69" y="3955311"/>
            <a:ext cx="527050" cy="183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FE416FCE-BC9C-407A-97DA-4B198E59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52" y="5637167"/>
            <a:ext cx="527050" cy="974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63B83-EA47-480C-93A7-7236503D922B}"/>
              </a:ext>
            </a:extLst>
          </p:cNvPr>
          <p:cNvGrpSpPr/>
          <p:nvPr/>
        </p:nvGrpSpPr>
        <p:grpSpPr>
          <a:xfrm>
            <a:off x="7214236" y="6088559"/>
            <a:ext cx="4780261" cy="769441"/>
            <a:chOff x="708943" y="6018639"/>
            <a:chExt cx="5825836" cy="7694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F6498C-4EE6-4411-AE69-1DCAB2876AC5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3DC235-3207-4352-A531-0FB5016701FB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33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1373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Lúng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túng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biết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hoặc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thế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nào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AE89A3-A6BD-403D-B49A-2C29D5524AD5}"/>
              </a:ext>
            </a:extLst>
          </p:cNvPr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41CFAA6-6438-4757-B49C-780B6727DAED}"/>
                </a:ext>
              </a:extLst>
            </p:cNvPr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>
                <a:extLst>
                  <a:ext uri="{FF2B5EF4-FFF2-40B4-BE49-F238E27FC236}">
                    <a16:creationId xmlns:a16="http://schemas.microsoft.com/office/drawing/2014/main" id="{E98511CB-5C82-4127-9D0D-44A00807F68E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2E63824-232E-4FC8-865F-8EA8AEC431CC}"/>
                  </a:ext>
                </a:extLst>
              </p:cNvPr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Kiên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nhẫn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Tiếp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tục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làm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việc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đã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định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mà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không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nản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rPr>
                  <a:t>lòng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5" name="10">
              <a:extLst>
                <a:ext uri="{FF2B5EF4-FFF2-40B4-BE49-F238E27FC236}">
                  <a16:creationId xmlns:a16="http://schemas.microsoft.com/office/drawing/2014/main" id="{A7CC9C90-4445-4CD3-8F35-969933B5DAB9}"/>
                </a:ext>
              </a:extLst>
            </p:cNvPr>
            <p:cNvCxnSpPr>
              <a:cxnSpLocks/>
            </p:cNvCxnSpPr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giờ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4BBB7D-6DE6-4A6F-8686-AA41641C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" y="795857"/>
            <a:ext cx="8718698" cy="3562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A04F47-06A2-42C7-A20F-B9BAF1A8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32" y="4358506"/>
            <a:ext cx="8718698" cy="25023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8BDFC-3C47-42DE-9A40-ACAC45BB7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2372" y="779845"/>
            <a:ext cx="3579628" cy="29202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8D174CA-5117-4662-8B16-8617BD847776}"/>
              </a:ext>
            </a:extLst>
          </p:cNvPr>
          <p:cNvGrpSpPr/>
          <p:nvPr/>
        </p:nvGrpSpPr>
        <p:grpSpPr>
          <a:xfrm>
            <a:off x="7708605" y="6088559"/>
            <a:ext cx="4285892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69E940-C0E6-4241-AFF7-84EB542155FB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1CA16B-DA5E-47A9-A832-84FE7D1BD1E2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34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208710" cy="1913455"/>
            <a:chOff x="156834" y="1116018"/>
            <a:chExt cx="2109019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183635" y="1477334"/>
              <a:ext cx="2038667" cy="912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043882"/>
            <a:ext cx="9685141" cy="2101411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58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đầu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Quang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túng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161761"/>
            <a:ext cx="9685141" cy="1384496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421495" y="4102100"/>
            <a:ext cx="965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Theo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khiến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trở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nên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tự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tin?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80159" y="3261536"/>
            <a:ext cx="866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đầu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70846" y="284199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717727" y="4808092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được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thầy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mỉm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cười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kiên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nhẫn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Quang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3211412" y="1310322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trước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lớp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về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bất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cứ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mình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thích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8E727-78D6-4B73-A068-FFC8A4553E5A}"/>
              </a:ext>
            </a:extLst>
          </p:cNvPr>
          <p:cNvSpPr txBox="1"/>
          <p:nvPr/>
        </p:nvSpPr>
        <p:spPr>
          <a:xfrm>
            <a:off x="3211412" y="5518991"/>
            <a:ext cx="8642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  <p:bldP spid="31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276447" y="106326"/>
            <a:ext cx="10207255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47D4E-F937-4EAB-A3E8-BE45975DBD37}"/>
              </a:ext>
            </a:extLst>
          </p:cNvPr>
          <p:cNvSpPr/>
          <p:nvPr/>
        </p:nvSpPr>
        <p:spPr>
          <a:xfrm>
            <a:off x="372140" y="2328530"/>
            <a:ext cx="10930269" cy="20733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ctr">
              <a:buFontTx/>
              <a:buChar char="-"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Quang)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Quang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9953B-E585-41C2-A20C-5C25E8ACA96E}"/>
              </a:ext>
            </a:extLst>
          </p:cNvPr>
          <p:cNvSpPr txBox="1"/>
          <p:nvPr/>
        </p:nvSpPr>
        <p:spPr>
          <a:xfrm>
            <a:off x="861238" y="3030278"/>
            <a:ext cx="107814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giờ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học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trước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lớp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chẳng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dễ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chút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Lúc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đầu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Quang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ngượng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nghịu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Nhưng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nhờ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thầy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giáo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viên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, Quang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tin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lưu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loát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able&#10;&#10;Description automatically generated">
            <a:extLst>
              <a:ext uri="{FF2B5EF4-FFF2-40B4-BE49-F238E27FC236}">
                <a16:creationId xmlns:a16="http://schemas.microsoft.com/office/drawing/2014/main" id="{C731668C-217D-4C4B-8E39-CAF64654DB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643467" y="1370668"/>
            <a:ext cx="10905066" cy="4116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BDCBD-BBA5-464E-90B2-2858740A814C}"/>
              </a:ext>
            </a:extLst>
          </p:cNvPr>
          <p:cNvSpPr txBox="1"/>
          <p:nvPr/>
        </p:nvSpPr>
        <p:spPr>
          <a:xfrm>
            <a:off x="3455580" y="4742120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D9699-7492-4F12-B258-3C6A488E7FA1}"/>
              </a:ext>
            </a:extLst>
          </p:cNvPr>
          <p:cNvSpPr txBox="1"/>
          <p:nvPr/>
        </p:nvSpPr>
        <p:spPr>
          <a:xfrm>
            <a:off x="8676166" y="2594344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26BD10-722C-4C63-AECE-B1DE0F4339E3}"/>
              </a:ext>
            </a:extLst>
          </p:cNvPr>
          <p:cNvSpPr txBox="1"/>
          <p:nvPr/>
        </p:nvSpPr>
        <p:spPr>
          <a:xfrm>
            <a:off x="8676165" y="3717671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BE3F69-688E-4A06-9686-444AC013BA5E}"/>
              </a:ext>
            </a:extLst>
          </p:cNvPr>
          <p:cNvSpPr txBox="1"/>
          <p:nvPr/>
        </p:nvSpPr>
        <p:spPr>
          <a:xfrm>
            <a:off x="8676164" y="4742119"/>
            <a:ext cx="57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65717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05786-9A62-4CFC-8D22-DC3FE782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A1618-573E-4A06-8C95-0590FA145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FB4D41-A4B2-4D50-B71C-1CDBBFADE7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90CD2-0E7D-460E-AEBF-3CC74F238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9921949" cy="396033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E8B3800-C2F3-4229-A43F-15B70F1ABC61}"/>
              </a:ext>
            </a:extLst>
          </p:cNvPr>
          <p:cNvSpPr/>
          <p:nvPr/>
        </p:nvSpPr>
        <p:spPr>
          <a:xfrm>
            <a:off x="5901070" y="4167963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8AF3B2-56B6-4397-B084-0E94AA3EAE3F}"/>
              </a:ext>
            </a:extLst>
          </p:cNvPr>
          <p:cNvSpPr/>
          <p:nvPr/>
        </p:nvSpPr>
        <p:spPr>
          <a:xfrm>
            <a:off x="1828800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EDD0F0-95D0-42A7-B604-87B25EAF5871}"/>
              </a:ext>
            </a:extLst>
          </p:cNvPr>
          <p:cNvSpPr/>
          <p:nvPr/>
        </p:nvSpPr>
        <p:spPr>
          <a:xfrm>
            <a:off x="75172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2EEDC52-39C9-4AFD-801B-69A0AC3E1206}"/>
              </a:ext>
            </a:extLst>
          </p:cNvPr>
          <p:cNvSpPr/>
          <p:nvPr/>
        </p:nvSpPr>
        <p:spPr>
          <a:xfrm>
            <a:off x="9379357" y="4189118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DF07C8-9A15-4395-A216-152F253883FB}"/>
              </a:ext>
            </a:extLst>
          </p:cNvPr>
          <p:cNvSpPr/>
          <p:nvPr/>
        </p:nvSpPr>
        <p:spPr>
          <a:xfrm>
            <a:off x="4012019" y="4199897"/>
            <a:ext cx="914400" cy="52099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57301B-7BD8-4A5B-96A2-AC5BC170BAAA}"/>
              </a:ext>
            </a:extLst>
          </p:cNvPr>
          <p:cNvSpPr/>
          <p:nvPr/>
        </p:nvSpPr>
        <p:spPr>
          <a:xfrm>
            <a:off x="2530550" y="5167313"/>
            <a:ext cx="7931888" cy="6912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Tuấn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2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01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9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D9F05-934C-419D-98B5-5841AFA1C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06" y="1887443"/>
            <a:ext cx="9739422" cy="371591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A49F1E0-6BEF-49B0-BC1C-BFD3A9B10191}"/>
              </a:ext>
            </a:extLst>
          </p:cNvPr>
          <p:cNvSpPr/>
          <p:nvPr/>
        </p:nvSpPr>
        <p:spPr>
          <a:xfrm>
            <a:off x="2806995" y="1766665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7A6009A-8EB7-4FFA-8BE4-E0679B223D8C}"/>
              </a:ext>
            </a:extLst>
          </p:cNvPr>
          <p:cNvSpPr/>
          <p:nvPr/>
        </p:nvSpPr>
        <p:spPr>
          <a:xfrm>
            <a:off x="7985051" y="18997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73D454-6F82-42AF-9120-F086F419CFCA}"/>
              </a:ext>
            </a:extLst>
          </p:cNvPr>
          <p:cNvSpPr/>
          <p:nvPr/>
        </p:nvSpPr>
        <p:spPr>
          <a:xfrm>
            <a:off x="6305107" y="2969920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C625FB-97BB-4085-9403-A774F0EAC846}"/>
              </a:ext>
            </a:extLst>
          </p:cNvPr>
          <p:cNvSpPr/>
          <p:nvPr/>
        </p:nvSpPr>
        <p:spPr>
          <a:xfrm>
            <a:off x="8771861" y="32713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85CCF78-C588-4E97-98F6-CCA6F2AFE6BB}"/>
              </a:ext>
            </a:extLst>
          </p:cNvPr>
          <p:cNvSpPr/>
          <p:nvPr/>
        </p:nvSpPr>
        <p:spPr>
          <a:xfrm>
            <a:off x="2089297" y="4090043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20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8A16-7F16-4BDA-A9B1-64E6C8919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365125"/>
            <a:ext cx="11130516" cy="1325563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D20A19-09A8-4A33-90A9-434E21528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5E9912-13CB-46E7-B328-14CE45CE89DD}"/>
              </a:ext>
            </a:extLst>
          </p:cNvPr>
          <p:cNvSpPr txBox="1">
            <a:spLocks/>
          </p:cNvSpPr>
          <p:nvPr/>
        </p:nvSpPr>
        <p:spPr>
          <a:xfrm>
            <a:off x="223284" y="1690688"/>
            <a:ext cx="11130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94AB4E69-4DCA-4FE3-B4C4-897D4F1CD93D}"/>
              </a:ext>
            </a:extLst>
          </p:cNvPr>
          <p:cNvSpPr/>
          <p:nvPr/>
        </p:nvSpPr>
        <p:spPr>
          <a:xfrm>
            <a:off x="2339163" y="3317358"/>
            <a:ext cx="6039293" cy="2328530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bĩnh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E59EA6-5CC9-447B-BA28-ECC84BB87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828" y="2190307"/>
            <a:ext cx="6273209" cy="29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1DB0C-1F2E-4168-9363-F7784664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D84DD-1751-415A-B2EF-CDE75707A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2ECCB-54C7-41CA-A569-15F8FA3C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901" y="365125"/>
            <a:ext cx="7743825" cy="526732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505ED4A-FFBB-4642-A99B-DEEF34718D26}"/>
              </a:ext>
            </a:extLst>
          </p:cNvPr>
          <p:cNvSpPr/>
          <p:nvPr/>
        </p:nvSpPr>
        <p:spPr>
          <a:xfrm>
            <a:off x="106326" y="1201479"/>
            <a:ext cx="2530548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F5D94B-560D-4354-B3A5-512AD573DE1C}"/>
              </a:ext>
            </a:extLst>
          </p:cNvPr>
          <p:cNvSpPr/>
          <p:nvPr/>
        </p:nvSpPr>
        <p:spPr>
          <a:xfrm>
            <a:off x="4501116" y="2770907"/>
            <a:ext cx="1594884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E79545-DBFE-4269-A6F3-D73F1F2B3129}"/>
              </a:ext>
            </a:extLst>
          </p:cNvPr>
          <p:cNvSpPr/>
          <p:nvPr/>
        </p:nvSpPr>
        <p:spPr>
          <a:xfrm>
            <a:off x="7921256" y="277090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B982EA-5FFF-45FF-84A5-34986A5EDBEB}"/>
              </a:ext>
            </a:extLst>
          </p:cNvPr>
          <p:cNvSpPr/>
          <p:nvPr/>
        </p:nvSpPr>
        <p:spPr>
          <a:xfrm>
            <a:off x="4678326" y="5164617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C29557-1A4E-48A6-8BC2-F20A61A6C5B3}"/>
              </a:ext>
            </a:extLst>
          </p:cNvPr>
          <p:cNvSpPr/>
          <p:nvPr/>
        </p:nvSpPr>
        <p:spPr>
          <a:xfrm>
            <a:off x="8194269" y="5221416"/>
            <a:ext cx="1864242" cy="467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FFAF89-BD41-40D2-87C3-9C22C43D7678}"/>
              </a:ext>
            </a:extLst>
          </p:cNvPr>
          <p:cNvSpPr txBox="1">
            <a:spLocks/>
          </p:cNvSpPr>
          <p:nvPr/>
        </p:nvSpPr>
        <p:spPr>
          <a:xfrm>
            <a:off x="997688" y="384351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DB6664F4-2FF9-4FE5-ADD2-4C780E9F7B96}"/>
              </a:ext>
            </a:extLst>
          </p:cNvPr>
          <p:cNvSpPr/>
          <p:nvPr/>
        </p:nvSpPr>
        <p:spPr>
          <a:xfrm>
            <a:off x="265813" y="3083442"/>
            <a:ext cx="3487479" cy="156068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A2BE3D5C-BB09-4D3A-8812-24DFA4418AC4}"/>
              </a:ext>
            </a:extLst>
          </p:cNvPr>
          <p:cNvSpPr/>
          <p:nvPr/>
        </p:nvSpPr>
        <p:spPr>
          <a:xfrm>
            <a:off x="265813" y="4779068"/>
            <a:ext cx="3487479" cy="14247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515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45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81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C80CA-7A4D-4892-8DF1-F880D967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12" y="365125"/>
            <a:ext cx="11056088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22C7C-BADF-4BA3-8920-280DE3205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B3BC56-B4ED-4CDB-A0B8-39903493604A}"/>
              </a:ext>
            </a:extLst>
          </p:cNvPr>
          <p:cNvSpPr/>
          <p:nvPr/>
        </p:nvSpPr>
        <p:spPr>
          <a:xfrm>
            <a:off x="3423684" y="1775637"/>
            <a:ext cx="5528930" cy="423175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chủ nhật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nghỉ ở nhà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giúp mẹ cha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 rau quét dọn.</a:t>
            </a:r>
          </a:p>
          <a:p>
            <a:pPr algn="l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 quần xếp gọn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Dỗ bé cùng chơi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 mẹ vui cười</a:t>
            </a:r>
            <a:b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 con ngoan quá!</a:t>
            </a:r>
          </a:p>
        </p:txBody>
      </p:sp>
    </p:spTree>
    <p:extLst>
      <p:ext uri="{BB962C8B-B14F-4D97-AF65-F5344CB8AC3E}">
        <p14:creationId xmlns:p14="http://schemas.microsoft.com/office/powerpoint/2010/main" val="370990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1D21793-E292-4BE4-8402-CBA6F1BCA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07203"/>
            <a:ext cx="10905066" cy="504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olours052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 15"/>
          <p:cNvGrpSpPr>
            <a:grpSpLocks/>
          </p:cNvGrpSpPr>
          <p:nvPr/>
        </p:nvGrpSpPr>
        <p:grpSpPr bwMode="auto">
          <a:xfrm>
            <a:off x="9947249" y="5105400"/>
            <a:ext cx="1621578" cy="990600"/>
            <a:chOff x="2256" y="1536"/>
            <a:chExt cx="1176" cy="744"/>
          </a:xfrm>
        </p:grpSpPr>
        <p:pic>
          <p:nvPicPr>
            <p:cNvPr id="14348" name="Picture 16" descr="pretty_flower_purple_hb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32"/>
              <a:ext cx="64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49" name="Group 17"/>
            <p:cNvGrpSpPr>
              <a:grpSpLocks/>
            </p:cNvGrpSpPr>
            <p:nvPr/>
          </p:nvGrpSpPr>
          <p:grpSpPr bwMode="auto">
            <a:xfrm>
              <a:off x="2256" y="1536"/>
              <a:ext cx="864" cy="744"/>
              <a:chOff x="2256" y="1536"/>
              <a:chExt cx="864" cy="744"/>
            </a:xfrm>
          </p:grpSpPr>
          <p:pic>
            <p:nvPicPr>
              <p:cNvPr id="14350" name="Picture 18" descr="pretty_flower_red_hb"/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680"/>
                <a:ext cx="576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1" name="Picture 19" descr="pretty_flower_yellow_hb"/>
              <p:cNvPicPr>
                <a:picLocks noChangeAspect="1" noChangeArrowheads="1" noCrop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0" y="1536"/>
                <a:ext cx="552" cy="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52" name="Picture 20" descr="pretty_flower_orange_hb"/>
              <p:cNvPicPr>
                <a:picLocks noChangeAspect="1" noChangeArrowheads="1" noCrop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6" y="1632"/>
                <a:ext cx="648" cy="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4340" name="Picture 35" descr="image08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7" y="4724402"/>
            <a:ext cx="252104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1" name="Group 11"/>
          <p:cNvGrpSpPr>
            <a:grpSpLocks/>
          </p:cNvGrpSpPr>
          <p:nvPr/>
        </p:nvGrpSpPr>
        <p:grpSpPr bwMode="auto">
          <a:xfrm>
            <a:off x="3028092" y="2"/>
            <a:ext cx="5270130" cy="2060575"/>
            <a:chOff x="2864" y="288"/>
            <a:chExt cx="1552" cy="864"/>
          </a:xfrm>
        </p:grpSpPr>
        <p:pic>
          <p:nvPicPr>
            <p:cNvPr id="14345" name="Picture 12" descr="Picture2"/>
            <p:cNvPicPr>
              <a:picLocks noChangeAspect="1" noChangeArrowheads="1" noCrop="1"/>
            </p:cNvPicPr>
            <p:nvPr/>
          </p:nvPicPr>
          <p:blipFill>
            <a:blip r:embed="rId8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576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6" name="Picture 13" descr="Dove-02-june"/>
            <p:cNvPicPr>
              <a:picLocks noChangeAspect="1" noChangeArrowheads="1" noCrop="1"/>
            </p:cNvPicPr>
            <p:nvPr/>
          </p:nvPicPr>
          <p:blipFill>
            <a:blip r:embed="rId9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8" y="297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14" descr="Dove-02-june"/>
            <p:cNvPicPr>
              <a:picLocks noChangeAspect="1" noChangeArrowheads="1" noCrop="1"/>
            </p:cNvPicPr>
            <p:nvPr/>
          </p:nvPicPr>
          <p:blipFill>
            <a:blip r:embed="rId9">
              <a:lum bright="-4000" contrast="-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" y="288"/>
              <a:ext cx="838" cy="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2" name="Picture 4" descr="Picture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0"/>
            <a:ext cx="4763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WordArt 16"/>
          <p:cNvSpPr>
            <a:spLocks noChangeArrowheads="1" noChangeShapeType="1" noTextEdit="1"/>
          </p:cNvSpPr>
          <p:nvPr/>
        </p:nvSpPr>
        <p:spPr bwMode="auto">
          <a:xfrm>
            <a:off x="2548798" y="1752600"/>
            <a:ext cx="8614635" cy="3429000"/>
          </a:xfrm>
          <a:prstGeom prst="rect">
            <a:avLst/>
          </a:prstGeom>
        </p:spPr>
        <p:txBody>
          <a:bodyPr wrap="none" lIns="108672" tIns="54336" rIns="108672" bIns="54336" numCol="1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43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CHÀO CÁC EM!</a:t>
            </a:r>
          </a:p>
        </p:txBody>
      </p:sp>
      <p:sp>
        <p:nvSpPr>
          <p:cNvPr id="14344" name="Rectangle 36"/>
          <p:cNvSpPr>
            <a:spLocks noChangeArrowheads="1"/>
          </p:cNvSpPr>
          <p:nvPr/>
        </p:nvSpPr>
        <p:spPr bwMode="auto">
          <a:xfrm>
            <a:off x="15081" y="26988"/>
            <a:ext cx="12161838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672" tIns="54336" rIns="108672" bIns="54336" anchor="ctr"/>
          <a:lstStyle/>
          <a:p>
            <a:endParaRPr lang="vi-VN" altLang="en-US">
              <a:latin typeface="Times New Roman" pitchFamily="18" charset="0"/>
            </a:endParaRPr>
          </a:p>
        </p:txBody>
      </p:sp>
      <p:sp>
        <p:nvSpPr>
          <p:cNvPr id="17" name="WordArt 3"/>
          <p:cNvSpPr>
            <a:spLocks noChangeArrowheads="1" noChangeShapeType="1" noTextEdit="1"/>
          </p:cNvSpPr>
          <p:nvPr/>
        </p:nvSpPr>
        <p:spPr bwMode="auto">
          <a:xfrm>
            <a:off x="362563" y="5840361"/>
            <a:ext cx="11669573" cy="849166"/>
          </a:xfrm>
          <a:prstGeom prst="rect">
            <a:avLst/>
          </a:prstGeom>
        </p:spPr>
        <p:txBody>
          <a:bodyPr wrap="none" lIns="69156" tIns="34578" rIns="69156" bIns="3457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3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LẤY VỀ SỬ DỤNG. KHÔNG SAO CHÉP CHUYỂN LÊN THƯ VIỆN NHÉ!</a:t>
            </a:r>
          </a:p>
        </p:txBody>
      </p:sp>
    </p:spTree>
    <p:extLst>
      <p:ext uri="{BB962C8B-B14F-4D97-AF65-F5344CB8AC3E}">
        <p14:creationId xmlns:p14="http://schemas.microsoft.com/office/powerpoint/2010/main" val="234709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1983460"/>
            <a:ext cx="5842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6: </a:t>
            </a:r>
            <a:r>
              <a:rPr kumimoji="0" lang="en-US" sz="72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72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697</Words>
  <Application>Microsoft Office PowerPoint</Application>
  <PresentationFormat>Widescreen</PresentationFormat>
  <Paragraphs>128</Paragraphs>
  <Slides>35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5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HP001 4 hang 1 ô ly</vt:lpstr>
      <vt:lpstr>黑体</vt:lpstr>
      <vt:lpstr>Tahoma</vt:lpstr>
      <vt:lpstr>Times New Roman</vt:lpstr>
      <vt:lpstr>3_Office Theme</vt:lpstr>
      <vt:lpstr>4_Office Theme</vt:lpstr>
      <vt:lpstr>5_Office Theme</vt:lpstr>
      <vt:lpstr>6_Office Theme</vt:lpstr>
      <vt:lpstr>1_Office 主题​​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chỉ đặc điểm?</vt:lpstr>
      <vt:lpstr>2. Ghép những từ ở bài 1 để tạo câu nêu đặc điểm?</vt:lpstr>
      <vt:lpstr>PowerPoint Presentation</vt:lpstr>
      <vt:lpstr>PowerPoint Presentation</vt:lpstr>
      <vt:lpstr>PowerPoint Presentation</vt:lpstr>
      <vt:lpstr>PowerPoint Presentation</vt:lpstr>
      <vt:lpstr>1. Tìm đọc bài thơ hoặc câu chuyện viết về trẻ em làm việc nhà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10</cp:revision>
  <dcterms:created xsi:type="dcterms:W3CDTF">2021-05-22T09:15:26Z</dcterms:created>
  <dcterms:modified xsi:type="dcterms:W3CDTF">2024-05-21T00:15:26Z</dcterms:modified>
</cp:coreProperties>
</file>