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3"/>
  </p:notesMasterIdLst>
  <p:sldIdLst>
    <p:sldId id="260" r:id="rId2"/>
    <p:sldId id="261" r:id="rId3"/>
    <p:sldId id="315" r:id="rId4"/>
    <p:sldId id="286" r:id="rId5"/>
    <p:sldId id="304" r:id="rId6"/>
    <p:sldId id="305" r:id="rId7"/>
    <p:sldId id="309" r:id="rId8"/>
    <p:sldId id="306" r:id="rId9"/>
    <p:sldId id="307" r:id="rId10"/>
    <p:sldId id="297" r:id="rId11"/>
    <p:sldId id="316" r:id="rId12"/>
    <p:sldId id="310" r:id="rId13"/>
    <p:sldId id="312" r:id="rId14"/>
    <p:sldId id="318" r:id="rId15"/>
    <p:sldId id="314" r:id="rId16"/>
    <p:sldId id="319" r:id="rId17"/>
    <p:sldId id="320" r:id="rId18"/>
    <p:sldId id="262" r:id="rId19"/>
    <p:sldId id="321" r:id="rId20"/>
    <p:sldId id="324" r:id="rId21"/>
    <p:sldId id="325" r:id="rId22"/>
  </p:sldIdLst>
  <p:sldSz cx="12192000" cy="6858000"/>
  <p:notesSz cx="6858000" cy="9144000"/>
  <p:embeddedFontLst>
    <p:embeddedFont>
      <p:font typeface="等线" panose="02010600030101010101" pitchFamily="2" charset="-122"/>
      <p:regular r:id="rId24"/>
    </p:embeddedFont>
    <p:embeddedFont>
      <p:font typeface="#9Slide03 SVNCintra" charset="0"/>
      <p:regular r:id="rId25"/>
    </p:embeddedFont>
    <p:embeddedFont>
      <p:font typeface="#9Slide05 Aphrodite Pro" panose="020B0604020202020204" charset="0"/>
      <p:regular r:id="rId26"/>
    </p:embeddedFont>
    <p:embeddedFont>
      <p:font typeface="#9Slide05 SVNUT Triumph" panose="00000500000000000000" charset="0"/>
      <p:italic r:id="rId27"/>
    </p:embeddedFont>
    <p:embeddedFont>
      <p:font typeface="#9Slide07 Altus" panose="020B0604020202020204" charset="0"/>
      <p:regular r:id="rId28"/>
    </p:embeddedFont>
    <p:embeddedFont>
      <p:font typeface="#9Slide07 HoneyCream" panose="020B0604020202020204"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Tahoma" panose="020B0604030504040204" pitchFamily="34" charset="0"/>
      <p:regular r:id="rId38"/>
      <p:bold r:id="rId39"/>
    </p:embeddedFont>
    <p:embeddedFont>
      <p:font typeface="UTM Americana EB" panose="02040603050506020204" pitchFamily="18" charset="0"/>
      <p:bold r:id="rId40"/>
    </p:embeddedFont>
    <p:embeddedFont>
      <p:font typeface="UTM Arruba KT" panose="02040603050506020204" pitchFamily="18" charset="0"/>
      <p:regular r:id="rId41"/>
    </p:embeddedFont>
    <p:embeddedFont>
      <p:font typeface="UTM Avo" panose="02040603050506020204" pitchFamily="18" charset="0"/>
      <p:regular r:id="rId42"/>
      <p:bold r:id="rId43"/>
      <p:italic r:id="rId44"/>
      <p:boldItalic r:id="rId45"/>
    </p:embeddedFont>
    <p:embeddedFont>
      <p:font typeface="UTM Banque" panose="02040603050506020204" pitchFamily="18" charset="0"/>
      <p:regular r:id="rId46"/>
      <p:bold r:id="rId47"/>
    </p:embeddedFont>
    <p:embeddedFont>
      <p:font typeface="UTM Beautiful Caps" panose="02040603050506020204" pitchFamily="18" charset="0"/>
      <p:regular r:id="rId48"/>
    </p:embeddedFont>
    <p:embeddedFont>
      <p:font typeface="UTM Cookies" panose="02040603050506020204" pitchFamily="18" charset="0"/>
      <p:regular r:id="rId49"/>
    </p:embeddedFont>
    <p:embeddedFont>
      <p:font typeface="UTM Showcard" panose="02040603050506020204" pitchFamily="18" charset="0"/>
      <p:regular r:id="rId50"/>
    </p:embeddedFont>
    <p:embeddedFont>
      <p:font typeface="UTM Silk Script" panose="02040603050506020204" pitchFamily="18" charset="0"/>
      <p:regular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2D"/>
    <a:srgbClr val="C93B67"/>
    <a:srgbClr val="7C0602"/>
    <a:srgbClr val="FF99CC"/>
    <a:srgbClr val="FF9999"/>
    <a:srgbClr val="22A675"/>
    <a:srgbClr val="0070C0"/>
    <a:srgbClr val="DD4331"/>
    <a:srgbClr val="F77D9A"/>
    <a:srgbClr val="FD77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89636" autoAdjust="0"/>
  </p:normalViewPr>
  <p:slideViewPr>
    <p:cSldViewPr snapToGrid="0" showGuides="1">
      <p:cViewPr varScale="1">
        <p:scale>
          <a:sx n="142" d="100"/>
          <a:sy n="142" d="100"/>
        </p:scale>
        <p:origin x="1080" y="12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2023/9/17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23390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820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8392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4985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361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5</a:t>
            </a:fld>
            <a:endParaRPr lang="zh-CN" altLang="en-US"/>
          </a:p>
        </p:txBody>
      </p:sp>
    </p:spTree>
    <p:extLst>
      <p:ext uri="{BB962C8B-B14F-4D97-AF65-F5344CB8AC3E}">
        <p14:creationId xmlns:p14="http://schemas.microsoft.com/office/powerpoint/2010/main" val="337462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6</a:t>
            </a:fld>
            <a:endParaRPr lang="zh-CN" altLang="en-US"/>
          </a:p>
        </p:txBody>
      </p:sp>
    </p:spTree>
    <p:extLst>
      <p:ext uri="{BB962C8B-B14F-4D97-AF65-F5344CB8AC3E}">
        <p14:creationId xmlns:p14="http://schemas.microsoft.com/office/powerpoint/2010/main" val="166327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7</a:t>
            </a:fld>
            <a:endParaRPr lang="zh-CN" altLang="en-US"/>
          </a:p>
        </p:txBody>
      </p:sp>
    </p:spTree>
    <p:extLst>
      <p:ext uri="{BB962C8B-B14F-4D97-AF65-F5344CB8AC3E}">
        <p14:creationId xmlns:p14="http://schemas.microsoft.com/office/powerpoint/2010/main" val="374141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8</a:t>
            </a:fld>
            <a:endParaRPr lang="zh-CN" altLang="en-US"/>
          </a:p>
        </p:txBody>
      </p:sp>
    </p:spTree>
    <p:extLst>
      <p:ext uri="{BB962C8B-B14F-4D97-AF65-F5344CB8AC3E}">
        <p14:creationId xmlns:p14="http://schemas.microsoft.com/office/powerpoint/2010/main" val="3154424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a:t>
            </a:r>
            <a:r>
              <a:rPr lang="en-US" baseline="0"/>
              <a:t> kích chuột để hiện ra đáp án</a:t>
            </a:r>
          </a:p>
          <a:p>
            <a:r>
              <a:rPr lang="en-US" baseline="0"/>
              <a:t>Trả lời đúng thì kick vào đáp án để hiện ra đồ dùng học tập.</a:t>
            </a:r>
            <a:endParaRPr lang="en-US"/>
          </a:p>
          <a:p>
            <a:endParaRPr lang="en-US" dirty="0"/>
          </a:p>
        </p:txBody>
      </p:sp>
      <p:sp>
        <p:nvSpPr>
          <p:cNvPr id="4" name="Slide Number Placeholder 3"/>
          <p:cNvSpPr>
            <a:spLocks noGrp="1"/>
          </p:cNvSpPr>
          <p:nvPr>
            <p:ph type="sldNum" sz="quarter" idx="10"/>
          </p:nvPr>
        </p:nvSpPr>
        <p:spPr/>
        <p:txBody>
          <a:bodyPr/>
          <a:lstStyle/>
          <a:p>
            <a:fld id="{DD23F281-0C37-4970-9E81-0F2E59851FDB}" type="slidenum">
              <a:rPr lang="zh-CN" altLang="en-US" smtClean="0"/>
              <a:t>9</a:t>
            </a:fld>
            <a:endParaRPr lang="zh-CN" altLang="en-US"/>
          </a:p>
        </p:txBody>
      </p:sp>
    </p:spTree>
    <p:extLst>
      <p:ext uri="{BB962C8B-B14F-4D97-AF65-F5344CB8AC3E}">
        <p14:creationId xmlns:p14="http://schemas.microsoft.com/office/powerpoint/2010/main" val="145681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52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912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62688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44575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4999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66149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5.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pic>
        <p:nvPicPr>
          <p:cNvPr id="23" name="Picture 2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2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2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2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2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29" name="Picture 2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30" name="Picture 2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31" name="Picture 3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2" name="Picture 3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33" name="TextBox 3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4" name="TextBox 3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2" r:id="rId4"/>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750" fill="hold"/>
                                        <p:tgtEl>
                                          <p:spTgt spid="33"/>
                                        </p:tgtEl>
                                        <p:attrNameLst>
                                          <p:attrName>ppt_w</p:attrName>
                                        </p:attrNameLst>
                                      </p:cBhvr>
                                      <p:tavLst>
                                        <p:tav tm="0">
                                          <p:val>
                                            <p:fltVal val="0"/>
                                          </p:val>
                                        </p:tav>
                                        <p:tav tm="100000">
                                          <p:val>
                                            <p:strVal val="#ppt_w"/>
                                          </p:val>
                                        </p:tav>
                                      </p:tavLst>
                                    </p:anim>
                                    <p:anim calcmode="lin" valueType="num">
                                      <p:cBhvr>
                                        <p:cTn id="8" dur="1750" fill="hold"/>
                                        <p:tgtEl>
                                          <p:spTgt spid="33"/>
                                        </p:tgtEl>
                                        <p:attrNameLst>
                                          <p:attrName>ppt_h</p:attrName>
                                        </p:attrNameLst>
                                      </p:cBhvr>
                                      <p:tavLst>
                                        <p:tav tm="0">
                                          <p:val>
                                            <p:fltVal val="0"/>
                                          </p:val>
                                        </p:tav>
                                        <p:tav tm="100000">
                                          <p:val>
                                            <p:strVal val="#ppt_h"/>
                                          </p:val>
                                        </p:tav>
                                      </p:tavLst>
                                    </p:anim>
                                    <p:animEffect transition="in" filter="fade">
                                      <p:cBhvr>
                                        <p:cTn id="9" dur="1750"/>
                                        <p:tgtEl>
                                          <p:spTgt spid="3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3.png"/><Relationship Id="rId7"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3.wdp"/><Relationship Id="rId5"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15.wdp"/><Relationship Id="rId11" Type="http://schemas.microsoft.com/office/2007/relationships/hdphoto" Target="../media/hdphoto13.wdp"/><Relationship Id="rId5" Type="http://schemas.openxmlformats.org/officeDocument/2006/relationships/image" Target="../media/image41.png"/><Relationship Id="rId10" Type="http://schemas.openxmlformats.org/officeDocument/2006/relationships/image" Target="../media/image38.png"/><Relationship Id="rId4" Type="http://schemas.microsoft.com/office/2007/relationships/hdphoto" Target="../media/hdphoto14.wdp"/><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7.wdp"/><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18.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13.wdp"/><Relationship Id="rId5" Type="http://schemas.openxmlformats.org/officeDocument/2006/relationships/image" Target="../media/image38.png"/><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50.png"/><Relationship Id="rId5" Type="http://schemas.microsoft.com/office/2007/relationships/hdphoto" Target="../media/hdphoto20.wdp"/><Relationship Id="rId4" Type="http://schemas.openxmlformats.org/officeDocument/2006/relationships/image" Target="../media/image49.png"/><Relationship Id="rId9"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24.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2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audio" Target="../media/audio2.wav"/><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2.png"/><Relationship Id="rId10" Type="http://schemas.microsoft.com/office/2007/relationships/hdphoto" Target="../media/hdphoto11.wdp"/><Relationship Id="rId4" Type="http://schemas.openxmlformats.org/officeDocument/2006/relationships/audio" Target="../media/audio2.wav"/><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42" name="图片 41"/>
          <p:cNvPicPr>
            <a:picLocks noChangeAspect="1"/>
          </p:cNvPicPr>
          <p:nvPr/>
        </p:nvPicPr>
        <p:blipFill rotWithShape="1">
          <a:blip r:embed="rId2"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pic>
        <p:nvPicPr>
          <p:cNvPr id="40"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45" y="34036"/>
            <a:ext cx="891608" cy="8916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4217" y="1294073"/>
            <a:ext cx="10077380" cy="938719"/>
          </a:xfrm>
          <a:prstGeom prst="rect">
            <a:avLst/>
          </a:prstGeom>
          <a:noFill/>
        </p:spPr>
        <p:txBody>
          <a:bodyPr wrap="square" rtlCol="0">
            <a:spAutoFit/>
          </a:bodyPr>
          <a:lstStyle/>
          <a:p>
            <a:pPr algn="ctr"/>
            <a:r>
              <a:rPr lang="en-US" sz="5500" dirty="0" err="1">
                <a:solidFill>
                  <a:schemeClr val="accent1"/>
                </a:solidFill>
                <a:effectLst>
                  <a:outerShdw blurRad="63500" sx="102000" sy="102000" algn="ctr" rotWithShape="0">
                    <a:prstClr val="black">
                      <a:alpha val="40000"/>
                    </a:prstClr>
                  </a:outerShdw>
                </a:effectLst>
                <a:latin typeface="UTM Arruba KT" panose="02040603050506020204" pitchFamily="18" charset="0"/>
              </a:rPr>
              <a:t>Bài</a:t>
            </a:r>
            <a:r>
              <a:rPr lang="en-US" sz="5500" dirty="0">
                <a:solidFill>
                  <a:schemeClr val="accent1"/>
                </a:solidFill>
                <a:effectLst>
                  <a:outerShdw blurRad="63500" sx="102000" sy="102000" algn="ctr" rotWithShape="0">
                    <a:prstClr val="black">
                      <a:alpha val="40000"/>
                    </a:prstClr>
                  </a:outerShdw>
                </a:effectLst>
                <a:latin typeface="UTM Arruba KT" panose="02040603050506020204" pitchFamily="18" charset="0"/>
              </a:rPr>
              <a:t> </a:t>
            </a:r>
            <a:r>
              <a:rPr lang="en-US" sz="5500" dirty="0">
                <a:solidFill>
                  <a:srgbClr val="FFC000"/>
                </a:solidFill>
                <a:effectLst>
                  <a:outerShdw blurRad="63500" sx="102000" sy="102000" algn="ctr" rotWithShape="0">
                    <a:prstClr val="black">
                      <a:alpha val="40000"/>
                    </a:prstClr>
                  </a:outerShdw>
                </a:effectLst>
                <a:latin typeface="UTM Arruba KT" panose="02040603050506020204" pitchFamily="18" charset="0"/>
              </a:rPr>
              <a:t>2</a:t>
            </a:r>
            <a:r>
              <a:rPr lang="en-US" sz="5500" dirty="0">
                <a:solidFill>
                  <a:srgbClr val="2D5C5B"/>
                </a:solidFill>
                <a:effectLst>
                  <a:outerShdw blurRad="63500" sx="102000" sy="102000" algn="ctr" rotWithShape="0">
                    <a:prstClr val="black">
                      <a:alpha val="40000"/>
                    </a:prstClr>
                  </a:outerShdw>
                </a:effectLst>
                <a:latin typeface="UTM Arruba KT" panose="02040603050506020204" pitchFamily="18" charset="0"/>
              </a:rPr>
              <a:t>: </a:t>
            </a:r>
            <a:r>
              <a:rPr lang="en-US" sz="5500" dirty="0" err="1">
                <a:solidFill>
                  <a:srgbClr val="2D5C5B"/>
                </a:solidFill>
                <a:effectLst>
                  <a:outerShdw blurRad="63500" sx="102000" sy="102000" algn="ctr" rotWithShape="0">
                    <a:prstClr val="black">
                      <a:alpha val="40000"/>
                    </a:prstClr>
                  </a:outerShdw>
                </a:effectLst>
                <a:latin typeface="UTM Arruba KT" panose="02040603050506020204" pitchFamily="18" charset="0"/>
              </a:rPr>
              <a:t>Ngày</a:t>
            </a:r>
            <a:r>
              <a:rPr lang="en-US" sz="5500" dirty="0">
                <a:solidFill>
                  <a:srgbClr val="2D5C5B"/>
                </a:solidFill>
                <a:effectLst>
                  <a:outerShdw blurRad="63500" sx="102000" sy="102000" algn="ctr" rotWithShape="0">
                    <a:prstClr val="black">
                      <a:alpha val="40000"/>
                    </a:prstClr>
                  </a:outerShdw>
                </a:effectLst>
                <a:latin typeface="UTM Arruba KT" panose="02040603050506020204" pitchFamily="18" charset="0"/>
              </a:rPr>
              <a:t> </a:t>
            </a:r>
            <a:r>
              <a:rPr lang="en-US" sz="5500" dirty="0" err="1">
                <a:solidFill>
                  <a:srgbClr val="0070C0"/>
                </a:solidFill>
                <a:effectLst>
                  <a:outerShdw blurRad="63500" sx="102000" sy="102000" algn="ctr" rotWithShape="0">
                    <a:prstClr val="black">
                      <a:alpha val="40000"/>
                    </a:prstClr>
                  </a:outerShdw>
                </a:effectLst>
                <a:latin typeface="UTM Arruba KT" panose="02040603050506020204" pitchFamily="18" charset="0"/>
              </a:rPr>
              <a:t>hôm</a:t>
            </a:r>
            <a:r>
              <a:rPr lang="en-US" sz="5500" dirty="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5500" dirty="0">
                <a:solidFill>
                  <a:srgbClr val="4C9E9A"/>
                </a:solidFill>
                <a:effectLst>
                  <a:outerShdw blurRad="63500" sx="102000" sy="102000" algn="ctr" rotWithShape="0">
                    <a:prstClr val="black">
                      <a:alpha val="40000"/>
                    </a:prstClr>
                  </a:outerShdw>
                </a:effectLst>
                <a:latin typeface="UTM Arruba KT" panose="02040603050506020204" pitchFamily="18" charset="0"/>
              </a:rPr>
              <a:t>qua</a:t>
            </a:r>
            <a:r>
              <a:rPr lang="en-US" sz="5500" dirty="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5500" dirty="0" err="1">
                <a:solidFill>
                  <a:srgbClr val="C00000"/>
                </a:solidFill>
                <a:effectLst>
                  <a:outerShdw blurRad="63500" sx="102000" sy="102000" algn="ctr" rotWithShape="0">
                    <a:prstClr val="black">
                      <a:alpha val="40000"/>
                    </a:prstClr>
                  </a:outerShdw>
                </a:effectLst>
                <a:latin typeface="UTM Arruba KT" panose="02040603050506020204" pitchFamily="18" charset="0"/>
              </a:rPr>
              <a:t>đâu</a:t>
            </a:r>
            <a:r>
              <a:rPr lang="en-US" sz="5500" dirty="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5500" dirty="0" err="1">
                <a:solidFill>
                  <a:srgbClr val="FFFF00"/>
                </a:solidFill>
                <a:effectLst>
                  <a:outerShdw blurRad="63500" sx="102000" sy="102000" algn="ctr" rotWithShape="0">
                    <a:prstClr val="black">
                      <a:alpha val="40000"/>
                    </a:prstClr>
                  </a:outerShdw>
                </a:effectLst>
                <a:latin typeface="UTM Arruba KT" panose="02040603050506020204" pitchFamily="18" charset="0"/>
              </a:rPr>
              <a:t>rồi</a:t>
            </a:r>
            <a:r>
              <a:rPr lang="en-US" sz="5500" dirty="0">
                <a:solidFill>
                  <a:srgbClr val="FFFF00"/>
                </a:solidFill>
                <a:effectLst>
                  <a:outerShdw blurRad="63500" sx="102000" sy="102000" algn="ctr" rotWithShape="0">
                    <a:prstClr val="black">
                      <a:alpha val="40000"/>
                    </a:prstClr>
                  </a:outerShdw>
                </a:effectLst>
                <a:latin typeface="UTM Arruba KT" panose="02040603050506020204" pitchFamily="18" charset="0"/>
              </a:rPr>
              <a:t>?</a:t>
            </a:r>
          </a:p>
        </p:txBody>
      </p:sp>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grpSp>
        <p:nvGrpSpPr>
          <p:cNvPr id="8" name="Group 7"/>
          <p:cNvGrpSpPr/>
          <p:nvPr/>
        </p:nvGrpSpPr>
        <p:grpSpPr>
          <a:xfrm>
            <a:off x="3120243" y="2644149"/>
            <a:ext cx="6628729" cy="1790691"/>
            <a:chOff x="3007722" y="2871970"/>
            <a:chExt cx="6628729" cy="1790691"/>
          </a:xfrm>
        </p:grpSpPr>
        <p:sp>
          <p:nvSpPr>
            <p:cNvPr id="7" name="TextBox 6"/>
            <p:cNvSpPr txBox="1"/>
            <p:nvPr/>
          </p:nvSpPr>
          <p:spPr>
            <a:xfrm>
              <a:off x="3007722" y="2908335"/>
              <a:ext cx="6619412" cy="1754326"/>
            </a:xfrm>
            <a:prstGeom prst="rect">
              <a:avLst/>
            </a:prstGeom>
            <a:noFill/>
          </p:spPr>
          <p:txBody>
            <a:bodyPr wrap="square" rtlCol="0">
              <a:spAutoFit/>
            </a:bodyPr>
            <a:lstStyle/>
            <a:p>
              <a:pPr algn="ctr"/>
              <a:r>
                <a:rPr lang="en-US" sz="5400" dirty="0" err="1">
                  <a:ln w="92075">
                    <a:solidFill>
                      <a:srgbClr val="DD4331">
                        <a:alpha val="91000"/>
                      </a:srgbClr>
                    </a:solidFill>
                  </a:ln>
                  <a:solidFill>
                    <a:srgbClr val="DD4331"/>
                  </a:solidFill>
                  <a:latin typeface="#9Slide03 SVNCintra" pitchFamily="2" charset="0"/>
                  <a:cs typeface="#9Slide03 SVNCintra" pitchFamily="2" charset="0"/>
                </a:rPr>
                <a:t>Viết</a:t>
              </a:r>
              <a:r>
                <a:rPr lang="en-US" sz="5400" dirty="0">
                  <a:ln w="92075">
                    <a:solidFill>
                      <a:srgbClr val="DD4331">
                        <a:alpha val="91000"/>
                      </a:srgbClr>
                    </a:solidFill>
                  </a:ln>
                  <a:solidFill>
                    <a:srgbClr val="DD4331"/>
                  </a:solidFill>
                  <a:latin typeface="#9Slide03 SVNCintra" pitchFamily="2" charset="0"/>
                  <a:cs typeface="#9Slide03 SVNCintra" pitchFamily="2" charset="0"/>
                </a:rPr>
                <a:t> </a:t>
              </a:r>
              <a:r>
                <a:rPr lang="en-US" sz="5400" dirty="0" err="1">
                  <a:ln w="92075">
                    <a:solidFill>
                      <a:srgbClr val="DD4331">
                        <a:alpha val="91000"/>
                      </a:srgbClr>
                    </a:solidFill>
                  </a:ln>
                  <a:solidFill>
                    <a:srgbClr val="DD4331"/>
                  </a:solidFill>
                  <a:latin typeface="#9Slide03 SVNCintra" pitchFamily="2" charset="0"/>
                  <a:cs typeface="#9Slide03 SVNCintra" pitchFamily="2" charset="0"/>
                </a:rPr>
                <a:t>đoạn</a:t>
              </a:r>
              <a:r>
                <a:rPr lang="en-US" sz="5400" dirty="0">
                  <a:ln w="92075">
                    <a:solidFill>
                      <a:srgbClr val="DD4331">
                        <a:alpha val="91000"/>
                      </a:srgbClr>
                    </a:solidFill>
                  </a:ln>
                  <a:solidFill>
                    <a:srgbClr val="DD4331"/>
                  </a:solidFill>
                  <a:latin typeface="#9Slide03 SVNCintra" pitchFamily="2" charset="0"/>
                  <a:cs typeface="#9Slide03 SVNCintra" pitchFamily="2" charset="0"/>
                </a:rPr>
                <a:t> </a:t>
              </a:r>
              <a:r>
                <a:rPr lang="en-US" sz="5400" dirty="0" err="1">
                  <a:ln w="92075">
                    <a:solidFill>
                      <a:srgbClr val="DD4331">
                        <a:alpha val="91000"/>
                      </a:srgbClr>
                    </a:solidFill>
                  </a:ln>
                  <a:solidFill>
                    <a:srgbClr val="DD4331"/>
                  </a:solidFill>
                  <a:latin typeface="#9Slide03 SVNCintra" pitchFamily="2" charset="0"/>
                  <a:cs typeface="#9Slide03 SVNCintra" pitchFamily="2" charset="0"/>
                </a:rPr>
                <a:t>văn</a:t>
              </a:r>
              <a:endParaRPr lang="en-US" sz="5400" dirty="0">
                <a:ln w="92075">
                  <a:solidFill>
                    <a:srgbClr val="DD4331">
                      <a:alpha val="91000"/>
                    </a:srgbClr>
                  </a:solidFill>
                </a:ln>
                <a:solidFill>
                  <a:srgbClr val="DD4331"/>
                </a:solidFill>
                <a:latin typeface="#9Slide03 SVNCintra" pitchFamily="2" charset="0"/>
                <a:cs typeface="#9Slide03 SVNCintra" pitchFamily="2" charset="0"/>
              </a:endParaRPr>
            </a:p>
            <a:p>
              <a:pPr algn="ctr"/>
              <a:r>
                <a:rPr lang="en-US" sz="5400" dirty="0" err="1">
                  <a:ln w="152400">
                    <a:solidFill>
                      <a:srgbClr val="E1A629"/>
                    </a:solidFill>
                  </a:ln>
                  <a:solidFill>
                    <a:schemeClr val="bg1"/>
                  </a:solidFill>
                  <a:latin typeface="#9Slide03 SVNCintra" pitchFamily="2" charset="0"/>
                  <a:cs typeface="#9Slide03 SVNCintra" pitchFamily="2" charset="0"/>
                </a:rPr>
                <a:t>Giới</a:t>
              </a:r>
              <a:r>
                <a:rPr lang="en-US" sz="5400" dirty="0">
                  <a:ln w="152400">
                    <a:solidFill>
                      <a:srgbClr val="00B0F0"/>
                    </a:solidFill>
                  </a:ln>
                  <a:solidFill>
                    <a:schemeClr val="bg1"/>
                  </a:solidFill>
                  <a:latin typeface="#9Slide03 SVNCintra" pitchFamily="2" charset="0"/>
                  <a:cs typeface="#9Slide03 SVNCintra" pitchFamily="2" charset="0"/>
                </a:rPr>
                <a:t> </a:t>
              </a:r>
              <a:r>
                <a:rPr lang="en-US" sz="5400" dirty="0" err="1">
                  <a:ln w="152400">
                    <a:solidFill>
                      <a:srgbClr val="22A675"/>
                    </a:solidFill>
                  </a:ln>
                  <a:solidFill>
                    <a:schemeClr val="bg1"/>
                  </a:solidFill>
                  <a:latin typeface="#9Slide03 SVNCintra" pitchFamily="2" charset="0"/>
                  <a:cs typeface="#9Slide03 SVNCintra" pitchFamily="2" charset="0"/>
                </a:rPr>
                <a:t>thiệu</a:t>
              </a:r>
              <a:r>
                <a:rPr lang="en-US" sz="5400" dirty="0">
                  <a:ln w="152400">
                    <a:solidFill>
                      <a:srgbClr val="00B0F0"/>
                    </a:solidFill>
                  </a:ln>
                  <a:solidFill>
                    <a:schemeClr val="bg1"/>
                  </a:solidFill>
                  <a:latin typeface="#9Slide03 SVNCintra" pitchFamily="2" charset="0"/>
                  <a:cs typeface="#9Slide03 SVNCintra" pitchFamily="2" charset="0"/>
                </a:rPr>
                <a:t> </a:t>
              </a:r>
              <a:r>
                <a:rPr lang="en-US" sz="5400" dirty="0" err="1">
                  <a:ln w="152400">
                    <a:solidFill>
                      <a:srgbClr val="00B0F0"/>
                    </a:solidFill>
                  </a:ln>
                  <a:solidFill>
                    <a:schemeClr val="bg1"/>
                  </a:solidFill>
                  <a:latin typeface="#9Slide03 SVNCintra" pitchFamily="2" charset="0"/>
                  <a:cs typeface="#9Slide03 SVNCintra" pitchFamily="2" charset="0"/>
                </a:rPr>
                <a:t>bản</a:t>
              </a:r>
              <a:r>
                <a:rPr lang="en-US" sz="5400" dirty="0">
                  <a:ln w="152400">
                    <a:solidFill>
                      <a:srgbClr val="00B0F0"/>
                    </a:solidFill>
                  </a:ln>
                  <a:solidFill>
                    <a:schemeClr val="bg1"/>
                  </a:solidFill>
                  <a:latin typeface="#9Slide03 SVNCintra" pitchFamily="2" charset="0"/>
                  <a:cs typeface="#9Slide03 SVNCintra" pitchFamily="2" charset="0"/>
                </a:rPr>
                <a:t> </a:t>
              </a:r>
              <a:r>
                <a:rPr lang="en-US" sz="5400" dirty="0" err="1">
                  <a:ln w="152400">
                    <a:solidFill>
                      <a:srgbClr val="7030A0"/>
                    </a:solidFill>
                  </a:ln>
                  <a:solidFill>
                    <a:schemeClr val="bg1"/>
                  </a:solidFill>
                  <a:latin typeface="#9Slide03 SVNCintra" pitchFamily="2" charset="0"/>
                  <a:cs typeface="#9Slide03 SVNCintra" pitchFamily="2" charset="0"/>
                </a:rPr>
                <a:t>thân</a:t>
              </a:r>
              <a:endParaRPr lang="en-US" sz="5400" dirty="0">
                <a:ln w="152400">
                  <a:solidFill>
                    <a:srgbClr val="7030A0"/>
                  </a:solidFill>
                </a:ln>
                <a:solidFill>
                  <a:schemeClr val="bg1"/>
                </a:solidFill>
                <a:latin typeface="#9Slide03 SVNCintra" pitchFamily="2" charset="0"/>
                <a:cs typeface="#9Slide03 SVNCintra" pitchFamily="2" charset="0"/>
              </a:endParaRPr>
            </a:p>
          </p:txBody>
        </p:sp>
        <p:sp>
          <p:nvSpPr>
            <p:cNvPr id="30" name="TextBox 29"/>
            <p:cNvSpPr txBox="1"/>
            <p:nvPr/>
          </p:nvSpPr>
          <p:spPr>
            <a:xfrm>
              <a:off x="3017039" y="2871970"/>
              <a:ext cx="6619412" cy="1754326"/>
            </a:xfrm>
            <a:prstGeom prst="rect">
              <a:avLst/>
            </a:prstGeom>
            <a:noFill/>
          </p:spPr>
          <p:txBody>
            <a:bodyPr wrap="square" rtlCol="0">
              <a:spAutoFit/>
            </a:bodyPr>
            <a:lstStyle/>
            <a:p>
              <a:pPr algn="ctr"/>
              <a:r>
                <a:rPr lang="en-US" sz="5400" dirty="0" err="1">
                  <a:ln>
                    <a:solidFill>
                      <a:srgbClr val="7030A0"/>
                    </a:solidFill>
                  </a:ln>
                  <a:solidFill>
                    <a:schemeClr val="bg1"/>
                  </a:solidFill>
                  <a:latin typeface="#9Slide03 SVNCintra" pitchFamily="2" charset="0"/>
                  <a:cs typeface="#9Slide03 SVNCintra" pitchFamily="2" charset="0"/>
                </a:rPr>
                <a:t>Viết</a:t>
              </a:r>
              <a:r>
                <a:rPr lang="en-US" sz="5400" dirty="0">
                  <a:ln>
                    <a:solidFill>
                      <a:srgbClr val="7030A0"/>
                    </a:solidFill>
                  </a:ln>
                  <a:solidFill>
                    <a:schemeClr val="bg1"/>
                  </a:solidFill>
                  <a:latin typeface="#9Slide03 SVNCintra" pitchFamily="2" charset="0"/>
                  <a:cs typeface="#9Slide03 SVNCintra" pitchFamily="2" charset="0"/>
                </a:rPr>
                <a:t> </a:t>
              </a:r>
              <a:r>
                <a:rPr lang="en-US" sz="5400" dirty="0" err="1">
                  <a:ln>
                    <a:solidFill>
                      <a:srgbClr val="7030A0"/>
                    </a:solidFill>
                  </a:ln>
                  <a:solidFill>
                    <a:schemeClr val="bg1"/>
                  </a:solidFill>
                  <a:latin typeface="#9Slide03 SVNCintra" pitchFamily="2" charset="0"/>
                  <a:cs typeface="#9Slide03 SVNCintra" pitchFamily="2" charset="0"/>
                </a:rPr>
                <a:t>đoạn</a:t>
              </a:r>
              <a:r>
                <a:rPr lang="en-US" sz="5400" dirty="0">
                  <a:ln>
                    <a:solidFill>
                      <a:srgbClr val="7030A0"/>
                    </a:solidFill>
                  </a:ln>
                  <a:solidFill>
                    <a:schemeClr val="bg1"/>
                  </a:solidFill>
                  <a:latin typeface="#9Slide03 SVNCintra" pitchFamily="2" charset="0"/>
                  <a:cs typeface="#9Slide03 SVNCintra" pitchFamily="2" charset="0"/>
                </a:rPr>
                <a:t> </a:t>
              </a:r>
              <a:r>
                <a:rPr lang="en-US" sz="5400" dirty="0" err="1">
                  <a:ln>
                    <a:solidFill>
                      <a:srgbClr val="7030A0"/>
                    </a:solidFill>
                  </a:ln>
                  <a:solidFill>
                    <a:schemeClr val="bg1"/>
                  </a:solidFill>
                  <a:latin typeface="#9Slide03 SVNCintra" pitchFamily="2" charset="0"/>
                  <a:cs typeface="#9Slide03 SVNCintra" pitchFamily="2" charset="0"/>
                </a:rPr>
                <a:t>văn</a:t>
              </a:r>
              <a:endParaRPr lang="en-US" sz="5400" dirty="0">
                <a:ln>
                  <a:solidFill>
                    <a:srgbClr val="7030A0"/>
                  </a:solidFill>
                </a:ln>
                <a:solidFill>
                  <a:schemeClr val="bg1"/>
                </a:solidFill>
                <a:latin typeface="#9Slide03 SVNCintra" pitchFamily="2" charset="0"/>
                <a:cs typeface="#9Slide03 SVNCintra" pitchFamily="2" charset="0"/>
              </a:endParaRPr>
            </a:p>
            <a:p>
              <a:pPr algn="ctr"/>
              <a:r>
                <a:rPr lang="en-US" sz="5400" dirty="0" err="1">
                  <a:ln>
                    <a:solidFill>
                      <a:srgbClr val="7030A0"/>
                    </a:solidFill>
                  </a:ln>
                  <a:solidFill>
                    <a:schemeClr val="bg1"/>
                  </a:solidFill>
                  <a:latin typeface="#9Slide03 SVNCintra" pitchFamily="2" charset="0"/>
                  <a:cs typeface="#9Slide03 SVNCintra" pitchFamily="2" charset="0"/>
                </a:rPr>
                <a:t>Giới</a:t>
              </a:r>
              <a:r>
                <a:rPr lang="en-US" sz="5400" dirty="0">
                  <a:ln>
                    <a:solidFill>
                      <a:srgbClr val="7030A0"/>
                    </a:solidFill>
                  </a:ln>
                  <a:solidFill>
                    <a:schemeClr val="bg1"/>
                  </a:solidFill>
                  <a:latin typeface="#9Slide03 SVNCintra" pitchFamily="2" charset="0"/>
                  <a:cs typeface="#9Slide03 SVNCintra" pitchFamily="2" charset="0"/>
                </a:rPr>
                <a:t> </a:t>
              </a:r>
              <a:r>
                <a:rPr lang="en-US" sz="5400" dirty="0" err="1">
                  <a:ln>
                    <a:solidFill>
                      <a:srgbClr val="7030A0"/>
                    </a:solidFill>
                  </a:ln>
                  <a:solidFill>
                    <a:schemeClr val="bg1"/>
                  </a:solidFill>
                  <a:latin typeface="#9Slide03 SVNCintra" pitchFamily="2" charset="0"/>
                  <a:cs typeface="#9Slide03 SVNCintra" pitchFamily="2" charset="0"/>
                </a:rPr>
                <a:t>thiệu</a:t>
              </a:r>
              <a:r>
                <a:rPr lang="en-US" sz="5400" dirty="0">
                  <a:ln>
                    <a:solidFill>
                      <a:srgbClr val="7030A0"/>
                    </a:solidFill>
                  </a:ln>
                  <a:solidFill>
                    <a:schemeClr val="bg1"/>
                  </a:solidFill>
                  <a:latin typeface="#9Slide03 SVNCintra" pitchFamily="2" charset="0"/>
                  <a:cs typeface="#9Slide03 SVNCintra" pitchFamily="2" charset="0"/>
                </a:rPr>
                <a:t> </a:t>
              </a:r>
              <a:r>
                <a:rPr lang="en-US" sz="5400" dirty="0" err="1">
                  <a:ln>
                    <a:solidFill>
                      <a:srgbClr val="7030A0"/>
                    </a:solidFill>
                  </a:ln>
                  <a:solidFill>
                    <a:schemeClr val="bg1"/>
                  </a:solidFill>
                  <a:latin typeface="#9Slide03 SVNCintra" pitchFamily="2" charset="0"/>
                  <a:cs typeface="#9Slide03 SVNCintra" pitchFamily="2" charset="0"/>
                </a:rPr>
                <a:t>bản</a:t>
              </a:r>
              <a:r>
                <a:rPr lang="en-US" sz="5400" dirty="0">
                  <a:ln>
                    <a:solidFill>
                      <a:srgbClr val="7030A0"/>
                    </a:solidFill>
                  </a:ln>
                  <a:solidFill>
                    <a:schemeClr val="bg1"/>
                  </a:solidFill>
                  <a:latin typeface="#9Slide03 SVNCintra" pitchFamily="2" charset="0"/>
                  <a:cs typeface="#9Slide03 SVNCintra" pitchFamily="2" charset="0"/>
                </a:rPr>
                <a:t> </a:t>
              </a:r>
              <a:r>
                <a:rPr lang="en-US" sz="5400" dirty="0" err="1">
                  <a:ln>
                    <a:solidFill>
                      <a:srgbClr val="7030A0"/>
                    </a:solidFill>
                  </a:ln>
                  <a:solidFill>
                    <a:schemeClr val="bg1"/>
                  </a:solidFill>
                  <a:latin typeface="#9Slide03 SVNCintra" pitchFamily="2" charset="0"/>
                  <a:cs typeface="#9Slide03 SVNCintra" pitchFamily="2" charset="0"/>
                </a:rPr>
                <a:t>thân</a:t>
              </a:r>
              <a:endParaRPr lang="en-US" sz="5400" dirty="0">
                <a:ln>
                  <a:solidFill>
                    <a:srgbClr val="7030A0"/>
                  </a:solidFill>
                </a:ln>
                <a:solidFill>
                  <a:schemeClr val="bg1"/>
                </a:solidFill>
                <a:latin typeface="#9Slide03 SVNCintra" pitchFamily="2" charset="0"/>
                <a:cs typeface="#9Slide03 SVNCintra" pitchFamily="2" charset="0"/>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sp>
        <p:nvSpPr>
          <p:cNvPr id="5" name="TextBox 4"/>
          <p:cNvSpPr txBox="1"/>
          <p:nvPr/>
        </p:nvSpPr>
        <p:spPr>
          <a:xfrm>
            <a:off x="6685931" y="4991248"/>
            <a:ext cx="2534195" cy="646331"/>
          </a:xfrm>
          <a:prstGeom prst="rect">
            <a:avLst/>
          </a:prstGeom>
          <a:noFill/>
        </p:spPr>
        <p:txBody>
          <a:bodyPr wrap="square" rtlCol="0">
            <a:spAutoFit/>
          </a:bodyPr>
          <a:lstStyle/>
          <a:p>
            <a:pPr algn="ctr"/>
            <a:r>
              <a:rPr lang="en-US" sz="3600" dirty="0" err="1">
                <a:effectLst>
                  <a:glow rad="63500">
                    <a:srgbClr val="92D050">
                      <a:alpha val="40000"/>
                    </a:srgbClr>
                  </a:glow>
                </a:effectLst>
                <a:latin typeface="UTM Silk Script" panose="02040603050506020204" pitchFamily="18" charset="0"/>
              </a:rPr>
              <a:t>Tiết</a:t>
            </a:r>
            <a:r>
              <a:rPr lang="en-US" sz="3600" dirty="0">
                <a:effectLst>
                  <a:glow rad="63500">
                    <a:srgbClr val="92D050">
                      <a:alpha val="40000"/>
                    </a:srgbClr>
                  </a:glow>
                </a:effectLst>
                <a:latin typeface="UTM Silk Script" panose="02040603050506020204" pitchFamily="18" charset="0"/>
              </a:rPr>
              <a:t> 9 + 10</a:t>
            </a:r>
          </a:p>
        </p:txBody>
      </p:sp>
      <p:pic>
        <p:nvPicPr>
          <p:cNvPr id="6" name="Picture 5" descr="A picture containing watch, green&#10;&#10;Description automatically generated">
            <a:extLst>
              <a:ext uri="{FF2B5EF4-FFF2-40B4-BE49-F238E27FC236}">
                <a16:creationId xmlns:a16="http://schemas.microsoft.com/office/drawing/2014/main"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6" presetClass="entr" presetSubtype="32"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circle(out)">
                                      <p:cBhvr>
                                        <p:cTn id="11" dur="2000"/>
                                        <p:tgtEl>
                                          <p:spTgt spid="45"/>
                                        </p:tgtEl>
                                      </p:cBhvr>
                                    </p:animEffect>
                                  </p:childTnLst>
                                </p:cTn>
                              </p:par>
                              <p:par>
                                <p:cTn id="12" presetID="8"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amond(in)">
                                      <p:cBhvr>
                                        <p:cTn id="14" dur="2000"/>
                                        <p:tgtEl>
                                          <p:spTgt spid="8"/>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2070394" y="532594"/>
            <a:ext cx="16928843"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6" name="TextBox 5"/>
          <p:cNvSpPr txBox="1"/>
          <p:nvPr/>
        </p:nvSpPr>
        <p:spPr>
          <a:xfrm>
            <a:off x="1054380" y="26733"/>
            <a:ext cx="4090970" cy="2466915"/>
          </a:xfrm>
          <a:prstGeom prst="wedgeEllipseCallout">
            <a:avLst>
              <a:gd name="adj1" fmla="val 31246"/>
              <a:gd name="adj2" fmla="val 62038"/>
            </a:avLst>
          </a:prstGeom>
          <a:noFill/>
          <a:ln w="57150">
            <a:solidFill>
              <a:srgbClr val="00642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思源黑体 CN"/>
              </a:rPr>
              <a:t>Chúng</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lang="en-US" sz="3600" b="1" dirty="0">
                <a:solidFill>
                  <a:srgbClr val="002060"/>
                </a:solidFill>
                <a:latin typeface="UTM Avo" panose="02040603050506020204" pitchFamily="18" charset="0"/>
                <a:ea typeface="思源黑体 CN"/>
              </a:rPr>
              <a:t>m</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思源黑体 CN"/>
              </a:rPr>
              <a:t>ình</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đi</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học</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 </a:t>
            </a:r>
            <a:r>
              <a:rPr kumimoji="0" lang="en-US" sz="3600" b="1" i="0" u="none" strike="noStrike" kern="1200" cap="none" spc="0" normalizeH="0" noProof="0" dirty="0" err="1">
                <a:ln>
                  <a:noFill/>
                </a:ln>
                <a:solidFill>
                  <a:srgbClr val="002060"/>
                </a:solidFill>
                <a:effectLst/>
                <a:uLnTx/>
                <a:uFillTx/>
                <a:latin typeface="UTM Avo" panose="02040603050506020204" pitchFamily="18" charset="0"/>
                <a:ea typeface="思源黑体 CN"/>
              </a:rPr>
              <a:t>thôi</a:t>
            </a:r>
            <a:r>
              <a:rPr kumimoji="0" lang="en-US" sz="3600" b="1" i="0" u="none" strike="noStrike" kern="1200" cap="none" spc="0" normalizeH="0" noProof="0" dirty="0">
                <a:ln>
                  <a:noFill/>
                </a:ln>
                <a:solidFill>
                  <a:srgbClr val="002060"/>
                </a:solidFill>
                <a:effectLst/>
                <a:uLnTx/>
                <a:uFillTx/>
                <a:latin typeface="UTM Avo" panose="02040603050506020204" pitchFamily="18" charset="0"/>
                <a:ea typeface="思源黑体 CN"/>
              </a:rPr>
              <a:t>!</a:t>
            </a:r>
            <a:endPar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思源黑体 CN"/>
            </a:endParaRPr>
          </a:p>
        </p:txBody>
      </p:sp>
      <p:pic>
        <p:nvPicPr>
          <p:cNvPr id="26" name="图片 5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21155772">
            <a:off x="6518572" y="-48840"/>
            <a:ext cx="2725087" cy="2119513"/>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947265" y="-514350"/>
            <a:ext cx="2297469" cy="19610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585" y="-968220"/>
            <a:ext cx="7034980" cy="7459712"/>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 y="5347118"/>
            <a:ext cx="12192000" cy="1518728"/>
          </a:xfrm>
          <a:prstGeom prst="rect">
            <a:avLst/>
          </a:prstGeom>
        </p:spPr>
      </p:pic>
      <p:pic>
        <p:nvPicPr>
          <p:cNvPr id="10" name="Picture 9"/>
          <p:cNvPicPr>
            <a:picLocks noChangeAspect="1"/>
          </p:cNvPicPr>
          <p:nvPr/>
        </p:nvPicPr>
        <p:blipFill>
          <a:blip r:embed="rId7" cstate="print">
            <a:extLst>
              <a:ext uri="{BEBA8EAE-BF5A-486C-A8C5-ECC9F3942E4B}">
                <a14:imgProps xmlns:a14="http://schemas.microsoft.com/office/drawing/2010/main">
                  <a14:imgLayer r:embed="rId8">
                    <a14:imgEffect>
                      <a14:backgroundRemoval t="0" b="93785" l="0" r="100000">
                        <a14:backgroundMark x1="43000" y1="5288" x2="47500" y2="47495"/>
                        <a14:backgroundMark x1="40900" y1="42393" x2="53700" y2="51113"/>
                        <a14:backgroundMark x1="91600" y1="2412" x2="98700" y2="13358"/>
                        <a14:backgroundMark x1="51900" y1="3896" x2="51400" y2="17254"/>
                        <a14:backgroundMark x1="5400" y1="3154" x2="2300" y2="10204"/>
                        <a14:backgroundMark x1="4600" y1="36085" x2="4600" y2="79777"/>
                        <a14:backgroundMark x1="98700" y1="20130" x2="98400" y2="26902"/>
                        <a14:backgroundMark x1="93200" y1="61596" x2="96900" y2="88033"/>
                        <a14:backgroundMark x1="98200" y1="44156" x2="98400" y2="51113"/>
                        <a14:backgroundMark x1="39100" y1="61596" x2="47500" y2="72727"/>
                        <a14:backgroundMark x1="61600" y1="59647" x2="55300" y2="69852"/>
                        <a14:backgroundMark x1="42200" y1="89425" x2="66600" y2="89425"/>
                        <a14:backgroundMark x1="30000" y1="76623" x2="33400" y2="93321"/>
                        <a14:backgroundMark x1="15100" y1="73469" x2="7000" y2="90445"/>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448077" y="2378261"/>
            <a:ext cx="4284405" cy="4588054"/>
          </a:xfrm>
          <a:prstGeom prst="rect">
            <a:avLst/>
          </a:prstGeom>
        </p:spPr>
      </p:pic>
    </p:spTree>
    <p:extLst>
      <p:ext uri="{BB962C8B-B14F-4D97-AF65-F5344CB8AC3E}">
        <p14:creationId xmlns:p14="http://schemas.microsoft.com/office/powerpoint/2010/main" val="26577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5" name="Picture 4">
            <a:extLst>
              <a:ext uri="{FF2B5EF4-FFF2-40B4-BE49-F238E27FC236}">
                <a16:creationId xmlns:a16="http://schemas.microsoft.com/office/drawing/2014/main" id="{BF274B9A-3AFC-2C5D-A4E3-DB603792F96F}"/>
              </a:ext>
            </a:extLst>
          </p:cNvPr>
          <p:cNvPicPr>
            <a:picLocks noChangeAspect="1"/>
          </p:cNvPicPr>
          <p:nvPr/>
        </p:nvPicPr>
        <p:blipFill>
          <a:blip r:embed="rId7"/>
          <a:stretch>
            <a:fillRect/>
          </a:stretch>
        </p:blipFill>
        <p:spPr>
          <a:xfrm>
            <a:off x="-537972" y="260589"/>
            <a:ext cx="13463894" cy="3771899"/>
          </a:xfrm>
          <a:prstGeom prst="rect">
            <a:avLst/>
          </a:prstGeom>
        </p:spPr>
      </p:pic>
    </p:spTree>
    <p:extLst>
      <p:ext uri="{BB962C8B-B14F-4D97-AF65-F5344CB8AC3E}">
        <p14:creationId xmlns:p14="http://schemas.microsoft.com/office/powerpoint/2010/main" val="53223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A845CBA-1199-68F4-100B-37BDDAFFFB8E}"/>
              </a:ext>
            </a:extLst>
          </p:cNvPr>
          <p:cNvPicPr>
            <a:picLocks noChangeAspect="1"/>
          </p:cNvPicPr>
          <p:nvPr/>
        </p:nvPicPr>
        <p:blipFill>
          <a:blip r:embed="rId3"/>
          <a:stretch>
            <a:fillRect/>
          </a:stretch>
        </p:blipFill>
        <p:spPr>
          <a:xfrm>
            <a:off x="1815216" y="908745"/>
            <a:ext cx="8874388" cy="4472806"/>
          </a:xfrm>
          <a:prstGeom prst="rect">
            <a:avLst/>
          </a:prstGeom>
        </p:spPr>
      </p:pic>
      <p:pic>
        <p:nvPicPr>
          <p:cNvPr id="32" name="图片 30">
            <a:extLst>
              <a:ext uri="{FF2B5EF4-FFF2-40B4-BE49-F238E27FC236}">
                <a16:creationId xmlns:a16="http://schemas.microsoft.com/office/drawing/2014/main" id="{A82AA465-F759-FA3F-6B3D-D04E622BEC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199022"/>
            <a:ext cx="12192000" cy="2658978"/>
          </a:xfrm>
          <a:prstGeom prst="rect">
            <a:avLst/>
          </a:prstGeom>
        </p:spPr>
      </p:pic>
      <p:grpSp>
        <p:nvGrpSpPr>
          <p:cNvPr id="23" name="Group 22">
            <a:extLst>
              <a:ext uri="{FF2B5EF4-FFF2-40B4-BE49-F238E27FC236}">
                <a16:creationId xmlns:a16="http://schemas.microsoft.com/office/drawing/2014/main" id="{E619F472-6A98-83C0-121A-9B21E417D7E5}"/>
              </a:ext>
            </a:extLst>
          </p:cNvPr>
          <p:cNvGrpSpPr/>
          <p:nvPr/>
        </p:nvGrpSpPr>
        <p:grpSpPr>
          <a:xfrm>
            <a:off x="-655192" y="-149158"/>
            <a:ext cx="13502384" cy="1225517"/>
            <a:chOff x="-655192" y="-149158"/>
            <a:chExt cx="13502384" cy="1225517"/>
          </a:xfrm>
        </p:grpSpPr>
        <p:pic>
          <p:nvPicPr>
            <p:cNvPr id="31" name="Picture 30">
              <a:extLst>
                <a:ext uri="{FF2B5EF4-FFF2-40B4-BE49-F238E27FC236}">
                  <a16:creationId xmlns:a16="http://schemas.microsoft.com/office/drawing/2014/main"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dirty="0">
                  <a:solidFill>
                    <a:schemeClr val="tx1"/>
                  </a:solidFill>
                  <a:latin typeface="UTM Avo" panose="02040603050506020204" pitchFamily="18" charset="0"/>
                </a:rPr>
                <a:t>1. </a:t>
              </a:r>
              <a:r>
                <a:rPr lang="en-US" sz="3600" b="1" dirty="0" err="1">
                  <a:solidFill>
                    <a:schemeClr val="tx1"/>
                  </a:solidFill>
                  <a:latin typeface="UTM Avo" panose="02040603050506020204" pitchFamily="18" charset="0"/>
                </a:rPr>
                <a:t>Quan</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sát</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tranh</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và</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trả</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lời</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câu</a:t>
              </a:r>
              <a:r>
                <a:rPr lang="en-US" sz="3600" b="1" dirty="0">
                  <a:solidFill>
                    <a:schemeClr val="tx1"/>
                  </a:solidFill>
                  <a:latin typeface="UTM Avo" panose="02040603050506020204" pitchFamily="18" charset="0"/>
                </a:rPr>
                <a:t> </a:t>
              </a:r>
              <a:r>
                <a:rPr lang="en-US" sz="3600" b="1" dirty="0" err="1">
                  <a:solidFill>
                    <a:schemeClr val="tx1"/>
                  </a:solidFill>
                  <a:latin typeface="UTM Avo" panose="02040603050506020204" pitchFamily="18" charset="0"/>
                </a:rPr>
                <a:t>hỏi</a:t>
              </a:r>
              <a:endParaRPr lang="en-US" sz="3600" b="1" dirty="0">
                <a:solidFill>
                  <a:schemeClr val="tx1"/>
                </a:solidFill>
                <a:latin typeface="UTM Avo" panose="02040603050506020204" pitchFamily="18" charset="0"/>
              </a:endParaRPr>
            </a:p>
          </p:txBody>
        </p:sp>
      </p:grpSp>
      <p:sp>
        <p:nvSpPr>
          <p:cNvPr id="5" name="Rounded Rectangle 4"/>
          <p:cNvSpPr/>
          <p:nvPr/>
        </p:nvSpPr>
        <p:spPr>
          <a:xfrm>
            <a:off x="530769" y="5048707"/>
            <a:ext cx="10325726" cy="1265284"/>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UTM Avo" panose="02040603050506020204" pitchFamily="18" charset="0"/>
            </a:endParaRPr>
          </a:p>
        </p:txBody>
      </p:sp>
      <p:sp>
        <p:nvSpPr>
          <p:cNvPr id="22" name="TextBox 21"/>
          <p:cNvSpPr txBox="1"/>
          <p:nvPr/>
        </p:nvSpPr>
        <p:spPr>
          <a:xfrm>
            <a:off x="249947" y="5149657"/>
            <a:ext cx="9131969" cy="715089"/>
          </a:xfrm>
          <a:prstGeom prst="roundRect">
            <a:avLst/>
          </a:prstGeom>
          <a:solidFill>
            <a:schemeClr val="bg1"/>
          </a:solidFill>
          <a:ln w="28575">
            <a:solidFill>
              <a:srgbClr val="00642D"/>
            </a:solidFill>
            <a:prstDash val="sysDot"/>
          </a:ln>
        </p:spPr>
        <p:txBody>
          <a:bodyPr wrap="square" rtlCol="0">
            <a:spAutoFit/>
          </a:bodyPr>
          <a:lstStyle/>
          <a:p>
            <a:pPr algn="ctr"/>
            <a:r>
              <a:rPr lang="en-US" sz="3600" b="1" dirty="0">
                <a:latin typeface="UTM Avo" panose="02040603050506020204" pitchFamily="18" charset="0"/>
                <a:ea typeface="Tahoma" panose="020B0604030504040204" pitchFamily="34" charset="0"/>
                <a:cs typeface="Tahoma" panose="020B0604030504040204" pitchFamily="34" charset="0"/>
              </a:rPr>
              <a:t>a. </a:t>
            </a:r>
            <a:r>
              <a:rPr lang="en-US" sz="3600" b="1" dirty="0" err="1">
                <a:latin typeface="UTM Avo" panose="02040603050506020204" pitchFamily="18" charset="0"/>
                <a:ea typeface="Tahoma" panose="020B0604030504040204" pitchFamily="34" charset="0"/>
                <a:cs typeface="Tahoma" panose="020B0604030504040204" pitchFamily="34" charset="0"/>
              </a:rPr>
              <a:t>Bình</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và</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Khang</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gặp</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nhau</a:t>
            </a:r>
            <a:r>
              <a:rPr lang="en-US" sz="3600" b="1" dirty="0">
                <a:latin typeface="UTM Avo" panose="02040603050506020204" pitchFamily="18" charset="0"/>
                <a:ea typeface="Tahoma" panose="020B0604030504040204" pitchFamily="34" charset="0"/>
                <a:cs typeface="Tahoma" panose="020B0604030504040204" pitchFamily="34" charset="0"/>
              </a:rPr>
              <a:t> ở </a:t>
            </a:r>
            <a:r>
              <a:rPr lang="en-US" sz="3600" b="1" dirty="0" err="1">
                <a:latin typeface="UTM Avo" panose="02040603050506020204" pitchFamily="18" charset="0"/>
                <a:ea typeface="Tahoma" panose="020B0604030504040204" pitchFamily="34" charset="0"/>
                <a:cs typeface="Tahoma" panose="020B0604030504040204" pitchFamily="34" charset="0"/>
              </a:rPr>
              <a:t>đâu</a:t>
            </a:r>
            <a:r>
              <a:rPr lang="en-US" sz="3600" b="1" dirty="0">
                <a:latin typeface="UTM Avo" panose="02040603050506020204" pitchFamily="18" charset="0"/>
                <a:ea typeface="Tahoma" panose="020B0604030504040204" pitchFamily="34" charset="0"/>
                <a:cs typeface="Tahoma" panose="020B0604030504040204" pitchFamily="34" charset="0"/>
              </a:rPr>
              <a:t>?</a:t>
            </a:r>
          </a:p>
        </p:txBody>
      </p:sp>
      <p:sp>
        <p:nvSpPr>
          <p:cNvPr id="24" name="TextBox 23"/>
          <p:cNvSpPr txBox="1"/>
          <p:nvPr/>
        </p:nvSpPr>
        <p:spPr>
          <a:xfrm>
            <a:off x="1501010" y="5938997"/>
            <a:ext cx="10160221" cy="715089"/>
          </a:xfrm>
          <a:prstGeom prst="roundRect">
            <a:avLst/>
          </a:prstGeom>
          <a:solidFill>
            <a:schemeClr val="bg1"/>
          </a:solidFill>
          <a:ln w="28575">
            <a:solidFill>
              <a:srgbClr val="00642D"/>
            </a:solidFill>
            <a:prstDash val="sysDot"/>
          </a:ln>
        </p:spPr>
        <p:txBody>
          <a:bodyPr wrap="square" rtlCol="0">
            <a:spAutoFit/>
          </a:bodyPr>
          <a:lstStyle/>
          <a:p>
            <a:pPr algn="ctr"/>
            <a:r>
              <a:rPr lang="en-US" sz="3600" b="1" dirty="0">
                <a:latin typeface="UTM Avo" panose="02040603050506020204" pitchFamily="18" charset="0"/>
                <a:ea typeface="Tahoma" panose="020B0604030504040204" pitchFamily="34" charset="0"/>
                <a:cs typeface="Tahoma" panose="020B0604030504040204" pitchFamily="34" charset="0"/>
              </a:rPr>
              <a:t>b. </a:t>
            </a:r>
            <a:r>
              <a:rPr lang="en-US" sz="3600" b="1" dirty="0" err="1">
                <a:latin typeface="UTM Avo" panose="02040603050506020204" pitchFamily="18" charset="0"/>
                <a:ea typeface="Tahoma" panose="020B0604030504040204" pitchFamily="34" charset="0"/>
                <a:cs typeface="Tahoma" panose="020B0604030504040204" pitchFamily="34" charset="0"/>
              </a:rPr>
              <a:t>Khang</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đã</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giới</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thiệu</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những</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gì</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về</a:t>
            </a:r>
            <a:r>
              <a:rPr lang="en-US" sz="3600" b="1" dirty="0">
                <a:latin typeface="UTM Avo" panose="02040603050506020204" pitchFamily="18" charset="0"/>
                <a:ea typeface="Tahoma" panose="020B0604030504040204" pitchFamily="34" charset="0"/>
                <a:cs typeface="Tahoma" panose="020B0604030504040204" pitchFamily="34" charset="0"/>
              </a:rPr>
              <a:t> </a:t>
            </a:r>
            <a:r>
              <a:rPr lang="en-US" sz="3600" b="1" dirty="0" err="1">
                <a:latin typeface="UTM Avo" panose="02040603050506020204" pitchFamily="18" charset="0"/>
                <a:ea typeface="Tahoma" panose="020B0604030504040204" pitchFamily="34" charset="0"/>
                <a:cs typeface="Tahoma" panose="020B0604030504040204" pitchFamily="34" charset="0"/>
              </a:rPr>
              <a:t>mình</a:t>
            </a:r>
            <a:r>
              <a:rPr lang="en-US" sz="3600" b="1" dirty="0">
                <a:latin typeface="UTM Avo" panose="02040603050506020204" pitchFamily="18" charset="0"/>
                <a:ea typeface="Tahoma" panose="020B0604030504040204" pitchFamily="34" charset="0"/>
                <a:cs typeface="Tahoma" panose="020B0604030504040204" pitchFamily="34" charset="0"/>
              </a:rPr>
              <a:t>?</a:t>
            </a:r>
          </a:p>
        </p:txBody>
      </p:sp>
      <p:pic>
        <p:nvPicPr>
          <p:cNvPr id="33" name="Picture 32">
            <a:extLst>
              <a:ext uri="{FF2B5EF4-FFF2-40B4-BE49-F238E27FC236}">
                <a16:creationId xmlns:a16="http://schemas.microsoft.com/office/drawing/2014/main" id="{F2AE4B39-9F97-7EF1-A264-271B487054FF}"/>
              </a:ext>
            </a:extLst>
          </p:cNvPr>
          <p:cNvPicPr>
            <a:picLocks noChangeAspect="1"/>
          </p:cNvPicPr>
          <p:nvPr/>
        </p:nvPicPr>
        <p:blipFill>
          <a:blip r:embed="rId3"/>
          <a:stretch>
            <a:fillRect/>
          </a:stretch>
        </p:blipFill>
        <p:spPr>
          <a:xfrm>
            <a:off x="-1637742" y="6110027"/>
            <a:ext cx="914905" cy="575551"/>
          </a:xfrm>
          <a:prstGeom prst="rect">
            <a:avLst/>
          </a:prstGeom>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E12D103-343C-BD46-2077-BCB0CA4ABB9B}"/>
              </a:ext>
            </a:extLst>
          </p:cNvPr>
          <p:cNvPicPr>
            <a:picLocks noChangeAspect="1"/>
          </p:cNvPicPr>
          <p:nvPr/>
        </p:nvPicPr>
        <p:blipFill>
          <a:blip r:embed="rId3"/>
          <a:stretch>
            <a:fillRect/>
          </a:stretch>
        </p:blipFill>
        <p:spPr>
          <a:xfrm>
            <a:off x="1450650" y="1430261"/>
            <a:ext cx="9372600" cy="4355289"/>
          </a:xfrm>
          <a:prstGeom prst="rect">
            <a:avLst/>
          </a:prstGeom>
        </p:spPr>
      </p:pic>
      <p:pic>
        <p:nvPicPr>
          <p:cNvPr id="19" name="图片 30">
            <a:extLst>
              <a:ext uri="{FF2B5EF4-FFF2-40B4-BE49-F238E27FC236}">
                <a16:creationId xmlns:a16="http://schemas.microsoft.com/office/drawing/2014/main" id="{5E3AD86A-786E-656E-E0F9-F6384ABDCA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4">
            <a:extLst>
              <a:ext uri="{FF2B5EF4-FFF2-40B4-BE49-F238E27FC236}">
                <a16:creationId xmlns:a16="http://schemas.microsoft.com/office/drawing/2014/main" id="{EF76A510-E9C4-A160-EF04-02FD621E91ED}"/>
              </a:ext>
            </a:extLst>
          </p:cNvPr>
          <p:cNvSpPr/>
          <p:nvPr/>
        </p:nvSpPr>
        <p:spPr>
          <a:xfrm>
            <a:off x="497524" y="454817"/>
            <a:ext cx="10325726" cy="1265284"/>
          </a:xfrm>
          <a:prstGeom prst="roundRect">
            <a:avLst/>
          </a:prstGeom>
          <a:no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latin typeface="UTM Avo" panose="02040603050506020204" pitchFamily="18" charset="0"/>
            </a:endParaRPr>
          </a:p>
        </p:txBody>
      </p:sp>
      <p:sp>
        <p:nvSpPr>
          <p:cNvPr id="16" name="TextBox 15">
            <a:extLst>
              <a:ext uri="{FF2B5EF4-FFF2-40B4-BE49-F238E27FC236}">
                <a16:creationId xmlns:a16="http://schemas.microsoft.com/office/drawing/2014/main" id="{39C3A8CC-BEA0-81BB-5FEF-05AA50BEA8F1}"/>
              </a:ext>
            </a:extLst>
          </p:cNvPr>
          <p:cNvSpPr txBox="1"/>
          <p:nvPr/>
        </p:nvSpPr>
        <p:spPr>
          <a:xfrm>
            <a:off x="216702" y="555767"/>
            <a:ext cx="10606548" cy="715089"/>
          </a:xfrm>
          <a:prstGeom prst="roundRect">
            <a:avLst/>
          </a:prstGeom>
          <a:solidFill>
            <a:srgbClr val="00642D"/>
          </a:solidFill>
          <a:ln w="28575">
            <a:solidFill>
              <a:srgbClr val="00642D"/>
            </a:solidFill>
            <a:prstDash val="sysDot"/>
          </a:ln>
        </p:spPr>
        <p:txBody>
          <a:bodyPr wrap="square" rtlCol="0">
            <a:spAutoFit/>
          </a:bodyPr>
          <a:lstStyle/>
          <a:p>
            <a:pPr algn="ct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a.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Bình</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và</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Khang</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gặp</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nhau</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a:solidFill>
                  <a:schemeClr val="bg1"/>
                </a:solidFill>
                <a:latin typeface="UTM Avo" panose="02040603050506020204" pitchFamily="18" charset="0"/>
                <a:ea typeface="Tahoma" panose="020B0604030504040204" pitchFamily="34" charset="0"/>
                <a:cs typeface="Tahoma" panose="020B0604030504040204" pitchFamily="34" charset="0"/>
              </a:rPr>
              <a:t>ở sân bóng</a:t>
            </a:r>
            <a:endPar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64068DE4-47EF-A521-EC5E-39F0E583EC1B}"/>
              </a:ext>
            </a:extLst>
          </p:cNvPr>
          <p:cNvSpPr txBox="1"/>
          <p:nvPr/>
        </p:nvSpPr>
        <p:spPr>
          <a:xfrm>
            <a:off x="3489158" y="5359853"/>
            <a:ext cx="8486140" cy="1328023"/>
          </a:xfrm>
          <a:prstGeom prst="roundRect">
            <a:avLst/>
          </a:prstGeom>
          <a:solidFill>
            <a:srgbClr val="C93B67"/>
          </a:solidFill>
          <a:ln w="28575">
            <a:solidFill>
              <a:srgbClr val="00642D"/>
            </a:solidFill>
            <a:prstDash val="sysDot"/>
          </a:ln>
        </p:spPr>
        <p:txBody>
          <a:bodyPr wrap="square" rtlCol="0">
            <a:spAutoFit/>
          </a:bodyPr>
          <a:lstStyle/>
          <a:p>
            <a:pPr algn="ct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b.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Khang</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đã</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dirty="0" err="1">
                <a:solidFill>
                  <a:schemeClr val="bg1"/>
                </a:solidFill>
                <a:latin typeface="UTM Avo" panose="02040603050506020204" pitchFamily="18" charset="0"/>
                <a:ea typeface="Tahoma" panose="020B0604030504040204" pitchFamily="34" charset="0"/>
                <a:cs typeface="Tahoma" panose="020B0604030504040204" pitchFamily="34" charset="0"/>
              </a:rPr>
              <a:t>giới</a:t>
            </a:r>
            <a:r>
              <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rPr>
              <a:t> </a:t>
            </a:r>
            <a:r>
              <a:rPr lang="en-US" sz="3600" b="1" err="1">
                <a:solidFill>
                  <a:schemeClr val="bg1"/>
                </a:solidFill>
                <a:latin typeface="UTM Avo" panose="02040603050506020204" pitchFamily="18" charset="0"/>
                <a:ea typeface="Tahoma" panose="020B0604030504040204" pitchFamily="34" charset="0"/>
                <a:cs typeface="Tahoma" panose="020B0604030504040204" pitchFamily="34" charset="0"/>
              </a:rPr>
              <a:t>thiệu</a:t>
            </a:r>
            <a:r>
              <a:rPr lang="en-US" sz="3600" b="1">
                <a:solidFill>
                  <a:schemeClr val="bg1"/>
                </a:solidFill>
                <a:latin typeface="UTM Avo" panose="02040603050506020204" pitchFamily="18" charset="0"/>
                <a:ea typeface="Tahoma" panose="020B0604030504040204" pitchFamily="34" charset="0"/>
                <a:cs typeface="Tahoma" panose="020B0604030504040204" pitchFamily="34" charset="0"/>
              </a:rPr>
              <a:t> tên, lớp và sở thích của mình</a:t>
            </a:r>
            <a:endParaRPr lang="en-US" sz="3600" b="1" dirty="0">
              <a:solidFill>
                <a:schemeClr val="bg1"/>
              </a:solidFill>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3757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3276644" y="1376681"/>
            <a:ext cx="7113566" cy="1655507"/>
            <a:chOff x="1005030" y="2497824"/>
            <a:chExt cx="4945524"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Họ</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và</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tên</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của</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là</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gì</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39" name="Group 38"/>
          <p:cNvGrpSpPr/>
          <p:nvPr/>
        </p:nvGrpSpPr>
        <p:grpSpPr>
          <a:xfrm>
            <a:off x="1263807" y="2821722"/>
            <a:ext cx="8099465"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học</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lớp</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nào</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trường</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nào</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grpSp>
        <p:nvGrpSpPr>
          <p:cNvPr id="42" name="Group 41"/>
          <p:cNvGrpSpPr/>
          <p:nvPr/>
        </p:nvGrpSpPr>
        <p:grpSpPr>
          <a:xfrm>
            <a:off x="283489" y="4491781"/>
            <a:ext cx="6988665" cy="1538383"/>
            <a:chOff x="1082523" y="3889781"/>
            <a:chExt cx="5971430" cy="1204042"/>
          </a:xfrm>
        </p:grpSpPr>
        <p:sp>
          <p:nvSpPr>
            <p:cNvPr id="43" name="Rounded Rectangle 42"/>
            <p:cNvSpPr/>
            <p:nvPr/>
          </p:nvSpPr>
          <p:spPr>
            <a:xfrm>
              <a:off x="1385046" y="4209313"/>
              <a:ext cx="5668907" cy="815590"/>
            </a:xfrm>
            <a:prstGeom prst="roundRect">
              <a:avLst/>
            </a:prstGeom>
            <a:solidFill>
              <a:srgbClr val="FF9999"/>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Sở</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thích</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của</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là</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200" b="1" dirty="0" err="1">
                  <a:solidFill>
                    <a:schemeClr val="tx1"/>
                  </a:solidFill>
                  <a:latin typeface="UTM Avo" panose="02040603050506020204" pitchFamily="18" charset="0"/>
                  <a:ea typeface="Tahoma" panose="020B0604030504040204" pitchFamily="34" charset="0"/>
                  <a:cs typeface="Arial" panose="020B0604020202020204" pitchFamily="34" charset="0"/>
                </a:rPr>
                <a:t>gì</a:t>
              </a:r>
              <a:r>
                <a:rPr lang="en-US" sz="32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44" name="Picture 43"/>
            <p:cNvPicPr>
              <a:picLocks noChangeAspect="1"/>
            </p:cNvPicPr>
            <p:nvPr/>
          </p:nvPicPr>
          <p:blipFill>
            <a:blip r:embed="rId7" cstate="print">
              <a:extLst>
                <a:ext uri="{BEBA8EAE-BF5A-486C-A8C5-ECC9F3942E4B}">
                  <a14:imgProps xmlns:a14="http://schemas.microsoft.com/office/drawing/2010/main">
                    <a14:imgLayer r:embed="rId8">
                      <a14:imgEffect>
                        <a14:backgroundRemoval t="3667" b="96667" l="2667" r="97500"/>
                      </a14:imgEffect>
                    </a14:imgLayer>
                  </a14:imgProps>
                </a:ext>
                <a:ext uri="{28A0092B-C50C-407E-A947-70E740481C1C}">
                  <a14:useLocalDpi xmlns:a14="http://schemas.microsoft.com/office/drawing/2010/main" val="0"/>
                </a:ext>
              </a:extLst>
            </a:blip>
            <a:stretch>
              <a:fillRect/>
            </a:stretch>
          </p:blipFill>
          <p:spPr>
            <a:xfrm rot="21024721">
              <a:off x="1082523" y="3889781"/>
              <a:ext cx="1389443" cy="1204042"/>
            </a:xfrm>
            <a:prstGeom prst="rect">
              <a:avLst/>
            </a:prstGeom>
          </p:spPr>
        </p:pic>
      </p:grpSp>
      <p:pic>
        <p:nvPicPr>
          <p:cNvPr id="21"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5FBB09E6-E2E0-847C-80CB-B14EE1D06E4F}"/>
              </a:ext>
            </a:extLst>
          </p:cNvPr>
          <p:cNvGrpSpPr/>
          <p:nvPr/>
        </p:nvGrpSpPr>
        <p:grpSpPr>
          <a:xfrm>
            <a:off x="-534877" y="138873"/>
            <a:ext cx="13502384" cy="1225517"/>
            <a:chOff x="-655192" y="-149158"/>
            <a:chExt cx="13502384" cy="1225517"/>
          </a:xfrm>
        </p:grpSpPr>
        <p:pic>
          <p:nvPicPr>
            <p:cNvPr id="27" name="Picture 26">
              <a:extLst>
                <a:ext uri="{FF2B5EF4-FFF2-40B4-BE49-F238E27FC236}">
                  <a16:creationId xmlns:a16="http://schemas.microsoft.com/office/drawing/2014/main" id="{24ABEE8A-65E4-7228-8FDE-9B2D8D9D300A}"/>
                </a:ext>
              </a:extLst>
            </p:cNvPr>
            <p:cNvPicPr>
              <a:picLocks noChangeAspect="1"/>
            </p:cNvPicPr>
            <p:nvPr/>
          </p:nvPicPr>
          <p:blipFill>
            <a:blip r:embed="rId10">
              <a:duotone>
                <a:prstClr val="black"/>
                <a:srgbClr val="92D050">
                  <a:tint val="45000"/>
                  <a:satMod val="400000"/>
                </a:srgbClr>
              </a:duotone>
              <a:extLst>
                <a:ext uri="{BEBA8EAE-BF5A-486C-A8C5-ECC9F3942E4B}">
                  <a14:imgProps xmlns:a14="http://schemas.microsoft.com/office/drawing/2010/main">
                    <a14:imgLayer r:embed="rId11">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a:extLst>
                <a:ext uri="{FF2B5EF4-FFF2-40B4-BE49-F238E27FC236}">
                  <a16:creationId xmlns:a16="http://schemas.microsoft.com/office/drawing/2014/main" id="{9AF4E595-11DB-DEFF-5C0D-B6F6AC92AC14}"/>
                </a:ext>
              </a:extLst>
            </p:cNvPr>
            <p:cNvSpPr txBox="1"/>
            <p:nvPr/>
          </p:nvSpPr>
          <p:spPr>
            <a:xfrm>
              <a:off x="1237686" y="98454"/>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a:solidFill>
                    <a:schemeClr val="tx1"/>
                  </a:solidFill>
                  <a:latin typeface="UTM Avo" panose="02040603050506020204" pitchFamily="18" charset="0"/>
                </a:rPr>
                <a:t>2. Viết 2 – 3 câu giới thiệu bản thân</a:t>
              </a:r>
              <a:endParaRPr lang="en-US" sz="3600" b="1" dirty="0">
                <a:solidFill>
                  <a:schemeClr val="tx1"/>
                </a:solidFill>
                <a:latin typeface="UTM Avo" panose="02040603050506020204" pitchFamily="18" charset="0"/>
              </a:endParaRPr>
            </a:p>
          </p:txBody>
        </p:sp>
      </p:grpSp>
      <p:pic>
        <p:nvPicPr>
          <p:cNvPr id="16" name="图片 25"/>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id="{EB7CEB38-B7A8-F540-ABCA-AB3093C4085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sp>
        <p:nvSpPr>
          <p:cNvPr id="30" name="TextBox 29">
            <a:extLst>
              <a:ext uri="{FF2B5EF4-FFF2-40B4-BE49-F238E27FC236}">
                <a16:creationId xmlns:a16="http://schemas.microsoft.com/office/drawing/2014/main" id="{0AE188A2-5671-85AA-1190-11DA38CE0CC6}"/>
              </a:ext>
            </a:extLst>
          </p:cNvPr>
          <p:cNvSpPr txBox="1"/>
          <p:nvPr/>
        </p:nvSpPr>
        <p:spPr>
          <a:xfrm>
            <a:off x="848194" y="1465430"/>
            <a:ext cx="1575728" cy="715089"/>
          </a:xfrm>
          <a:prstGeom prst="round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600" b="1">
                <a:solidFill>
                  <a:schemeClr val="bg1"/>
                </a:solidFill>
                <a:latin typeface="UTM Avo" panose="02040603050506020204" pitchFamily="18" charset="0"/>
              </a:rPr>
              <a:t>G:</a:t>
            </a:r>
            <a:endParaRPr lang="en-US" sz="3600" b="1" dirty="0">
              <a:solidFill>
                <a:schemeClr val="bg1"/>
              </a:solidFill>
              <a:latin typeface="UTM Avo" panose="02040603050506020204" pitchFamily="18" charset="0"/>
            </a:endParaRPr>
          </a:p>
        </p:txBody>
      </p:sp>
    </p:spTree>
    <p:extLst>
      <p:ext uri="{BB962C8B-B14F-4D97-AF65-F5344CB8AC3E}">
        <p14:creationId xmlns:p14="http://schemas.microsoft.com/office/powerpoint/2010/main" val="508808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out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heel(2)">
                                      <p:cBhvr>
                                        <p:cTn id="12" dur="1000"/>
                                        <p:tgtEl>
                                          <p:spTgt spid="30"/>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00"/>
                                        <p:tgtEl>
                                          <p:spTgt spid="36"/>
                                        </p:tgtEl>
                                      </p:cBhvr>
                                    </p:animEffect>
                                    <p:anim calcmode="lin" valueType="num">
                                      <p:cBhvr>
                                        <p:cTn id="17" dur="1000" fill="hold"/>
                                        <p:tgtEl>
                                          <p:spTgt spid="36"/>
                                        </p:tgtEl>
                                        <p:attrNameLst>
                                          <p:attrName>ppt_x</p:attrName>
                                        </p:attrNameLst>
                                      </p:cBhvr>
                                      <p:tavLst>
                                        <p:tav tm="0">
                                          <p:val>
                                            <p:strVal val="#ppt_x"/>
                                          </p:val>
                                        </p:tav>
                                        <p:tav tm="100000">
                                          <p:val>
                                            <p:strVal val="#ppt_x"/>
                                          </p:val>
                                        </p:tav>
                                      </p:tavLst>
                                    </p:anim>
                                    <p:anim calcmode="lin" valueType="num">
                                      <p:cBhvr>
                                        <p:cTn id="18" dur="1000" fill="hold"/>
                                        <p:tgtEl>
                                          <p:spTgt spid="3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127688" y="-214224"/>
            <a:ext cx="2725087" cy="2119513"/>
          </a:xfrm>
          <a:prstGeom prst="rect">
            <a:avLst/>
          </a:prstGeom>
        </p:spPr>
      </p:pic>
      <p:sp>
        <p:nvSpPr>
          <p:cNvPr id="4" name="Rectangle 3"/>
          <p:cNvSpPr/>
          <p:nvPr/>
        </p:nvSpPr>
        <p:spPr>
          <a:xfrm>
            <a:off x="1667660" y="918292"/>
            <a:ext cx="10281394" cy="4580353"/>
          </a:xfrm>
          <a:prstGeom prst="rect">
            <a:avLst/>
          </a:prstGeom>
          <a:solidFill>
            <a:srgbClr val="92D050"/>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64293" y="171154"/>
            <a:ext cx="2673191" cy="784830"/>
          </a:xfrm>
          <a:prstGeom prst="rect">
            <a:avLst/>
          </a:prstGeom>
          <a:noFill/>
        </p:spPr>
        <p:txBody>
          <a:bodyPr wrap="square" rtlCol="0">
            <a:spAutoFit/>
          </a:bodyPr>
          <a:lstStyle/>
          <a:p>
            <a:pPr algn="ctr"/>
            <a:r>
              <a:rPr lang="en-US" sz="4500" b="1" dirty="0" err="1">
                <a:solidFill>
                  <a:srgbClr val="00642D"/>
                </a:solidFill>
                <a:latin typeface="UTM Avo" panose="02040603050506020204" pitchFamily="18" charset="0"/>
                <a:ea typeface="Tahoma" panose="020B0604030504040204" pitchFamily="34" charset="0"/>
                <a:cs typeface="Tahoma" panose="020B0604030504040204" pitchFamily="34" charset="0"/>
              </a:rPr>
              <a:t>Mẫu</a:t>
            </a:r>
            <a:r>
              <a:rPr lang="en-US" sz="4500" b="1" dirty="0">
                <a:solidFill>
                  <a:srgbClr val="00642D"/>
                </a:solidFill>
                <a:latin typeface="UTM Avo" panose="02040603050506020204" pitchFamily="18" charset="0"/>
                <a:ea typeface="Tahoma" panose="020B0604030504040204" pitchFamily="34" charset="0"/>
                <a:cs typeface="Tahoma" panose="020B0604030504040204" pitchFamily="34" charset="0"/>
              </a:rPr>
              <a:t> 1:</a:t>
            </a:r>
          </a:p>
        </p:txBody>
      </p:sp>
      <p:pic>
        <p:nvPicPr>
          <p:cNvPr id="14"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8757" y="72814"/>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24" name="图片 3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4828" y="1359355"/>
            <a:ext cx="3862137" cy="5310313"/>
          </a:xfrm>
          <a:prstGeom prst="rect">
            <a:avLst/>
          </a:prstGeom>
        </p:spPr>
      </p:pic>
      <p:sp>
        <p:nvSpPr>
          <p:cNvPr id="8" name="Rectangle 7"/>
          <p:cNvSpPr/>
          <p:nvPr/>
        </p:nvSpPr>
        <p:spPr>
          <a:xfrm>
            <a:off x="2939145" y="1084809"/>
            <a:ext cx="8708926" cy="4247317"/>
          </a:xfrm>
          <a:prstGeom prst="rect">
            <a:avLst/>
          </a:prstGeom>
        </p:spPr>
        <p:txBody>
          <a:bodyPr wrap="square">
            <a:spAutoFit/>
          </a:bodyPr>
          <a:lstStyle/>
          <a:p>
            <a:pPr algn="just"/>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Em</a:t>
            </a:r>
            <a:r>
              <a:rPr lang="en-US" sz="4500" b="1" dirty="0">
                <a:solidFill>
                  <a:srgbClr val="002060"/>
                </a:solidFill>
                <a:latin typeface="UTM Avo" panose="02040603050506020204" pitchFamily="18" charset="0"/>
                <a:ea typeface="Tahoma" panose="020B0604030504040204" pitchFamily="34" charset="0"/>
                <a:cs typeface="Tahoma" panose="020B0604030504040204" pitchFamily="34" charset="0"/>
              </a:rPr>
              <a:t>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tên</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là Nguyễn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Hoài</a:t>
            </a:r>
            <a:r>
              <a:rPr lang="en-US" sz="4500" b="1" dirty="0">
                <a:solidFill>
                  <a:srgbClr val="002060"/>
                </a:solidFill>
                <a:latin typeface="UTM Avo" panose="02040603050506020204" pitchFamily="18" charset="0"/>
                <a:ea typeface="Tahoma" panose="020B0604030504040204" pitchFamily="34" charset="0"/>
                <a:cs typeface="Tahoma" panose="020B0604030504040204" pitchFamily="34" charset="0"/>
              </a:rPr>
              <a:t> Minh</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Hiện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em</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là học sinh lớp 2</a:t>
            </a:r>
            <a:r>
              <a:rPr lang="en-US" sz="4500" b="1" dirty="0">
                <a:solidFill>
                  <a:srgbClr val="002060"/>
                </a:solidFill>
                <a:latin typeface="UTM Avo" panose="02040603050506020204" pitchFamily="18" charset="0"/>
                <a:ea typeface="Tahoma" panose="020B0604030504040204" pitchFamily="34" charset="0"/>
                <a:cs typeface="Tahoma" panose="020B0604030504040204" pitchFamily="34" charset="0"/>
              </a:rPr>
              <a:t>A</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trường Tiểu học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Nguyễn</a:t>
            </a:r>
            <a:r>
              <a:rPr lang="en-US" sz="4500" b="1" dirty="0">
                <a:solidFill>
                  <a:srgbClr val="002060"/>
                </a:solidFill>
                <a:latin typeface="UTM Avo" panose="02040603050506020204" pitchFamily="18" charset="0"/>
                <a:ea typeface="Tahoma" panose="020B0604030504040204" pitchFamily="34" charset="0"/>
                <a:cs typeface="Tahoma" panose="020B0604030504040204" pitchFamily="34" charset="0"/>
              </a:rPr>
              <a:t> Tri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Phương</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Sở thích của </a:t>
            </a:r>
            <a:r>
              <a:rPr lang="en-US" sz="4500" b="1" dirty="0" err="1">
                <a:solidFill>
                  <a:srgbClr val="002060"/>
                </a:solidFill>
                <a:latin typeface="UTM Avo" panose="02040603050506020204" pitchFamily="18" charset="0"/>
                <a:ea typeface="Tahoma" panose="020B0604030504040204" pitchFamily="34" charset="0"/>
                <a:cs typeface="Tahoma" panose="020B0604030504040204" pitchFamily="34" charset="0"/>
              </a:rPr>
              <a:t>em</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 là đá bóng và ăn các món ngon do mẹ nấu.</a:t>
            </a:r>
            <a:endParaRPr lang="en-US" sz="4500" b="1" dirty="0">
              <a:solidFill>
                <a:srgbClr val="002060"/>
              </a:solidFill>
              <a:latin typeface="UTM Avo" panose="020406030505060202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5475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5BBE7B-97E8-8001-317B-202187963A51}"/>
              </a:ext>
            </a:extLst>
          </p:cNvPr>
          <p:cNvSpPr/>
          <p:nvPr/>
        </p:nvSpPr>
        <p:spPr>
          <a:xfrm>
            <a:off x="313995" y="994521"/>
            <a:ext cx="10371607" cy="4946781"/>
          </a:xfrm>
          <a:prstGeom prst="rect">
            <a:avLst/>
          </a:prstGeom>
          <a:solidFill>
            <a:srgbClr val="FF99CC"/>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556760"/>
            <a:ext cx="12192000" cy="2301239"/>
          </a:xfrm>
          <a:prstGeom prst="rect">
            <a:avLst/>
          </a:prstGeom>
        </p:spPr>
      </p:pic>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2315"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599383" y="1459428"/>
            <a:ext cx="4024939" cy="5479980"/>
          </a:xfrm>
          <a:prstGeom prst="rect">
            <a:avLst/>
          </a:prstGeom>
        </p:spPr>
      </p:pic>
      <p:pic>
        <p:nvPicPr>
          <p:cNvPr id="12" name="图片 2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00" y="-45209"/>
            <a:ext cx="2725087" cy="2119513"/>
          </a:xfrm>
          <a:prstGeom prst="rect">
            <a:avLst/>
          </a:prstGeom>
        </p:spPr>
      </p:pic>
      <p:sp>
        <p:nvSpPr>
          <p:cNvPr id="14" name="Rectangle 13"/>
          <p:cNvSpPr/>
          <p:nvPr/>
        </p:nvSpPr>
        <p:spPr>
          <a:xfrm>
            <a:off x="449898" y="1923940"/>
            <a:ext cx="8537692" cy="3170099"/>
          </a:xfrm>
          <a:prstGeom prst="rect">
            <a:avLst/>
          </a:prstGeom>
        </p:spPr>
        <p:txBody>
          <a:bodyPr wrap="square">
            <a:spAutoFit/>
          </a:bodyPr>
          <a:lstStyle/>
          <a:p>
            <a:pPr algn="just"/>
            <a:r>
              <a:rPr lang="vi-VN" sz="4000" b="1" dirty="0">
                <a:latin typeface="Cambria" panose="02040503050406030204" pitchFamily="18" charset="0"/>
                <a:ea typeface="Cambria" panose="02040503050406030204" pitchFamily="18" charset="0"/>
                <a:cs typeface="Tahoma" panose="020B0604030504040204" pitchFamily="34" charset="0"/>
              </a:rPr>
              <a:t>Tên của mình là Huỳnh Ngọc Trang. Mình là học sinh lớp 2B1 trường Tiểu học Ngọc Châu. Mình có rất nhiều sở thích như đọc truyện tranh, chơi đá cầu, đi tắm biển...</a:t>
            </a:r>
            <a:endParaRPr lang="en-US" sz="4000" b="1" dirty="0">
              <a:latin typeface="UTM Avo" panose="02040603050506020204" pitchFamily="18" charset="0"/>
              <a:ea typeface="Cambria" panose="02040503050406030204" pitchFamily="18" charset="0"/>
              <a:cs typeface="Tahoma" panose="020B0604030504040204" pitchFamily="34" charset="0"/>
            </a:endParaRPr>
          </a:p>
        </p:txBody>
      </p:sp>
      <p:sp>
        <p:nvSpPr>
          <p:cNvPr id="27" name="TextBox 26"/>
          <p:cNvSpPr txBox="1"/>
          <p:nvPr/>
        </p:nvSpPr>
        <p:spPr>
          <a:xfrm>
            <a:off x="849578" y="1022479"/>
            <a:ext cx="3246422" cy="769441"/>
          </a:xfrm>
          <a:prstGeom prst="rect">
            <a:avLst/>
          </a:prstGeom>
          <a:noFill/>
        </p:spPr>
        <p:txBody>
          <a:bodyPr wrap="square" rtlCol="0">
            <a:spAutoFit/>
          </a:bodyPr>
          <a:lstStyle/>
          <a:p>
            <a:pPr algn="ctr"/>
            <a:r>
              <a:rPr lang="en-US" sz="4400" b="1" dirty="0" err="1">
                <a:solidFill>
                  <a:srgbClr val="7C0602"/>
                </a:solidFill>
                <a:latin typeface="UTM Avo" panose="02040603050506020204" pitchFamily="18" charset="0"/>
                <a:ea typeface="Tahoma" panose="020B0604030504040204" pitchFamily="34" charset="0"/>
                <a:cs typeface="Tahoma" panose="020B0604030504040204" pitchFamily="34" charset="0"/>
              </a:rPr>
              <a:t>Mẫu</a:t>
            </a:r>
            <a:r>
              <a:rPr lang="en-US" sz="4400" b="1" dirty="0">
                <a:solidFill>
                  <a:srgbClr val="7C0602"/>
                </a:solidFill>
                <a:latin typeface="UTM Avo" panose="02040603050506020204" pitchFamily="18" charset="0"/>
                <a:ea typeface="Tahoma" panose="020B0604030504040204" pitchFamily="34" charset="0"/>
                <a:cs typeface="Tahoma" panose="020B0604030504040204" pitchFamily="34" charset="0"/>
              </a:rPr>
              <a:t> 2:</a:t>
            </a:r>
          </a:p>
        </p:txBody>
      </p:sp>
    </p:spTree>
    <p:extLst>
      <p:ext uri="{BB962C8B-B14F-4D97-AF65-F5344CB8AC3E}">
        <p14:creationId xmlns:p14="http://schemas.microsoft.com/office/powerpoint/2010/main" val="1939690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 calcmode="lin" valueType="num">
                                      <p:cBhvr>
                                        <p:cTn id="13" dur="1000" fill="hold"/>
                                        <p:tgtEl>
                                          <p:spTgt spid="14"/>
                                        </p:tgtEl>
                                        <p:attrNameLst>
                                          <p:attrName>style.rotation</p:attrName>
                                        </p:attrNameLst>
                                      </p:cBhvr>
                                      <p:tavLst>
                                        <p:tav tm="0">
                                          <p:val>
                                            <p:fltVal val="90"/>
                                          </p:val>
                                        </p:tav>
                                        <p:tav tm="100000">
                                          <p:val>
                                            <p:fltVal val="0"/>
                                          </p:val>
                                        </p:tav>
                                      </p:tavLst>
                                    </p:anim>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0051FF91-E558-D72E-F6DD-107B3DAFB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364" y="418153"/>
            <a:ext cx="5762934" cy="5860473"/>
          </a:xfrm>
          <a:prstGeom prst="rect">
            <a:avLst/>
          </a:prstGeom>
        </p:spPr>
      </p:pic>
      <p:pic>
        <p:nvPicPr>
          <p:cNvPr id="15" name="图片 31">
            <a:extLst>
              <a:ext uri="{FF2B5EF4-FFF2-40B4-BE49-F238E27FC236}">
                <a16:creationId xmlns:a16="http://schemas.microsoft.com/office/drawing/2014/main" id="{0E2C85D2-E5EA-EAAA-3557-DBBDD8CACB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6" name="Picture 15">
            <a:extLst>
              <a:ext uri="{FF2B5EF4-FFF2-40B4-BE49-F238E27FC236}">
                <a16:creationId xmlns:a16="http://schemas.microsoft.com/office/drawing/2014/main" id="{8BF299C3-3243-5408-DC71-EBA812863BC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pic>
        <p:nvPicPr>
          <p:cNvPr id="5" name="Picture 4">
            <a:extLst>
              <a:ext uri="{FF2B5EF4-FFF2-40B4-BE49-F238E27FC236}">
                <a16:creationId xmlns:a16="http://schemas.microsoft.com/office/drawing/2014/main" id="{EB684AB6-0034-7721-A7A3-8150D183829C}"/>
              </a:ext>
            </a:extLst>
          </p:cNvPr>
          <p:cNvPicPr>
            <a:picLocks noChangeAspect="1"/>
          </p:cNvPicPr>
          <p:nvPr/>
        </p:nvPicPr>
        <p:blipFill>
          <a:blip r:embed="rId7"/>
          <a:stretch>
            <a:fillRect/>
          </a:stretch>
        </p:blipFill>
        <p:spPr>
          <a:xfrm>
            <a:off x="-398485" y="573468"/>
            <a:ext cx="7882127" cy="5705158"/>
          </a:xfrm>
          <a:prstGeom prst="rect">
            <a:avLst/>
          </a:prstGeom>
        </p:spPr>
      </p:pic>
    </p:spTree>
    <p:extLst>
      <p:ext uri="{BB962C8B-B14F-4D97-AF65-F5344CB8AC3E}">
        <p14:creationId xmlns:p14="http://schemas.microsoft.com/office/powerpoint/2010/main" val="735975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7" y="221806"/>
            <a:ext cx="9264086"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162" y="2671317"/>
            <a:ext cx="5704424" cy="4878347"/>
          </a:xfrm>
          <a:prstGeom prst="rect">
            <a:avLst/>
          </a:prstGeom>
        </p:spPr>
      </p:pic>
      <p:grpSp>
        <p:nvGrpSpPr>
          <p:cNvPr id="2" name="Group 1"/>
          <p:cNvGrpSpPr/>
          <p:nvPr/>
        </p:nvGrpSpPr>
        <p:grpSpPr>
          <a:xfrm>
            <a:off x="4100552" y="675097"/>
            <a:ext cx="5251178" cy="1125477"/>
            <a:chOff x="1526140" y="2114181"/>
            <a:chExt cx="5251178" cy="1125477"/>
          </a:xfrm>
        </p:grpSpPr>
        <p:sp>
          <p:nvSpPr>
            <p:cNvPr id="5" name="TextBox 4"/>
            <p:cNvSpPr txBox="1"/>
            <p:nvPr/>
          </p:nvSpPr>
          <p:spPr>
            <a:xfrm>
              <a:off x="1526140" y="2114181"/>
              <a:ext cx="5251178" cy="1107996"/>
            </a:xfrm>
            <a:prstGeom prst="rect">
              <a:avLst/>
            </a:prstGeom>
            <a:noFill/>
          </p:spPr>
          <p:txBody>
            <a:bodyPr wrap="square" rtlCol="0">
              <a:spAutoFit/>
            </a:bodyPr>
            <a:lstStyle/>
            <a:p>
              <a:r>
                <a:rPr lang="en-US" sz="6600" dirty="0" err="1">
                  <a:ln w="63500">
                    <a:solidFill>
                      <a:schemeClr val="tx1">
                        <a:lumMod val="85000"/>
                        <a:lumOff val="15000"/>
                      </a:schemeClr>
                    </a:solidFill>
                  </a:ln>
                  <a:latin typeface="UTM Cookies" panose="02040603050506020204" pitchFamily="18" charset="0"/>
                </a:rPr>
                <a:t>Đọc</a:t>
              </a:r>
              <a:r>
                <a:rPr lang="en-US" sz="6600" dirty="0">
                  <a:ln w="63500">
                    <a:solidFill>
                      <a:schemeClr val="tx1">
                        <a:lumMod val="85000"/>
                        <a:lumOff val="15000"/>
                      </a:schemeClr>
                    </a:solidFill>
                  </a:ln>
                  <a:latin typeface="UTM Cookies" panose="02040603050506020204" pitchFamily="18" charset="0"/>
                </a:rPr>
                <a:t> </a:t>
              </a:r>
              <a:r>
                <a:rPr lang="en-US" sz="6600" dirty="0" err="1">
                  <a:ln w="63500">
                    <a:solidFill>
                      <a:schemeClr val="tx1">
                        <a:lumMod val="85000"/>
                        <a:lumOff val="15000"/>
                      </a:schemeClr>
                    </a:solidFill>
                  </a:ln>
                  <a:latin typeface="UTM Cookies" panose="02040603050506020204" pitchFamily="18" charset="0"/>
                </a:rPr>
                <a:t>mở</a:t>
              </a:r>
              <a:r>
                <a:rPr lang="en-US" sz="6600" dirty="0">
                  <a:ln w="63500">
                    <a:solidFill>
                      <a:schemeClr val="tx1">
                        <a:lumMod val="85000"/>
                        <a:lumOff val="15000"/>
                      </a:schemeClr>
                    </a:solidFill>
                  </a:ln>
                  <a:latin typeface="UTM Cookies" panose="02040603050506020204" pitchFamily="18" charset="0"/>
                </a:rPr>
                <a:t> </a:t>
              </a:r>
              <a:r>
                <a:rPr lang="en-US" sz="6600" dirty="0" err="1">
                  <a:ln w="63500">
                    <a:solidFill>
                      <a:schemeClr val="tx1">
                        <a:lumMod val="85000"/>
                        <a:lumOff val="15000"/>
                      </a:schemeClr>
                    </a:solidFill>
                  </a:ln>
                  <a:latin typeface="UTM Cookies" panose="02040603050506020204" pitchFamily="18" charset="0"/>
                </a:rPr>
                <a:t>rộng</a:t>
              </a:r>
              <a:endParaRPr lang="en-US" sz="6600" dirty="0">
                <a:ln w="63500">
                  <a:solidFill>
                    <a:schemeClr val="tx1">
                      <a:lumMod val="85000"/>
                      <a:lumOff val="15000"/>
                    </a:schemeClr>
                  </a:solidFill>
                </a:ln>
                <a:latin typeface="UTM Cookies" panose="02040603050506020204" pitchFamily="18" charset="0"/>
              </a:endParaRPr>
            </a:p>
          </p:txBody>
        </p:sp>
        <p:sp>
          <p:nvSpPr>
            <p:cNvPr id="35" name="TextBox 34"/>
            <p:cNvSpPr txBox="1"/>
            <p:nvPr/>
          </p:nvSpPr>
          <p:spPr>
            <a:xfrm>
              <a:off x="1526140" y="2131662"/>
              <a:ext cx="5251178" cy="1107996"/>
            </a:xfrm>
            <a:prstGeom prst="rect">
              <a:avLst/>
            </a:prstGeom>
            <a:noFill/>
          </p:spPr>
          <p:txBody>
            <a:bodyPr wrap="square" rtlCol="0">
              <a:spAutoFit/>
            </a:bodyPr>
            <a:lstStyle/>
            <a:p>
              <a:r>
                <a:rPr lang="en-US" sz="6600" dirty="0" err="1">
                  <a:solidFill>
                    <a:srgbClr val="FFFF00"/>
                  </a:solidFill>
                  <a:latin typeface="UTM Cookies" panose="02040603050506020204" pitchFamily="18" charset="0"/>
                </a:rPr>
                <a:t>Đ</a:t>
              </a:r>
              <a:r>
                <a:rPr lang="en-US" sz="6600" dirty="0" err="1">
                  <a:solidFill>
                    <a:srgbClr val="FD77EA"/>
                  </a:solidFill>
                  <a:latin typeface="UTM Cookies" panose="02040603050506020204" pitchFamily="18" charset="0"/>
                </a:rPr>
                <a:t>ọ</a:t>
              </a:r>
              <a:r>
                <a:rPr lang="en-US" sz="6600" dirty="0" err="1">
                  <a:solidFill>
                    <a:srgbClr val="FE9676"/>
                  </a:solidFill>
                  <a:latin typeface="UTM Cookies" panose="02040603050506020204" pitchFamily="18" charset="0"/>
                </a:rPr>
                <a:t>c</a:t>
              </a:r>
              <a:r>
                <a:rPr lang="en-US" sz="6600" dirty="0">
                  <a:latin typeface="UTM Cookies" panose="02040603050506020204" pitchFamily="18" charset="0"/>
                </a:rPr>
                <a:t> </a:t>
              </a:r>
              <a:r>
                <a:rPr lang="en-US" sz="6600" dirty="0" err="1">
                  <a:solidFill>
                    <a:srgbClr val="00B0F0"/>
                  </a:solidFill>
                  <a:latin typeface="UTM Cookies" panose="02040603050506020204" pitchFamily="18" charset="0"/>
                </a:rPr>
                <a:t>m</a:t>
              </a:r>
              <a:r>
                <a:rPr lang="en-US" sz="6600" dirty="0" err="1">
                  <a:solidFill>
                    <a:srgbClr val="FFFF00"/>
                  </a:solidFill>
                  <a:latin typeface="UTM Cookies" panose="02040603050506020204" pitchFamily="18" charset="0"/>
                </a:rPr>
                <a:t>ở</a:t>
              </a:r>
              <a:r>
                <a:rPr lang="en-US" sz="6600" dirty="0">
                  <a:latin typeface="UTM Cookies" panose="02040603050506020204" pitchFamily="18" charset="0"/>
                </a:rPr>
                <a:t> </a:t>
              </a:r>
              <a:r>
                <a:rPr lang="en-US" sz="6600" dirty="0" err="1">
                  <a:solidFill>
                    <a:srgbClr val="FFC000"/>
                  </a:solidFill>
                  <a:latin typeface="UTM Cookies" panose="02040603050506020204" pitchFamily="18" charset="0"/>
                </a:rPr>
                <a:t>r</a:t>
              </a:r>
              <a:r>
                <a:rPr lang="en-US" sz="6600" dirty="0" err="1">
                  <a:solidFill>
                    <a:srgbClr val="00B0F0"/>
                  </a:solidFill>
                  <a:latin typeface="UTM Cookies" panose="02040603050506020204" pitchFamily="18" charset="0"/>
                </a:rPr>
                <a:t>ộ</a:t>
              </a:r>
              <a:r>
                <a:rPr lang="en-US" sz="6600" dirty="0" err="1">
                  <a:solidFill>
                    <a:srgbClr val="FFFF00"/>
                  </a:solidFill>
                  <a:latin typeface="UTM Cookies" panose="02040603050506020204" pitchFamily="18" charset="0"/>
                </a:rPr>
                <a:t>n</a:t>
              </a:r>
              <a:r>
                <a:rPr lang="en-US" sz="6600" dirty="0" err="1">
                  <a:solidFill>
                    <a:srgbClr val="FD77EA"/>
                  </a:solidFill>
                  <a:latin typeface="UTM Cookies" panose="02040603050506020204" pitchFamily="18" charset="0"/>
                </a:rPr>
                <a:t>g</a:t>
              </a:r>
              <a:endParaRPr lang="en-US" sz="6600" dirty="0">
                <a:solidFill>
                  <a:srgbClr val="FD77EA"/>
                </a:solidFill>
                <a:latin typeface="UTM Cookies" panose="02040603050506020204" pitchFamily="18" charset="0"/>
              </a:endParaRPr>
            </a:p>
          </p:txBody>
        </p:sp>
      </p:grpSp>
      <p:sp>
        <p:nvSpPr>
          <p:cNvPr id="4" name="TextBox 3"/>
          <p:cNvSpPr txBox="1"/>
          <p:nvPr/>
        </p:nvSpPr>
        <p:spPr>
          <a:xfrm>
            <a:off x="1597559" y="1681381"/>
            <a:ext cx="7956207" cy="3046988"/>
          </a:xfrm>
          <a:prstGeom prst="rect">
            <a:avLst/>
          </a:prstGeom>
          <a:noFill/>
        </p:spPr>
        <p:txBody>
          <a:bodyPr wrap="square" rtlCol="0">
            <a:spAutoFit/>
          </a:bodyPr>
          <a:lstStyle/>
          <a:p>
            <a:pPr algn="just"/>
            <a:r>
              <a:rPr lang="en-US" sz="4800" b="1">
                <a:solidFill>
                  <a:srgbClr val="7C0602"/>
                </a:solidFill>
                <a:latin typeface="UTM Beautiful Caps" panose="02040603050506020204" pitchFamily="18" charset="0"/>
              </a:rPr>
              <a:t>1.Tìm </a:t>
            </a:r>
            <a:r>
              <a:rPr lang="en-US" sz="4800" b="1" dirty="0" err="1">
                <a:solidFill>
                  <a:srgbClr val="7C0602"/>
                </a:solidFill>
                <a:latin typeface="UTM Beautiful Caps" panose="02040603050506020204" pitchFamily="18" charset="0"/>
              </a:rPr>
              <a:t>đọc</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một</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bài</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thơ</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hoặc</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câu</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chuyện</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viết</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về</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thiếu</a:t>
            </a:r>
            <a:r>
              <a:rPr lang="en-US" sz="4800" b="1" dirty="0">
                <a:solidFill>
                  <a:srgbClr val="7C0602"/>
                </a:solidFill>
                <a:latin typeface="UTM Beautiful Caps" panose="02040603050506020204" pitchFamily="18" charset="0"/>
              </a:rPr>
              <a:t> </a:t>
            </a:r>
            <a:r>
              <a:rPr lang="en-US" sz="4800" b="1" err="1">
                <a:solidFill>
                  <a:srgbClr val="7C0602"/>
                </a:solidFill>
                <a:latin typeface="UTM Beautiful Caps" panose="02040603050506020204" pitchFamily="18" charset="0"/>
              </a:rPr>
              <a:t>nhi</a:t>
            </a:r>
            <a:r>
              <a:rPr lang="en-US" sz="4800" b="1">
                <a:solidFill>
                  <a:srgbClr val="7C0602"/>
                </a:solidFill>
                <a:latin typeface="UTM Beautiful Caps" panose="02040603050506020204" pitchFamily="18" charset="0"/>
              </a:rPr>
              <a:t>.Nói </a:t>
            </a:r>
            <a:r>
              <a:rPr lang="en-US" sz="4800" b="1" dirty="0" err="1">
                <a:solidFill>
                  <a:srgbClr val="7C0602"/>
                </a:solidFill>
                <a:latin typeface="UTM Beautiful Caps" panose="02040603050506020204" pitchFamily="18" charset="0"/>
              </a:rPr>
              <a:t>với</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các</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bạn</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tên</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bài</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thơ</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câu</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chuyện</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và</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tên</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tác</a:t>
            </a:r>
            <a:r>
              <a:rPr lang="en-US" sz="4800" b="1" dirty="0">
                <a:solidFill>
                  <a:srgbClr val="7C0602"/>
                </a:solidFill>
                <a:latin typeface="UTM Beautiful Caps" panose="02040603050506020204" pitchFamily="18" charset="0"/>
              </a:rPr>
              <a:t> </a:t>
            </a:r>
            <a:r>
              <a:rPr lang="en-US" sz="4800" b="1" dirty="0" err="1">
                <a:solidFill>
                  <a:srgbClr val="7C0602"/>
                </a:solidFill>
                <a:latin typeface="UTM Beautiful Caps" panose="02040603050506020204" pitchFamily="18" charset="0"/>
              </a:rPr>
              <a:t>giả</a:t>
            </a:r>
            <a:r>
              <a:rPr lang="en-US" sz="4800" b="1" dirty="0">
                <a:solidFill>
                  <a:srgbClr val="7C0602"/>
                </a:solidFill>
                <a:latin typeface="UTM Beautiful Caps" panose="02040603050506020204" pitchFamily="18" charset="0"/>
              </a:rPr>
              <a:t>.</a:t>
            </a:r>
          </a:p>
        </p:txBody>
      </p:sp>
      <p:pic>
        <p:nvPicPr>
          <p:cNvPr id="18" name="图片 31">
            <a:extLst>
              <a:ext uri="{FF2B5EF4-FFF2-40B4-BE49-F238E27FC236}">
                <a16:creationId xmlns:a16="http://schemas.microsoft.com/office/drawing/2014/main"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14292030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8" name="圆角矩形 9">
              <a:extLst>
                <a:ext uri="{FF2B5EF4-FFF2-40B4-BE49-F238E27FC236}">
                  <a16:creationId xmlns:a16="http://schemas.microsoft.com/office/drawing/2014/main"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20" name="Picture 19"/>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88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80820" y="2648606"/>
            <a:ext cx="3626899" cy="2984414"/>
          </a:xfrm>
          <a:prstGeom prst="rect">
            <a:avLst/>
          </a:prstGeom>
          <a:ln>
            <a:noFill/>
          </a:ln>
          <a:effectLst>
            <a:softEdge rad="112500"/>
          </a:effectLst>
        </p:spPr>
      </p:pic>
      <p:sp>
        <p:nvSpPr>
          <p:cNvPr id="27" name="TextBox 26"/>
          <p:cNvSpPr txBox="1"/>
          <p:nvPr/>
        </p:nvSpPr>
        <p:spPr>
          <a:xfrm>
            <a:off x="-251982" y="1071537"/>
            <a:ext cx="8516356" cy="5663089"/>
          </a:xfrm>
          <a:prstGeom prst="rect">
            <a:avLst/>
          </a:prstGeom>
          <a:noFill/>
        </p:spPr>
        <p:txBody>
          <a:bodyPr wrap="square" rtlCol="0">
            <a:spAutoFit/>
          </a:bodyPr>
          <a:lstStyle/>
          <a:p>
            <a:pPr algn="ctr"/>
            <a:r>
              <a:rPr lang="en-US" sz="2600" b="1" dirty="0" err="1">
                <a:solidFill>
                  <a:schemeClr val="accent6">
                    <a:lumMod val="50000"/>
                  </a:schemeClr>
                </a:solidFill>
                <a:latin typeface="#9Slide05 SVNUT Triumph" panose="00000500000000000000" pitchFamily="2" charset="0"/>
                <a:cs typeface="Arial" panose="020B0604020202020204" pitchFamily="34" charset="0"/>
              </a:rPr>
              <a:t>Thư</a:t>
            </a:r>
            <a:r>
              <a:rPr lang="en-US" sz="2600" b="1" dirty="0">
                <a:solidFill>
                  <a:schemeClr val="accent6">
                    <a:lumMod val="50000"/>
                  </a:schemeClr>
                </a:solidFill>
                <a:latin typeface="#9Slide05 SVNUT Triumph" panose="00000500000000000000" pitchFamily="2" charset="0"/>
                <a:cs typeface="Arial" panose="020B0604020202020204" pitchFamily="34" charset="0"/>
              </a:rPr>
              <a:t> </a:t>
            </a:r>
            <a:r>
              <a:rPr lang="en-US" sz="2600" b="1" dirty="0" err="1">
                <a:solidFill>
                  <a:schemeClr val="accent6">
                    <a:lumMod val="50000"/>
                  </a:schemeClr>
                </a:solidFill>
                <a:latin typeface="#9Slide05 SVNUT Triumph" panose="00000500000000000000" pitchFamily="2" charset="0"/>
                <a:cs typeface="Arial" panose="020B0604020202020204" pitchFamily="34" charset="0"/>
              </a:rPr>
              <a:t>trung</a:t>
            </a:r>
            <a:r>
              <a:rPr lang="en-US" sz="2600" b="1" dirty="0">
                <a:solidFill>
                  <a:schemeClr val="accent6">
                    <a:lumMod val="50000"/>
                  </a:schemeClr>
                </a:solidFill>
                <a:latin typeface="#9Slide05 SVNUT Triumph" panose="00000500000000000000" pitchFamily="2" charset="0"/>
                <a:cs typeface="Arial" panose="020B0604020202020204" pitchFamily="34" charset="0"/>
              </a:rPr>
              <a:t> </a:t>
            </a:r>
            <a:r>
              <a:rPr lang="en-US" sz="2600" b="1" dirty="0" err="1">
                <a:solidFill>
                  <a:schemeClr val="accent6">
                    <a:lumMod val="50000"/>
                  </a:schemeClr>
                </a:solidFill>
                <a:latin typeface="#9Slide05 SVNUT Triumph" panose="00000500000000000000" pitchFamily="2" charset="0"/>
                <a:cs typeface="Arial" panose="020B0604020202020204" pitchFamily="34" charset="0"/>
              </a:rPr>
              <a:t>thu</a:t>
            </a:r>
            <a:endParaRPr lang="en-US" sz="2600" b="1" dirty="0">
              <a:solidFill>
                <a:schemeClr val="accent6">
                  <a:lumMod val="50000"/>
                </a:schemeClr>
              </a:solidFill>
              <a:latin typeface="#9Slide05 SVNUT Triumph" panose="00000500000000000000" pitchFamily="2" charset="0"/>
              <a:cs typeface="Arial" panose="020B0604020202020204" pitchFamily="34" charset="0"/>
            </a:endParaRPr>
          </a:p>
          <a:p>
            <a:pPr algn="ctr"/>
            <a:r>
              <a:rPr lang="en-US" sz="2600" b="1" dirty="0">
                <a:solidFill>
                  <a:srgbClr val="002060"/>
                </a:solidFill>
                <a:latin typeface="#9Slide05 SVNUT Triumph" panose="00000500000000000000" pitchFamily="2" charset="0"/>
                <a:cs typeface="Arial" panose="020B0604020202020204" pitchFamily="34" charset="0"/>
              </a:rPr>
              <a:t>Ai </a:t>
            </a:r>
            <a:r>
              <a:rPr lang="en-US" sz="2600" b="1" dirty="0" err="1">
                <a:solidFill>
                  <a:srgbClr val="002060"/>
                </a:solidFill>
                <a:latin typeface="#9Slide05 SVNUT Triumph" panose="00000500000000000000" pitchFamily="2" charset="0"/>
                <a:cs typeface="Arial" panose="020B0604020202020204" pitchFamily="34" charset="0"/>
              </a:rPr>
              <a:t>yêu</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nhi</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đồng</a:t>
            </a:r>
            <a:endParaRPr lang="en-US" sz="2600" b="1" dirty="0">
              <a:solidFill>
                <a:srgbClr val="002060"/>
              </a:solidFill>
              <a:latin typeface="#9Slide05 SVNUT Triumph" panose="00000500000000000000" pitchFamily="2" charset="0"/>
              <a:cs typeface="Arial" panose="020B0604020202020204" pitchFamily="34" charset="0"/>
            </a:endParaRPr>
          </a:p>
          <a:p>
            <a:pPr algn="ctr"/>
            <a:r>
              <a:rPr lang="en-US" sz="2600" b="1" dirty="0" err="1">
                <a:solidFill>
                  <a:srgbClr val="002060"/>
                </a:solidFill>
                <a:latin typeface="#9Slide05 SVNUT Triumph" panose="00000500000000000000" pitchFamily="2" charset="0"/>
                <a:cs typeface="Arial" panose="020B0604020202020204" pitchFamily="34" charset="0"/>
              </a:rPr>
              <a:t>Bằng</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Bác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Hồ</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Chí</a:t>
            </a:r>
            <a:r>
              <a:rPr lang="en-US" sz="2600" b="1" dirty="0">
                <a:solidFill>
                  <a:srgbClr val="002060"/>
                </a:solidFill>
                <a:latin typeface="#9Slide05 SVNUT Triumph" panose="00000500000000000000" pitchFamily="2" charset="0"/>
                <a:cs typeface="Arial" panose="020B0604020202020204" pitchFamily="34" charset="0"/>
              </a:rPr>
              <a:t> Minh?</a:t>
            </a:r>
          </a:p>
          <a:p>
            <a:pPr algn="ctr"/>
            <a:r>
              <a:rPr lang="en-US" sz="2600" b="1" dirty="0" err="1">
                <a:solidFill>
                  <a:srgbClr val="002060"/>
                </a:solidFill>
                <a:latin typeface="#9Slide05 SVNUT Triumph" panose="00000500000000000000" pitchFamily="2" charset="0"/>
                <a:cs typeface="Arial" panose="020B0604020202020204" pitchFamily="34" charset="0"/>
              </a:rPr>
              <a:t>Mặt</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cháu</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xinh</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xinh</a:t>
            </a:r>
            <a:endParaRPr lang="en-US" sz="2600" b="1" dirty="0">
              <a:solidFill>
                <a:srgbClr val="002060"/>
              </a:solidFill>
              <a:latin typeface="#9Slide05 SVNUT Triumph" panose="00000500000000000000" pitchFamily="2" charset="0"/>
              <a:cs typeface="Arial" panose="020B0604020202020204" pitchFamily="34" charset="0"/>
            </a:endParaRPr>
          </a:p>
          <a:p>
            <a:pPr algn="ctr"/>
            <a:r>
              <a:rPr lang="en-US" sz="2600" b="1" dirty="0" err="1">
                <a:solidFill>
                  <a:srgbClr val="002060"/>
                </a:solidFill>
                <a:latin typeface="#9Slide05 SVNUT Triumph" panose="00000500000000000000" pitchFamily="2" charset="0"/>
                <a:cs typeface="Arial" panose="020B0604020202020204" pitchFamily="34" charset="0"/>
              </a:rPr>
              <a:t>Mong</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cháu</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cố</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gắng</a:t>
            </a:r>
            <a:endParaRPr lang="en-US" sz="2600" b="1" dirty="0">
              <a:solidFill>
                <a:srgbClr val="002060"/>
              </a:solidFill>
              <a:latin typeface="#9Slide05 SVNUT Triumph" panose="00000500000000000000" pitchFamily="2" charset="0"/>
              <a:cs typeface="Arial" panose="020B0604020202020204" pitchFamily="34" charset="0"/>
            </a:endParaRPr>
          </a:p>
          <a:p>
            <a:pPr algn="ctr"/>
            <a:r>
              <a:rPr lang="en-US" sz="2600" b="1" dirty="0" err="1">
                <a:solidFill>
                  <a:srgbClr val="002060"/>
                </a:solidFill>
                <a:latin typeface="#9Slide05 SVNUT Triumph" panose="00000500000000000000" pitchFamily="2" charset="0"/>
                <a:cs typeface="Arial" panose="020B0604020202020204" pitchFamily="34" charset="0"/>
              </a:rPr>
              <a:t>Thi</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đua</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học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và</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hành</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Tuổi</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nhỏ</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làm</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việc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nhỏ</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Tuỳ</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theo</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sức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của</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mình</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Để</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tham</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gia</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kháng</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chiến</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Để</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giữ</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gìn</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hoà</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bình</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Các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cháu</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hãy</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xứng</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đáng</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600" b="1" dirty="0" err="1">
                <a:solidFill>
                  <a:srgbClr val="002060"/>
                </a:solidFill>
                <a:latin typeface="#9Slide05 SVNUT Triumph" panose="00000500000000000000" pitchFamily="2" charset="0"/>
                <a:cs typeface="Arial" panose="020B0604020202020204" pitchFamily="34" charset="0"/>
              </a:rPr>
              <a:t>Cháu</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Bác</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Hồ</a:t>
            </a:r>
            <a:r>
              <a:rPr lang="en-US" sz="2600" b="1" dirty="0">
                <a:solidFill>
                  <a:srgbClr val="002060"/>
                </a:solidFill>
                <a:latin typeface="#9Slide05 SVNUT Triumph" panose="00000500000000000000" pitchFamily="2" charset="0"/>
                <a:cs typeface="Arial" panose="020B0604020202020204" pitchFamily="34" charset="0"/>
              </a:rPr>
              <a:t> </a:t>
            </a:r>
            <a:r>
              <a:rPr lang="en-US" sz="2600" b="1" dirty="0" err="1">
                <a:solidFill>
                  <a:srgbClr val="002060"/>
                </a:solidFill>
                <a:latin typeface="#9Slide05 SVNUT Triumph" panose="00000500000000000000" pitchFamily="2" charset="0"/>
                <a:cs typeface="Arial" panose="020B0604020202020204" pitchFamily="34" charset="0"/>
              </a:rPr>
              <a:t>Chí</a:t>
            </a:r>
            <a:r>
              <a:rPr lang="en-US" sz="2600" b="1" dirty="0">
                <a:solidFill>
                  <a:srgbClr val="002060"/>
                </a:solidFill>
                <a:latin typeface="#9Slide05 SVNUT Triumph" panose="00000500000000000000" pitchFamily="2" charset="0"/>
                <a:cs typeface="Arial" panose="020B0604020202020204" pitchFamily="34" charset="0"/>
              </a:rPr>
              <a:t> Minh</a:t>
            </a:r>
          </a:p>
          <a:p>
            <a:pPr algn="ctr"/>
            <a:r>
              <a:rPr lang="en-US" sz="2600" b="1" dirty="0" err="1">
                <a:solidFill>
                  <a:srgbClr val="002060"/>
                </a:solidFill>
                <a:latin typeface="#9Slide05 SVNUT Triumph" panose="00000500000000000000" pitchFamily="2" charset="0"/>
                <a:cs typeface="Arial" panose="020B0604020202020204" pitchFamily="34" charset="0"/>
              </a:rPr>
              <a:t>Hôn</a:t>
            </a:r>
            <a:r>
              <a:rPr lang="en-US" sz="2600" b="1" dirty="0">
                <a:solidFill>
                  <a:srgbClr val="002060"/>
                </a:solidFill>
                <a:latin typeface="#9Slide05 SVNUT Triumph" panose="00000500000000000000" pitchFamily="2" charset="0"/>
                <a:cs typeface="Arial" panose="020B0604020202020204" pitchFamily="34" charset="0"/>
              </a:rPr>
              <a:t> </a:t>
            </a:r>
            <a:r>
              <a:rPr lang="en-US" sz="2600" b="1" err="1">
                <a:solidFill>
                  <a:srgbClr val="002060"/>
                </a:solidFill>
                <a:latin typeface="#9Slide05 SVNUT Triumph" panose="00000500000000000000" pitchFamily="2" charset="0"/>
                <a:cs typeface="Arial" panose="020B0604020202020204" pitchFamily="34" charset="0"/>
              </a:rPr>
              <a:t>các</a:t>
            </a:r>
            <a:r>
              <a:rPr lang="en-US" sz="2600" b="1">
                <a:solidFill>
                  <a:srgbClr val="002060"/>
                </a:solidFill>
                <a:latin typeface="#9Slide05 SVNUT Triumph" panose="00000500000000000000" pitchFamily="2" charset="0"/>
                <a:cs typeface="Arial" panose="020B0604020202020204" pitchFamily="34" charset="0"/>
              </a:rPr>
              <a:t> cháu</a:t>
            </a:r>
            <a:r>
              <a:rPr lang="en-US" sz="2600" b="1" dirty="0">
                <a:solidFill>
                  <a:srgbClr val="002060"/>
                </a:solidFill>
                <a:latin typeface="#9Slide05 SVNUT Triumph" panose="00000500000000000000" pitchFamily="2" charset="0"/>
                <a:cs typeface="Arial" panose="020B0604020202020204" pitchFamily="34" charset="0"/>
              </a:rPr>
              <a:t>.</a:t>
            </a:r>
          </a:p>
          <a:p>
            <a:pPr algn="ctr"/>
            <a:r>
              <a:rPr lang="en-US" sz="2400" b="1" dirty="0">
                <a:solidFill>
                  <a:srgbClr val="002060"/>
                </a:solidFill>
                <a:latin typeface="#9Slide05 SVNUT Triumph" panose="00000500000000000000" pitchFamily="2" charset="0"/>
                <a:cs typeface="Arial" panose="020B0604020202020204" pitchFamily="34" charset="0"/>
              </a:rPr>
              <a:t>                                 </a:t>
            </a:r>
            <a:r>
              <a:rPr lang="en-US" sz="2400" b="1" dirty="0" err="1">
                <a:solidFill>
                  <a:srgbClr val="C93B67"/>
                </a:solidFill>
                <a:latin typeface="#9Slide05 SVNUT Triumph" panose="00000500000000000000" pitchFamily="2" charset="0"/>
                <a:cs typeface="Arial" panose="020B0604020202020204" pitchFamily="34" charset="0"/>
              </a:rPr>
              <a:t>Hồ</a:t>
            </a:r>
            <a:r>
              <a:rPr lang="en-US" sz="2400" b="1" dirty="0">
                <a:solidFill>
                  <a:srgbClr val="C93B67"/>
                </a:solidFill>
                <a:latin typeface="#9Slide05 SVNUT Triumph" panose="00000500000000000000" pitchFamily="2" charset="0"/>
                <a:cs typeface="Arial" panose="020B0604020202020204" pitchFamily="34" charset="0"/>
              </a:rPr>
              <a:t> </a:t>
            </a:r>
            <a:r>
              <a:rPr lang="en-US" sz="2400" b="1" dirty="0" err="1">
                <a:solidFill>
                  <a:srgbClr val="C93B67"/>
                </a:solidFill>
                <a:latin typeface="#9Slide05 SVNUT Triumph" panose="00000500000000000000" pitchFamily="2" charset="0"/>
                <a:cs typeface="Arial" panose="020B0604020202020204" pitchFamily="34" charset="0"/>
              </a:rPr>
              <a:t>Chí</a:t>
            </a:r>
            <a:r>
              <a:rPr lang="en-US" sz="2400" b="1" dirty="0">
                <a:solidFill>
                  <a:srgbClr val="C93B67"/>
                </a:solidFill>
                <a:latin typeface="#9Slide05 SVNUT Triumph" panose="00000500000000000000" pitchFamily="2" charset="0"/>
                <a:cs typeface="Arial" panose="020B0604020202020204" pitchFamily="34" charset="0"/>
              </a:rPr>
              <a:t> Minh</a:t>
            </a:r>
          </a:p>
        </p:txBody>
      </p:sp>
      <p:grpSp>
        <p:nvGrpSpPr>
          <p:cNvPr id="5" name="Group 4">
            <a:extLst>
              <a:ext uri="{FF2B5EF4-FFF2-40B4-BE49-F238E27FC236}">
                <a16:creationId xmlns:a16="http://schemas.microsoft.com/office/drawing/2014/main" id="{9E6E38E6-E6E6-25D3-326B-82C1E4F8BF11}"/>
              </a:ext>
            </a:extLst>
          </p:cNvPr>
          <p:cNvGrpSpPr/>
          <p:nvPr/>
        </p:nvGrpSpPr>
        <p:grpSpPr>
          <a:xfrm>
            <a:off x="-318308" y="-183521"/>
            <a:ext cx="13733518" cy="1435018"/>
            <a:chOff x="-318308" y="-183521"/>
            <a:chExt cx="13733518" cy="1435018"/>
          </a:xfrm>
        </p:grpSpPr>
        <p:pic>
          <p:nvPicPr>
            <p:cNvPr id="14" name="Picture 13">
              <a:extLst>
                <a:ext uri="{FF2B5EF4-FFF2-40B4-BE49-F238E27FC236}">
                  <a16:creationId xmlns:a16="http://schemas.microsoft.com/office/drawing/2014/main" id="{ECF5FDB2-3E74-3232-6F58-43DBF1E0DB97}"/>
                </a:ext>
              </a:extLst>
            </p:cNvPr>
            <p:cNvPicPr>
              <a:picLocks noChangeAspect="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18308" y="-183521"/>
              <a:ext cx="13733518" cy="1435018"/>
            </a:xfrm>
            <a:prstGeom prst="rect">
              <a:avLst/>
            </a:prstGeom>
          </p:spPr>
        </p:pic>
        <p:sp>
          <p:nvSpPr>
            <p:cNvPr id="28" name="TextBox 27"/>
            <p:cNvSpPr txBox="1"/>
            <p:nvPr/>
          </p:nvSpPr>
          <p:spPr>
            <a:xfrm>
              <a:off x="1225047" y="241601"/>
              <a:ext cx="10966953" cy="584775"/>
            </a:xfrm>
            <a:prstGeom prst="rect">
              <a:avLst/>
            </a:prstGeom>
            <a:noFill/>
          </p:spPr>
          <p:txBody>
            <a:bodyPr wrap="square" rtlCol="0">
              <a:spAutoFit/>
            </a:bodyPr>
            <a:lstStyle/>
            <a:p>
              <a:pPr algn="just"/>
              <a:r>
                <a:rPr lang="en-US" sz="3200" b="1" dirty="0">
                  <a:solidFill>
                    <a:srgbClr val="C93B67"/>
                  </a:solidFill>
                  <a:latin typeface="UTM Avo" panose="02040603050506020204" pitchFamily="18" charset="0"/>
                </a:rPr>
                <a:t>2. </a:t>
              </a:r>
              <a:r>
                <a:rPr lang="en-US" sz="3200" b="1" dirty="0" err="1">
                  <a:solidFill>
                    <a:srgbClr val="C93B67"/>
                  </a:solidFill>
                  <a:latin typeface="UTM Avo" panose="02040603050506020204" pitchFamily="18" charset="0"/>
                </a:rPr>
                <a:t>Đọc</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một</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số</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câu</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thơ</a:t>
              </a:r>
              <a:r>
                <a:rPr lang="en-US" sz="3200" b="1" dirty="0">
                  <a:solidFill>
                    <a:srgbClr val="C93B67"/>
                  </a:solidFill>
                  <a:latin typeface="UTM Avo" panose="02040603050506020204" pitchFamily="18" charset="0"/>
                </a:rPr>
                <a:t> hay </a:t>
              </a:r>
              <a:r>
                <a:rPr lang="en-US" sz="3200" b="1" dirty="0" err="1">
                  <a:solidFill>
                    <a:srgbClr val="C93B67"/>
                  </a:solidFill>
                  <a:latin typeface="UTM Avo" panose="02040603050506020204" pitchFamily="18" charset="0"/>
                </a:rPr>
                <a:t>cho</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các</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bạn</a:t>
              </a:r>
              <a:r>
                <a:rPr lang="en-US" sz="3200" b="1" dirty="0">
                  <a:solidFill>
                    <a:srgbClr val="C93B67"/>
                  </a:solidFill>
                  <a:latin typeface="UTM Avo" panose="02040603050506020204" pitchFamily="18" charset="0"/>
                </a:rPr>
                <a:t> </a:t>
              </a:r>
              <a:r>
                <a:rPr lang="en-US" sz="3200" b="1" dirty="0" err="1">
                  <a:solidFill>
                    <a:srgbClr val="C93B67"/>
                  </a:solidFill>
                  <a:latin typeface="UTM Avo" panose="02040603050506020204" pitchFamily="18" charset="0"/>
                </a:rPr>
                <a:t>nghe</a:t>
              </a:r>
              <a:r>
                <a:rPr lang="en-US" sz="3200" b="1" dirty="0">
                  <a:solidFill>
                    <a:srgbClr val="C93B67"/>
                  </a:solidFill>
                  <a:latin typeface="UTM Avo" panose="02040603050506020204" pitchFamily="18" charset="0"/>
                </a:rPr>
                <a:t>:</a:t>
              </a:r>
            </a:p>
          </p:txBody>
        </p:sp>
      </p:grpSp>
    </p:spTree>
    <p:extLst>
      <p:ext uri="{BB962C8B-B14F-4D97-AF65-F5344CB8AC3E}">
        <p14:creationId xmlns:p14="http://schemas.microsoft.com/office/powerpoint/2010/main" val="278087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26"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80">
                                          <p:stCondLst>
                                            <p:cond delay="0"/>
                                          </p:stCondLst>
                                        </p:cTn>
                                        <p:tgtEl>
                                          <p:spTgt spid="27"/>
                                        </p:tgtEl>
                                      </p:cBhvr>
                                    </p:animEffect>
                                    <p:anim calcmode="lin" valueType="num">
                                      <p:cBhvr>
                                        <p:cTn id="1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3" dur="26">
                                          <p:stCondLst>
                                            <p:cond delay="650"/>
                                          </p:stCondLst>
                                        </p:cTn>
                                        <p:tgtEl>
                                          <p:spTgt spid="27"/>
                                        </p:tgtEl>
                                      </p:cBhvr>
                                      <p:to x="100000" y="60000"/>
                                    </p:animScale>
                                    <p:animScale>
                                      <p:cBhvr>
                                        <p:cTn id="24" dur="166" decel="50000">
                                          <p:stCondLst>
                                            <p:cond delay="676"/>
                                          </p:stCondLst>
                                        </p:cTn>
                                        <p:tgtEl>
                                          <p:spTgt spid="27"/>
                                        </p:tgtEl>
                                      </p:cBhvr>
                                      <p:to x="100000" y="100000"/>
                                    </p:animScale>
                                    <p:animScale>
                                      <p:cBhvr>
                                        <p:cTn id="25" dur="26">
                                          <p:stCondLst>
                                            <p:cond delay="1312"/>
                                          </p:stCondLst>
                                        </p:cTn>
                                        <p:tgtEl>
                                          <p:spTgt spid="27"/>
                                        </p:tgtEl>
                                      </p:cBhvr>
                                      <p:to x="100000" y="80000"/>
                                    </p:animScale>
                                    <p:animScale>
                                      <p:cBhvr>
                                        <p:cTn id="26" dur="166" decel="50000">
                                          <p:stCondLst>
                                            <p:cond delay="1338"/>
                                          </p:stCondLst>
                                        </p:cTn>
                                        <p:tgtEl>
                                          <p:spTgt spid="27"/>
                                        </p:tgtEl>
                                      </p:cBhvr>
                                      <p:to x="100000" y="100000"/>
                                    </p:animScale>
                                    <p:animScale>
                                      <p:cBhvr>
                                        <p:cTn id="27" dur="26">
                                          <p:stCondLst>
                                            <p:cond delay="1642"/>
                                          </p:stCondLst>
                                        </p:cTn>
                                        <p:tgtEl>
                                          <p:spTgt spid="27"/>
                                        </p:tgtEl>
                                      </p:cBhvr>
                                      <p:to x="100000" y="90000"/>
                                    </p:animScale>
                                    <p:animScale>
                                      <p:cBhvr>
                                        <p:cTn id="28" dur="166" decel="50000">
                                          <p:stCondLst>
                                            <p:cond delay="1668"/>
                                          </p:stCondLst>
                                        </p:cTn>
                                        <p:tgtEl>
                                          <p:spTgt spid="27"/>
                                        </p:tgtEl>
                                      </p:cBhvr>
                                      <p:to x="100000" y="100000"/>
                                    </p:animScale>
                                    <p:animScale>
                                      <p:cBhvr>
                                        <p:cTn id="29" dur="26">
                                          <p:stCondLst>
                                            <p:cond delay="1808"/>
                                          </p:stCondLst>
                                        </p:cTn>
                                        <p:tgtEl>
                                          <p:spTgt spid="27"/>
                                        </p:tgtEl>
                                      </p:cBhvr>
                                      <p:to x="100000" y="95000"/>
                                    </p:animScale>
                                    <p:animScale>
                                      <p:cBhvr>
                                        <p:cTn id="30"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4445000"/>
            <a:ext cx="12192000" cy="2413000"/>
          </a:xfrm>
          <a:prstGeom prst="rect">
            <a:avLst/>
          </a:prstGeom>
        </p:spPr>
      </p:pic>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384520" y="4787900"/>
            <a:ext cx="1899661" cy="1854421"/>
          </a:xfrm>
          <a:prstGeom prst="rect">
            <a:avLst/>
          </a:prstGeom>
        </p:spPr>
      </p:pic>
      <p:pic>
        <p:nvPicPr>
          <p:cNvPr id="51" name="图片 5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130809" y="211073"/>
            <a:ext cx="2725087" cy="2119513"/>
          </a:xfrm>
          <a:prstGeom prst="rect">
            <a:avLst/>
          </a:prstGeom>
        </p:spPr>
      </p:pic>
      <p:pic>
        <p:nvPicPr>
          <p:cNvPr id="52" name="图片 5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8220" y="4787900"/>
            <a:ext cx="2235200" cy="2006600"/>
          </a:xfrm>
          <a:prstGeom prst="rect">
            <a:avLst/>
          </a:prstGeom>
        </p:spPr>
      </p:pic>
      <p:pic>
        <p:nvPicPr>
          <p:cNvPr id="53" name="图片 5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r="-18453"/>
          <a:stretch/>
        </p:blipFill>
        <p:spPr>
          <a:xfrm rot="924036">
            <a:off x="867509" y="4945416"/>
            <a:ext cx="1789340" cy="1606339"/>
          </a:xfrm>
          <a:prstGeom prst="rect">
            <a:avLst/>
          </a:prstGeom>
          <a:effectLst>
            <a:outerShdw blurRad="63500" sx="102000" sy="102000" algn="ctr" rotWithShape="0">
              <a:prstClr val="black">
                <a:alpha val="40000"/>
              </a:prstClr>
            </a:outerShdw>
          </a:effectLst>
        </p:spPr>
      </p:pic>
      <p:grpSp>
        <p:nvGrpSpPr>
          <p:cNvPr id="14" name="Group 13"/>
          <p:cNvGrpSpPr/>
          <p:nvPr/>
        </p:nvGrpSpPr>
        <p:grpSpPr>
          <a:xfrm>
            <a:off x="67290" y="1443699"/>
            <a:ext cx="2966403" cy="4236140"/>
            <a:chOff x="550818" y="1494921"/>
            <a:chExt cx="2559725" cy="2629094"/>
          </a:xfrm>
        </p:grpSpPr>
        <p:grpSp>
          <p:nvGrpSpPr>
            <p:cNvPr id="5" name="组合 4"/>
            <p:cNvGrpSpPr/>
            <p:nvPr/>
          </p:nvGrpSpPr>
          <p:grpSpPr>
            <a:xfrm>
              <a:off x="550818" y="1494921"/>
              <a:ext cx="2559725" cy="2298722"/>
              <a:chOff x="1961977" y="2943450"/>
              <a:chExt cx="1872923" cy="1559828"/>
            </a:xfrm>
          </p:grpSpPr>
          <p:grpSp>
            <p:nvGrpSpPr>
              <p:cNvPr id="12" name="组合 11"/>
              <p:cNvGrpSpPr/>
              <p:nvPr/>
            </p:nvGrpSpPr>
            <p:grpSpPr>
              <a:xfrm>
                <a:off x="1961977" y="3246658"/>
                <a:ext cx="1872923" cy="1256620"/>
                <a:chOff x="1277668" y="869892"/>
                <a:chExt cx="9525000" cy="6259910"/>
              </a:xfrm>
            </p:grpSpPr>
            <p:sp>
              <p:nvSpPr>
                <p:cNvPr id="11" name="圆角矩形 10"/>
                <p:cNvSpPr/>
                <p:nvPr/>
              </p:nvSpPr>
              <p:spPr>
                <a:xfrm>
                  <a:off x="1277668" y="869892"/>
                  <a:ext cx="9525000" cy="6259910"/>
                </a:xfrm>
                <a:prstGeom prst="roundRect">
                  <a:avLst>
                    <a:gd name="adj" fmla="val 360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10" name="圆角矩形 9"/>
                <p:cNvSpPr/>
                <p:nvPr/>
              </p:nvSpPr>
              <p:spPr>
                <a:xfrm>
                  <a:off x="1672324" y="1239031"/>
                  <a:ext cx="8731222" cy="5639597"/>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grpSp>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2196" y="2943450"/>
                <a:ext cx="599184" cy="438341"/>
              </a:xfrm>
              <a:prstGeom prst="rect">
                <a:avLst/>
              </a:prstGeom>
            </p:spPr>
          </p:pic>
        </p:grpSp>
        <p:sp>
          <p:nvSpPr>
            <p:cNvPr id="6" name="Rectangle 5"/>
            <p:cNvSpPr/>
            <p:nvPr/>
          </p:nvSpPr>
          <p:spPr>
            <a:xfrm>
              <a:off x="733586" y="2208071"/>
              <a:ext cx="2207552" cy="1915944"/>
            </a:xfrm>
            <a:prstGeom prst="rect">
              <a:avLst/>
            </a:prstGeom>
          </p:spPr>
          <p:txBody>
            <a:bodyPr wrap="square">
              <a:spAutoFit/>
            </a:bodyPr>
            <a:lstStyle/>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Kiến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thức</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p>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Viết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được</a:t>
              </a:r>
              <a:r>
                <a:rPr lang="en-US" sz="2700" b="1" dirty="0">
                  <a:latin typeface="UTM Avo" panose="02040603050506020204" pitchFamily="18" charset="0"/>
                  <a:ea typeface="Times New Roman" panose="02020603050405020304" pitchFamily="18" charset="0"/>
                  <a:cs typeface="Times New Roman" panose="02020603050405020304" pitchFamily="18" charset="0"/>
                </a:rPr>
                <a:t> 2-3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câu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tự</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giới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thiệu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về</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bản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thân</a:t>
              </a:r>
              <a:r>
                <a:rPr lang="en-US" sz="2700" b="1" dirty="0">
                  <a:latin typeface="UTM Avo" panose="02040603050506020204" pitchFamily="18" charset="0"/>
                  <a:ea typeface="Times New Roman" panose="02020603050405020304" pitchFamily="18" charset="0"/>
                  <a:cs typeface="Times New Roman" panose="02020603050405020304" pitchFamily="18" charset="0"/>
                </a:rPr>
                <a:t>.</a:t>
              </a:r>
              <a:endParaRPr lang="en-US" sz="2700" b="1" dirty="0">
                <a:effectLst/>
                <a:latin typeface="UTM Avo" panose="02040603050506020204" pitchFamily="18" charset="0"/>
                <a:ea typeface="Calibri" panose="020F0502020204030204" pitchFamily="34" charset="0"/>
                <a:cs typeface="Times New Roman" panose="02020603050405020304" pitchFamily="18" charset="0"/>
              </a:endParaRPr>
            </a:p>
          </p:txBody>
        </p:sp>
      </p:grpSp>
      <p:grpSp>
        <p:nvGrpSpPr>
          <p:cNvPr id="15" name="Group 14"/>
          <p:cNvGrpSpPr/>
          <p:nvPr/>
        </p:nvGrpSpPr>
        <p:grpSpPr>
          <a:xfrm>
            <a:off x="3146029" y="527287"/>
            <a:ext cx="3431987" cy="4209375"/>
            <a:chOff x="3373301" y="1395346"/>
            <a:chExt cx="2601526" cy="3572803"/>
          </a:xfrm>
        </p:grpSpPr>
        <p:grpSp>
          <p:nvGrpSpPr>
            <p:cNvPr id="35" name="组合 34"/>
            <p:cNvGrpSpPr/>
            <p:nvPr/>
          </p:nvGrpSpPr>
          <p:grpSpPr>
            <a:xfrm>
              <a:off x="3406950" y="1395346"/>
              <a:ext cx="2559725" cy="3572803"/>
              <a:chOff x="1784677" y="2862076"/>
              <a:chExt cx="1872923" cy="2424373"/>
            </a:xfrm>
          </p:grpSpPr>
          <p:grpSp>
            <p:nvGrpSpPr>
              <p:cNvPr id="37" name="组合 36"/>
              <p:cNvGrpSpPr/>
              <p:nvPr/>
            </p:nvGrpSpPr>
            <p:grpSpPr>
              <a:xfrm>
                <a:off x="1784677" y="3236472"/>
                <a:ext cx="1872923" cy="2049977"/>
                <a:chOff x="375986" y="819150"/>
                <a:chExt cx="9525000" cy="10212056"/>
              </a:xfrm>
            </p:grpSpPr>
            <p:sp>
              <p:nvSpPr>
                <p:cNvPr id="39" name="圆角矩形 38"/>
                <p:cNvSpPr/>
                <p:nvPr/>
              </p:nvSpPr>
              <p:spPr>
                <a:xfrm>
                  <a:off x="375986" y="819150"/>
                  <a:ext cx="9525000" cy="10212056"/>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40" name="圆角矩形 39"/>
                <p:cNvSpPr/>
                <p:nvPr/>
              </p:nvSpPr>
              <p:spPr>
                <a:xfrm>
                  <a:off x="625977" y="1199731"/>
                  <a:ext cx="8731223" cy="748316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grpSp>
          <p:pic>
            <p:nvPicPr>
              <p:cNvPr id="38" name="图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9183" y="2862076"/>
                <a:ext cx="454037" cy="515697"/>
              </a:xfrm>
              <a:prstGeom prst="rect">
                <a:avLst/>
              </a:prstGeom>
            </p:spPr>
          </p:pic>
        </p:grpSp>
        <p:sp>
          <p:nvSpPr>
            <p:cNvPr id="7" name="Rectangle 6"/>
            <p:cNvSpPr/>
            <p:nvPr/>
          </p:nvSpPr>
          <p:spPr>
            <a:xfrm>
              <a:off x="3373301" y="2055499"/>
              <a:ext cx="2601526" cy="2689224"/>
            </a:xfrm>
            <a:prstGeom prst="rect">
              <a:avLst/>
            </a:prstGeom>
          </p:spPr>
          <p:txBody>
            <a:bodyPr wrap="square">
              <a:spAutoFit/>
            </a:bodyPr>
            <a:lstStyle/>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Kĩ</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năng</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p>
            <a:p>
              <a:pPr algn="ctr">
                <a:lnSpc>
                  <a:spcPct val="107000"/>
                </a:lnSpc>
                <a:spcAft>
                  <a:spcPts val="0"/>
                </a:spcAf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Tự</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tìm</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đọc</a:t>
              </a:r>
              <a:r>
                <a:rPr lang="en-US" sz="2700" b="1" dirty="0">
                  <a:latin typeface="UTM Avo" panose="02040603050506020204" pitchFamily="18" charset="0"/>
                  <a:ea typeface="Times New Roman" panose="02020603050405020304" pitchFamily="18" charset="0"/>
                  <a:cs typeface="Times New Roman" panose="02020603050405020304" pitchFamily="18" charset="0"/>
                </a:rPr>
                <a:t>, chia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sẻ</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với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bạn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một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bài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thơ</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câu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chuyện</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yêu</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thích</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theo</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chủ</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đề</a:t>
              </a:r>
              <a:r>
                <a:rPr lang="en-US" sz="2700" b="1" dirty="0">
                  <a:latin typeface="UTM Avo" panose="02040603050506020204" pitchFamily="18" charset="0"/>
                  <a:ea typeface="Times New Roman" panose="02020603050405020304" pitchFamily="18" charset="0"/>
                  <a:cs typeface="Times New Roman" panose="02020603050405020304" pitchFamily="18" charset="0"/>
                </a:rPr>
                <a:t>.</a:t>
              </a:r>
              <a:endParaRPr lang="en-US" sz="2700" b="1" dirty="0">
                <a:effectLst/>
                <a:latin typeface="UTM Avo" panose="02040603050506020204" pitchFamily="18" charset="0"/>
                <a:ea typeface="Calibri" panose="020F0502020204030204" pitchFamily="34" charset="0"/>
                <a:cs typeface="Times New Roman" panose="02020603050405020304" pitchFamily="18" charset="0"/>
              </a:endParaRPr>
            </a:p>
          </p:txBody>
        </p:sp>
      </p:grpSp>
      <p:grpSp>
        <p:nvGrpSpPr>
          <p:cNvPr id="16" name="Group 15"/>
          <p:cNvGrpSpPr/>
          <p:nvPr/>
        </p:nvGrpSpPr>
        <p:grpSpPr>
          <a:xfrm>
            <a:off x="6676815" y="231777"/>
            <a:ext cx="3154637" cy="4116998"/>
            <a:chOff x="6263083" y="1374999"/>
            <a:chExt cx="2559725" cy="3233574"/>
          </a:xfrm>
        </p:grpSpPr>
        <p:grpSp>
          <p:nvGrpSpPr>
            <p:cNvPr id="45" name="组合 44"/>
            <p:cNvGrpSpPr/>
            <p:nvPr/>
          </p:nvGrpSpPr>
          <p:grpSpPr>
            <a:xfrm>
              <a:off x="6263083" y="1374999"/>
              <a:ext cx="2559725" cy="2622237"/>
              <a:chOff x="1784677" y="2862076"/>
              <a:chExt cx="1872923" cy="1779354"/>
            </a:xfrm>
          </p:grpSpPr>
          <p:grpSp>
            <p:nvGrpSpPr>
              <p:cNvPr id="47" name="组合 46"/>
              <p:cNvGrpSpPr/>
              <p:nvPr/>
            </p:nvGrpSpPr>
            <p:grpSpPr>
              <a:xfrm>
                <a:off x="1784677" y="3236472"/>
                <a:ext cx="1872923" cy="1404958"/>
                <a:chOff x="375986" y="819150"/>
                <a:chExt cx="9525000" cy="6998862"/>
              </a:xfrm>
            </p:grpSpPr>
            <p:sp>
              <p:nvSpPr>
                <p:cNvPr id="49" name="圆角矩形 48"/>
                <p:cNvSpPr/>
                <p:nvPr/>
              </p:nvSpPr>
              <p:spPr>
                <a:xfrm>
                  <a:off x="375986" y="819150"/>
                  <a:ext cx="9525000" cy="6998862"/>
                </a:xfrm>
                <a:prstGeom prst="roundRect">
                  <a:avLst>
                    <a:gd name="adj" fmla="val 360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50" name="圆角矩形 49"/>
                <p:cNvSpPr/>
                <p:nvPr/>
              </p:nvSpPr>
              <p:spPr>
                <a:xfrm>
                  <a:off x="770642" y="1188288"/>
                  <a:ext cx="8731222" cy="6108391"/>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grpSp>
          <p:pic>
            <p:nvPicPr>
              <p:cNvPr id="48" name="图片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49183" y="2862076"/>
                <a:ext cx="454037" cy="515697"/>
              </a:xfrm>
              <a:prstGeom prst="rect">
                <a:avLst/>
              </a:prstGeom>
            </p:spPr>
          </p:pic>
        </p:grpSp>
        <p:sp>
          <p:nvSpPr>
            <p:cNvPr id="8" name="Rectangle 7"/>
            <p:cNvSpPr/>
            <p:nvPr/>
          </p:nvSpPr>
          <p:spPr>
            <a:xfrm>
              <a:off x="6425781" y="2023250"/>
              <a:ext cx="2206342" cy="2585323"/>
            </a:xfrm>
            <a:prstGeom prst="rect">
              <a:avLst/>
            </a:prstGeom>
          </p:spPr>
          <p:txBody>
            <a:bodyPr wrap="square">
              <a:spAutoFit/>
            </a:bodyPr>
            <a:lstStyle/>
            <a:p>
              <a:pPr algn="ctr"/>
              <a:r>
                <a:rPr lang="en-US" sz="2700" b="1" dirty="0" err="1">
                  <a:latin typeface="UTM Avo" panose="02040603050506020204" pitchFamily="18" charset="0"/>
                  <a:ea typeface="Times New Roman" panose="02020603050405020304" pitchFamily="18" charset="0"/>
                </a:rPr>
                <a:t>Năng</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lực</a:t>
              </a:r>
              <a:r>
                <a:rPr lang="en-US" sz="2700" b="1" dirty="0">
                  <a:latin typeface="UTM Avo" panose="02040603050506020204" pitchFamily="18" charset="0"/>
                  <a:ea typeface="Times New Roman" panose="02020603050405020304" pitchFamily="18" charset="0"/>
                </a:rPr>
                <a:t>: </a:t>
              </a:r>
            </a:p>
            <a:p>
              <a:pPr algn="ctr"/>
              <a:r>
                <a:rPr lang="en-US" sz="2700" b="1" dirty="0" err="1">
                  <a:latin typeface="UTM Avo" panose="02040603050506020204" pitchFamily="18" charset="0"/>
                  <a:ea typeface="Times New Roman" panose="02020603050405020304" pitchFamily="18" charset="0"/>
                </a:rPr>
                <a:t>Phát</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triển</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kĩ</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năng</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đặt</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câu</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giới</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thiệu</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bản</a:t>
              </a:r>
              <a:r>
                <a:rPr lang="en-US" sz="2700" b="1" dirty="0">
                  <a:latin typeface="UTM Avo" panose="02040603050506020204" pitchFamily="18" charset="0"/>
                  <a:ea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rPr>
                <a:t>thân</a:t>
              </a:r>
              <a:r>
                <a:rPr lang="en-US" sz="2700" b="1" dirty="0">
                  <a:latin typeface="UTM Avo" panose="02040603050506020204" pitchFamily="18" charset="0"/>
                  <a:ea typeface="Times New Roman" panose="02020603050405020304" pitchFamily="18" charset="0"/>
                </a:rPr>
                <a:t>.</a:t>
              </a:r>
              <a:endParaRPr lang="en-US" sz="2700" b="1" dirty="0">
                <a:latin typeface="UTM Avo" panose="02040603050506020204" pitchFamily="18" charset="0"/>
              </a:endParaRPr>
            </a:p>
          </p:txBody>
        </p:sp>
      </p:grpSp>
      <p:grpSp>
        <p:nvGrpSpPr>
          <p:cNvPr id="17" name="Group 16"/>
          <p:cNvGrpSpPr/>
          <p:nvPr/>
        </p:nvGrpSpPr>
        <p:grpSpPr>
          <a:xfrm>
            <a:off x="8472448" y="3086166"/>
            <a:ext cx="3575313" cy="4332420"/>
            <a:chOff x="9081460" y="1351256"/>
            <a:chExt cx="2452464" cy="4332420"/>
          </a:xfrm>
        </p:grpSpPr>
        <p:grpSp>
          <p:nvGrpSpPr>
            <p:cNvPr id="3" name="Group 2"/>
            <p:cNvGrpSpPr/>
            <p:nvPr/>
          </p:nvGrpSpPr>
          <p:grpSpPr>
            <a:xfrm>
              <a:off x="9081460" y="1351256"/>
              <a:ext cx="2354151" cy="3187900"/>
              <a:chOff x="10906562" y="1260035"/>
              <a:chExt cx="2538461" cy="3187900"/>
            </a:xfrm>
          </p:grpSpPr>
          <p:sp>
            <p:nvSpPr>
              <p:cNvPr id="42" name="圆角矩形 48"/>
              <p:cNvSpPr/>
              <p:nvPr/>
            </p:nvSpPr>
            <p:spPr>
              <a:xfrm>
                <a:off x="10906562" y="1811782"/>
                <a:ext cx="2538461" cy="2636153"/>
              </a:xfrm>
              <a:prstGeom prst="roundRect">
                <a:avLst>
                  <a:gd name="adj" fmla="val 360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sp>
            <p:nvSpPr>
              <p:cNvPr id="54" name="圆角矩形 49"/>
              <p:cNvSpPr/>
              <p:nvPr/>
            </p:nvSpPr>
            <p:spPr>
              <a:xfrm>
                <a:off x="11020925" y="1920986"/>
                <a:ext cx="2307421" cy="2288793"/>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700" b="1">
                  <a:solidFill>
                    <a:prstClr val="white"/>
                  </a:solidFill>
                  <a:latin typeface="UTM Avo" panose="02040603050506020204" pitchFamily="18" charset="0"/>
                  <a:ea typeface="思源黑体 CN"/>
                </a:endParaRPr>
              </a:p>
            </p:txBody>
          </p:sp>
          <p:pic>
            <p:nvPicPr>
              <p:cNvPr id="57" name="图片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85845" y="1260035"/>
                <a:ext cx="669115" cy="759984"/>
              </a:xfrm>
              <a:prstGeom prst="rect">
                <a:avLst/>
              </a:prstGeom>
            </p:spPr>
          </p:pic>
        </p:grpSp>
        <p:sp>
          <p:nvSpPr>
            <p:cNvPr id="9" name="Rectangle 8"/>
            <p:cNvSpPr/>
            <p:nvPr/>
          </p:nvSpPr>
          <p:spPr>
            <a:xfrm>
              <a:off x="9240113" y="2291144"/>
              <a:ext cx="2293811" cy="3392532"/>
            </a:xfrm>
            <a:prstGeom prst="rect">
              <a:avLst/>
            </a:prstGeom>
          </p:spPr>
          <p:txBody>
            <a:bodyPr wrap="square">
              <a:spAutoFit/>
            </a:bodyPr>
            <a:lstStyle/>
            <a:p>
              <a:pPr marR="186690" algn="ctr">
                <a:lnSpc>
                  <a:spcPct val="115000"/>
                </a:lnSpc>
                <a:spcAft>
                  <a:spcPts val="0"/>
                </a:spcAft>
                <a:tabLst>
                  <a:tab pos="446405" algn="l"/>
                </a:tabLs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Phẩm</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chất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p>
            <a:p>
              <a:pPr marR="186690" algn="ctr">
                <a:lnSpc>
                  <a:spcPct val="115000"/>
                </a:lnSpc>
                <a:spcAft>
                  <a:spcPts val="0"/>
                </a:spcAft>
                <a:tabLst>
                  <a:tab pos="446405" algn="l"/>
                </a:tabLst>
              </a:pPr>
              <a:r>
                <a:rPr lang="en-US" sz="2700" b="1" dirty="0" err="1">
                  <a:latin typeface="UTM Avo" panose="02040603050506020204" pitchFamily="18" charset="0"/>
                  <a:ea typeface="Times New Roman" panose="02020603050405020304" pitchFamily="18" charset="0"/>
                  <a:cs typeface="Times New Roman" panose="02020603050405020304" pitchFamily="18" charset="0"/>
                </a:rPr>
                <a:t>Biết</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bày</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tỏ</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cảm</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xúc</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tình</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cảm</a:t>
              </a:r>
              <a:r>
                <a:rPr lang="en-US" sz="2700" b="1" dirty="0">
                  <a:latin typeface="UTM Avo" panose="02040603050506020204" pitchFamily="18" charset="0"/>
                  <a:ea typeface="Times New Roman" panose="02020603050405020304" pitchFamily="18" charset="0"/>
                  <a:cs typeface="Times New Roman" panose="02020603050405020304" pitchFamily="18" charset="0"/>
                </a:rPr>
                <a:t> qua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bài</a:t>
              </a:r>
              <a:r>
                <a:rPr lang="en-US" sz="2700" b="1" dirty="0">
                  <a:latin typeface="UTM Avo" panose="02040603050506020204" pitchFamily="18" charset="0"/>
                  <a:ea typeface="Times New Roman" panose="02020603050405020304" pitchFamily="18" charset="0"/>
                  <a:cs typeface="Times New Roman" panose="02020603050405020304" pitchFamily="18" charset="0"/>
                </a:rPr>
                <a:t> </a:t>
              </a:r>
              <a:r>
                <a:rPr lang="en-US" sz="2700" b="1" dirty="0" err="1">
                  <a:latin typeface="UTM Avo" panose="02040603050506020204" pitchFamily="18" charset="0"/>
                  <a:ea typeface="Times New Roman" panose="02020603050405020304" pitchFamily="18" charset="0"/>
                  <a:cs typeface="Times New Roman" panose="02020603050405020304" pitchFamily="18" charset="0"/>
                </a:rPr>
                <a:t>thơ</a:t>
              </a:r>
              <a:r>
                <a:rPr lang="en-US" sz="2700" b="1" dirty="0">
                  <a:latin typeface="UTM Avo" panose="02040603050506020204" pitchFamily="18" charset="0"/>
                  <a:ea typeface="Times New Roman" panose="02020603050405020304" pitchFamily="18" charset="0"/>
                  <a:cs typeface="Times New Roman" panose="02020603050405020304" pitchFamily="18" charset="0"/>
                </a:rPr>
                <a:t>.</a:t>
              </a:r>
              <a:endParaRPr lang="en-US" sz="2700" b="1" dirty="0">
                <a:effectLst/>
                <a:latin typeface="UTM Avo" panose="02040603050506020204" pitchFamily="18" charset="0"/>
                <a:ea typeface="Calibri" panose="020F0502020204030204" pitchFamily="34" charset="0"/>
                <a:cs typeface="Times New Roman" panose="02020603050405020304" pitchFamily="18" charset="0"/>
              </a:endParaRPr>
            </a:p>
          </p:txBody>
        </p:sp>
      </p:grpSp>
      <p:pic>
        <p:nvPicPr>
          <p:cNvPr id="13" name="图片 12"/>
          <p:cNvPicPr>
            <a:picLocks noChangeAspect="1"/>
          </p:cNvPicPr>
          <p:nvPr/>
        </p:nvPicPr>
        <p:blipFill rotWithShape="1">
          <a:blip r:embed="rId9" cstate="print">
            <a:extLst>
              <a:ext uri="{28A0092B-C50C-407E-A947-70E740481C1C}">
                <a14:useLocalDpi xmlns:a14="http://schemas.microsoft.com/office/drawing/2010/main" val="0"/>
              </a:ext>
            </a:extLst>
          </a:blip>
          <a:srcRect r="-21"/>
          <a:stretch/>
        </p:blipFill>
        <p:spPr>
          <a:xfrm>
            <a:off x="2385237" y="4024110"/>
            <a:ext cx="6690576" cy="2916499"/>
          </a:xfrm>
          <a:prstGeom prst="rect">
            <a:avLst/>
          </a:prstGeom>
        </p:spPr>
      </p:pic>
      <p:grpSp>
        <p:nvGrpSpPr>
          <p:cNvPr id="4" name="Group 3"/>
          <p:cNvGrpSpPr/>
          <p:nvPr/>
        </p:nvGrpSpPr>
        <p:grpSpPr>
          <a:xfrm>
            <a:off x="-521070" y="87775"/>
            <a:ext cx="8752115" cy="1128611"/>
            <a:chOff x="1719943" y="261257"/>
            <a:chExt cx="8752115" cy="1128611"/>
          </a:xfrm>
        </p:grpSpPr>
        <p:sp>
          <p:nvSpPr>
            <p:cNvPr id="2" name="TextBox 1"/>
            <p:cNvSpPr txBox="1"/>
            <p:nvPr/>
          </p:nvSpPr>
          <p:spPr>
            <a:xfrm>
              <a:off x="1719943" y="261257"/>
              <a:ext cx="8752115" cy="1092607"/>
            </a:xfrm>
            <a:prstGeom prst="rect">
              <a:avLst/>
            </a:prstGeom>
            <a:noFill/>
          </p:spPr>
          <p:txBody>
            <a:bodyPr wrap="square" rtlCol="0">
              <a:spAutoFit/>
            </a:bodyPr>
            <a:lstStyle/>
            <a:p>
              <a:pPr algn="ctr"/>
              <a:r>
                <a:rPr lang="en-US" sz="6500" dirty="0" err="1">
                  <a:ln w="117475">
                    <a:solidFill>
                      <a:schemeClr val="bg1"/>
                    </a:solidFill>
                  </a:ln>
                  <a:solidFill>
                    <a:schemeClr val="accent6">
                      <a:lumMod val="50000"/>
                    </a:schemeClr>
                  </a:solidFill>
                  <a:latin typeface="UTM Beautiful Caps" panose="02040603050506020204" pitchFamily="18" charset="0"/>
                </a:rPr>
                <a:t>Yêu</a:t>
              </a:r>
              <a:r>
                <a:rPr lang="en-US" sz="6500" dirty="0">
                  <a:ln w="117475">
                    <a:solidFill>
                      <a:schemeClr val="bg1"/>
                    </a:solidFill>
                  </a:ln>
                  <a:solidFill>
                    <a:schemeClr val="accent6">
                      <a:lumMod val="50000"/>
                    </a:schemeClr>
                  </a:solidFill>
                  <a:latin typeface="UTM Beautiful Caps" panose="02040603050506020204" pitchFamily="18" charset="0"/>
                </a:rPr>
                <a:t> </a:t>
              </a:r>
              <a:r>
                <a:rPr lang="en-US" sz="6500" dirty="0" err="1">
                  <a:ln w="117475">
                    <a:solidFill>
                      <a:schemeClr val="bg1"/>
                    </a:solidFill>
                  </a:ln>
                  <a:solidFill>
                    <a:schemeClr val="accent6">
                      <a:lumMod val="50000"/>
                    </a:schemeClr>
                  </a:solidFill>
                  <a:latin typeface="UTM Beautiful Caps" panose="02040603050506020204" pitchFamily="18" charset="0"/>
                </a:rPr>
                <a:t>cầu</a:t>
              </a:r>
              <a:r>
                <a:rPr lang="en-US" sz="6500" dirty="0">
                  <a:ln w="117475">
                    <a:solidFill>
                      <a:schemeClr val="bg1"/>
                    </a:solidFill>
                  </a:ln>
                  <a:solidFill>
                    <a:schemeClr val="accent6">
                      <a:lumMod val="50000"/>
                    </a:schemeClr>
                  </a:solidFill>
                  <a:latin typeface="UTM Beautiful Caps" panose="02040603050506020204" pitchFamily="18" charset="0"/>
                </a:rPr>
                <a:t> </a:t>
              </a:r>
              <a:r>
                <a:rPr lang="en-US" sz="6500" dirty="0" err="1">
                  <a:ln w="117475">
                    <a:solidFill>
                      <a:schemeClr val="bg1"/>
                    </a:solidFill>
                  </a:ln>
                  <a:solidFill>
                    <a:schemeClr val="accent6">
                      <a:lumMod val="50000"/>
                    </a:schemeClr>
                  </a:solidFill>
                  <a:latin typeface="UTM Beautiful Caps" panose="02040603050506020204" pitchFamily="18" charset="0"/>
                </a:rPr>
                <a:t>cần</a:t>
              </a:r>
              <a:r>
                <a:rPr lang="en-US" sz="6500" dirty="0">
                  <a:ln w="117475">
                    <a:solidFill>
                      <a:schemeClr val="bg1"/>
                    </a:solidFill>
                  </a:ln>
                  <a:solidFill>
                    <a:schemeClr val="accent6">
                      <a:lumMod val="50000"/>
                    </a:schemeClr>
                  </a:solidFill>
                  <a:latin typeface="UTM Beautiful Caps" panose="02040603050506020204" pitchFamily="18" charset="0"/>
                </a:rPr>
                <a:t> </a:t>
              </a:r>
              <a:r>
                <a:rPr lang="en-US" sz="6500" dirty="0" err="1">
                  <a:ln w="117475">
                    <a:solidFill>
                      <a:schemeClr val="bg1"/>
                    </a:solidFill>
                  </a:ln>
                  <a:solidFill>
                    <a:schemeClr val="accent6">
                      <a:lumMod val="50000"/>
                    </a:schemeClr>
                  </a:solidFill>
                  <a:latin typeface="UTM Beautiful Caps" panose="02040603050506020204" pitchFamily="18" charset="0"/>
                </a:rPr>
                <a:t>đạt</a:t>
              </a:r>
              <a:endParaRPr lang="en-US" sz="6500" dirty="0">
                <a:ln w="117475">
                  <a:solidFill>
                    <a:schemeClr val="bg1"/>
                  </a:solidFill>
                </a:ln>
                <a:solidFill>
                  <a:schemeClr val="accent6">
                    <a:lumMod val="50000"/>
                  </a:schemeClr>
                </a:solidFill>
                <a:latin typeface="UTM Beautiful Caps" panose="02040603050506020204" pitchFamily="18" charset="0"/>
              </a:endParaRPr>
            </a:p>
          </p:txBody>
        </p:sp>
        <p:sp>
          <p:nvSpPr>
            <p:cNvPr id="41" name="TextBox 40"/>
            <p:cNvSpPr txBox="1"/>
            <p:nvPr/>
          </p:nvSpPr>
          <p:spPr>
            <a:xfrm>
              <a:off x="1719943" y="297261"/>
              <a:ext cx="8752115" cy="1092607"/>
            </a:xfrm>
            <a:prstGeom prst="rect">
              <a:avLst/>
            </a:prstGeom>
            <a:noFill/>
          </p:spPr>
          <p:txBody>
            <a:bodyPr wrap="square" rtlCol="0">
              <a:spAutoFit/>
            </a:bodyPr>
            <a:lstStyle/>
            <a:p>
              <a:pPr algn="ctr"/>
              <a:r>
                <a:rPr lang="en-US" sz="6500" b="1" dirty="0" err="1">
                  <a:solidFill>
                    <a:schemeClr val="accent6">
                      <a:lumMod val="50000"/>
                    </a:schemeClr>
                  </a:solidFill>
                  <a:latin typeface="UTM Beautiful Caps" panose="02040603050506020204" pitchFamily="18" charset="0"/>
                </a:rPr>
                <a:t>Yêu</a:t>
              </a:r>
              <a:r>
                <a:rPr lang="en-US" sz="6500" b="1" dirty="0">
                  <a:solidFill>
                    <a:schemeClr val="accent6">
                      <a:lumMod val="50000"/>
                    </a:schemeClr>
                  </a:solidFill>
                  <a:latin typeface="UTM Beautiful Caps" panose="02040603050506020204" pitchFamily="18" charset="0"/>
                </a:rPr>
                <a:t> </a:t>
              </a:r>
              <a:r>
                <a:rPr lang="en-US" sz="6500" b="1" dirty="0" err="1">
                  <a:solidFill>
                    <a:schemeClr val="accent6">
                      <a:lumMod val="50000"/>
                    </a:schemeClr>
                  </a:solidFill>
                  <a:latin typeface="UTM Beautiful Caps" panose="02040603050506020204" pitchFamily="18" charset="0"/>
                </a:rPr>
                <a:t>cầu</a:t>
              </a:r>
              <a:r>
                <a:rPr lang="en-US" sz="6500" b="1" dirty="0">
                  <a:solidFill>
                    <a:schemeClr val="accent6">
                      <a:lumMod val="50000"/>
                    </a:schemeClr>
                  </a:solidFill>
                  <a:latin typeface="UTM Beautiful Caps" panose="02040603050506020204" pitchFamily="18" charset="0"/>
                </a:rPr>
                <a:t> </a:t>
              </a:r>
              <a:r>
                <a:rPr lang="en-US" sz="6500" b="1" dirty="0" err="1">
                  <a:solidFill>
                    <a:schemeClr val="accent6">
                      <a:lumMod val="50000"/>
                    </a:schemeClr>
                  </a:solidFill>
                  <a:latin typeface="UTM Beautiful Caps" panose="02040603050506020204" pitchFamily="18" charset="0"/>
                </a:rPr>
                <a:t>cần</a:t>
              </a:r>
              <a:r>
                <a:rPr lang="en-US" sz="6500" b="1" dirty="0">
                  <a:solidFill>
                    <a:schemeClr val="accent6">
                      <a:lumMod val="50000"/>
                    </a:schemeClr>
                  </a:solidFill>
                  <a:latin typeface="UTM Beautiful Caps" panose="02040603050506020204" pitchFamily="18" charset="0"/>
                </a:rPr>
                <a:t> </a:t>
              </a:r>
              <a:r>
                <a:rPr lang="en-US" sz="6500" b="1" dirty="0" err="1">
                  <a:solidFill>
                    <a:schemeClr val="accent6">
                      <a:lumMod val="50000"/>
                    </a:schemeClr>
                  </a:solidFill>
                  <a:latin typeface="UTM Beautiful Caps" panose="02040603050506020204" pitchFamily="18" charset="0"/>
                </a:rPr>
                <a:t>đạt</a:t>
              </a:r>
              <a:endParaRPr lang="en-US" sz="6500" b="1" dirty="0">
                <a:solidFill>
                  <a:schemeClr val="accent6">
                    <a:lumMod val="50000"/>
                  </a:schemeClr>
                </a:solidFill>
                <a:latin typeface="UTM Beautiful Caps" panose="02040603050506020204" pitchFamily="18" charset="0"/>
              </a:endParaRPr>
            </a:p>
          </p:txBody>
        </p:sp>
      </p:grpSp>
    </p:spTree>
    <p:extLst>
      <p:ext uri="{BB962C8B-B14F-4D97-AF65-F5344CB8AC3E}">
        <p14:creationId xmlns:p14="http://schemas.microsoft.com/office/powerpoint/2010/main" val="1084868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1039069" y="215699"/>
            <a:ext cx="10233574" cy="511855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sp>
        <p:nvSpPr>
          <p:cNvPr id="5" name="TextBox 4"/>
          <p:cNvSpPr txBox="1"/>
          <p:nvPr/>
        </p:nvSpPr>
        <p:spPr>
          <a:xfrm>
            <a:off x="3888052" y="560787"/>
            <a:ext cx="6245539" cy="784830"/>
          </a:xfrm>
          <a:prstGeom prst="rect">
            <a:avLst/>
          </a:prstGeom>
          <a:noFill/>
        </p:spPr>
        <p:txBody>
          <a:bodyPr wrap="square" rtlCol="0">
            <a:spAutoFit/>
          </a:bodyPr>
          <a:lstStyle/>
          <a:p>
            <a:pPr algn="ctr"/>
            <a:r>
              <a:rPr lang="en-US" sz="4500" dirty="0" err="1">
                <a:solidFill>
                  <a:srgbClr val="00642D"/>
                </a:solidFill>
                <a:latin typeface="UTM Showcard" panose="02040603050506020204" pitchFamily="18" charset="0"/>
              </a:rPr>
              <a:t>Hoạt</a:t>
            </a:r>
            <a:r>
              <a:rPr lang="en-US" sz="4500" dirty="0">
                <a:solidFill>
                  <a:srgbClr val="00642D"/>
                </a:solidFill>
                <a:latin typeface="UTM Showcard" panose="02040603050506020204" pitchFamily="18" charset="0"/>
              </a:rPr>
              <a:t> </a:t>
            </a:r>
            <a:r>
              <a:rPr lang="en-US" sz="4500" dirty="0" err="1">
                <a:solidFill>
                  <a:srgbClr val="00642D"/>
                </a:solidFill>
                <a:latin typeface="UTM Showcard" panose="02040603050506020204" pitchFamily="18" charset="0"/>
              </a:rPr>
              <a:t>động</a:t>
            </a:r>
            <a:r>
              <a:rPr lang="en-US" sz="4500" dirty="0">
                <a:solidFill>
                  <a:srgbClr val="00642D"/>
                </a:solidFill>
                <a:latin typeface="UTM Showcard" panose="02040603050506020204" pitchFamily="18" charset="0"/>
              </a:rPr>
              <a:t> </a:t>
            </a:r>
            <a:r>
              <a:rPr lang="en-US" sz="4500" dirty="0" err="1">
                <a:solidFill>
                  <a:srgbClr val="00642D"/>
                </a:solidFill>
                <a:latin typeface="UTM Showcard" panose="02040603050506020204" pitchFamily="18" charset="0"/>
              </a:rPr>
              <a:t>nối</a:t>
            </a:r>
            <a:r>
              <a:rPr lang="en-US" sz="4500" dirty="0">
                <a:solidFill>
                  <a:srgbClr val="00642D"/>
                </a:solidFill>
                <a:latin typeface="UTM Showcard" panose="02040603050506020204" pitchFamily="18" charset="0"/>
              </a:rPr>
              <a:t> </a:t>
            </a:r>
            <a:r>
              <a:rPr lang="en-US" sz="4500" dirty="0" err="1">
                <a:solidFill>
                  <a:srgbClr val="00642D"/>
                </a:solidFill>
                <a:latin typeface="UTM Showcard" panose="02040603050506020204" pitchFamily="18" charset="0"/>
              </a:rPr>
              <a:t>tiếp</a:t>
            </a:r>
            <a:endParaRPr lang="en-US" sz="4500" dirty="0">
              <a:solidFill>
                <a:srgbClr val="00642D"/>
              </a:solidFill>
              <a:latin typeface="UTM Showcard" panose="02040603050506020204" pitchFamily="18" charset="0"/>
            </a:endParaRPr>
          </a:p>
        </p:txBody>
      </p:sp>
      <p:grpSp>
        <p:nvGrpSpPr>
          <p:cNvPr id="27" name="Group 26"/>
          <p:cNvGrpSpPr/>
          <p:nvPr/>
        </p:nvGrpSpPr>
        <p:grpSpPr>
          <a:xfrm>
            <a:off x="1461690" y="876371"/>
            <a:ext cx="8671901" cy="1735300"/>
            <a:chOff x="981700" y="2779476"/>
            <a:chExt cx="6871382" cy="1188477"/>
          </a:xfrm>
        </p:grpSpPr>
        <p:sp>
          <p:nvSpPr>
            <p:cNvPr id="30" name="Rounded Rectangle 29"/>
            <p:cNvSpPr/>
            <p:nvPr/>
          </p:nvSpPr>
          <p:spPr>
            <a:xfrm>
              <a:off x="1385046" y="3310671"/>
              <a:ext cx="6468036" cy="632011"/>
            </a:xfrm>
            <a:prstGeom prst="roundRect">
              <a:avLst/>
            </a:prstGeom>
            <a:solidFill>
              <a:srgbClr val="F77D9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Hôm</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nay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em</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học</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bài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gì</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a:t>
              </a:r>
            </a:p>
          </p:txBody>
        </p:sp>
        <p:pic>
          <p:nvPicPr>
            <p:cNvPr id="32" name="Picture 31"/>
            <p:cNvPicPr>
              <a:picLocks noChangeAspect="1"/>
            </p:cNvPicPr>
            <p:nvPr/>
          </p:nvPicPr>
          <p:blipFill>
            <a:blip r:embed="rId4" cstate="print">
              <a:extLst>
                <a:ext uri="{BEBA8EAE-BF5A-486C-A8C5-ECC9F3942E4B}">
                  <a14:imgProps xmlns:a14="http://schemas.microsoft.com/office/drawing/2010/main">
                    <a14:imgLayer r:embed="rId5">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981700" y="2779476"/>
              <a:ext cx="1188477" cy="1188477"/>
            </a:xfrm>
            <a:prstGeom prst="rect">
              <a:avLst/>
            </a:prstGeom>
          </p:spPr>
        </p:pic>
      </p:grpSp>
      <p:grpSp>
        <p:nvGrpSpPr>
          <p:cNvPr id="33" name="Group 32"/>
          <p:cNvGrpSpPr/>
          <p:nvPr/>
        </p:nvGrpSpPr>
        <p:grpSpPr>
          <a:xfrm>
            <a:off x="2182432" y="2484141"/>
            <a:ext cx="8636901" cy="1623091"/>
            <a:chOff x="564196" y="3067492"/>
            <a:chExt cx="8107204" cy="952382"/>
          </a:xfrm>
        </p:grpSpPr>
        <p:sp>
          <p:nvSpPr>
            <p:cNvPr id="35" name="Rounded Rectangle 34"/>
            <p:cNvSpPr/>
            <p:nvPr/>
          </p:nvSpPr>
          <p:spPr>
            <a:xfrm>
              <a:off x="1470714" y="3313840"/>
              <a:ext cx="7200686" cy="706034"/>
            </a:xfrm>
            <a:prstGeom prst="roundRect">
              <a:avLst/>
            </a:prstGeom>
            <a:solidFill>
              <a:srgbClr val="F77D9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Xem</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lại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bài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và</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chuẩn</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bị</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bài</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tiếp</a:t>
              </a:r>
              <a:r>
                <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rPr>
                <a:t> </a:t>
              </a:r>
              <a:r>
                <a:rPr lang="en-US" sz="3600" b="1" dirty="0" err="1">
                  <a:solidFill>
                    <a:schemeClr val="tx1"/>
                  </a:solidFill>
                  <a:latin typeface="UTM Avo" panose="02040603050506020204" pitchFamily="18" charset="0"/>
                  <a:ea typeface="Tahoma" panose="020B0604030504040204" pitchFamily="34" charset="0"/>
                  <a:cs typeface="Arial" panose="020B0604020202020204" pitchFamily="34" charset="0"/>
                </a:rPr>
                <a:t>theo</a:t>
              </a:r>
              <a:endParaRPr lang="en-US" sz="3600" b="1" dirty="0">
                <a:solidFill>
                  <a:schemeClr val="tx1"/>
                </a:solidFill>
                <a:latin typeface="UTM Avo" panose="02040603050506020204" pitchFamily="18" charset="0"/>
                <a:ea typeface="Tahoma" panose="020B0604030504040204" pitchFamily="34" charset="0"/>
                <a:cs typeface="Arial" panose="020B0604020202020204" pitchFamily="34" charset="0"/>
              </a:endParaRPr>
            </a:p>
          </p:txBody>
        </p:sp>
        <p:pic>
          <p:nvPicPr>
            <p:cNvPr id="36" name="Picture 35"/>
            <p:cNvPicPr>
              <a:picLocks noChangeAspect="1"/>
            </p:cNvPicPr>
            <p:nvPr/>
          </p:nvPicPr>
          <p:blipFill>
            <a:blip r:embed="rId4" cstate="print">
              <a:extLst>
                <a:ext uri="{BEBA8EAE-BF5A-486C-A8C5-ECC9F3942E4B}">
                  <a14:imgProps xmlns:a14="http://schemas.microsoft.com/office/drawing/2010/main">
                    <a14:imgLayer r:embed="rId5">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564196" y="3067492"/>
              <a:ext cx="1521455" cy="909541"/>
            </a:xfrm>
            <a:prstGeom prst="rect">
              <a:avLst/>
            </a:prstGeom>
          </p:spPr>
        </p:pic>
      </p:grpSp>
      <p:pic>
        <p:nvPicPr>
          <p:cNvPr id="24" name="图片 12">
            <a:extLst>
              <a:ext uri="{FF2B5EF4-FFF2-40B4-BE49-F238E27FC236}">
                <a16:creationId xmlns:a16="http://schemas.microsoft.com/office/drawing/2014/main" id="{4C1FBEBB-3E46-B6D1-6C92-E336FD85A0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
          <a:stretch/>
        </p:blipFill>
        <p:spPr>
          <a:xfrm>
            <a:off x="5985931" y="4146428"/>
            <a:ext cx="6245309" cy="2739572"/>
          </a:xfrm>
          <a:prstGeom prst="rect">
            <a:avLst/>
          </a:prstGeom>
        </p:spPr>
      </p:pic>
      <p:pic>
        <p:nvPicPr>
          <p:cNvPr id="25" name="图片 31">
            <a:extLst>
              <a:ext uri="{FF2B5EF4-FFF2-40B4-BE49-F238E27FC236}">
                <a16:creationId xmlns:a16="http://schemas.microsoft.com/office/drawing/2014/main" id="{CD3979D8-3CF0-BB48-2E1D-36BB5823E1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37" name="Picture 36">
            <a:extLst>
              <a:ext uri="{FF2B5EF4-FFF2-40B4-BE49-F238E27FC236}">
                <a16:creationId xmlns:a16="http://schemas.microsoft.com/office/drawing/2014/main" id="{31AD31E1-5374-21CE-9C4F-B921AE5E527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039645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2400">
                <a:solidFill>
                  <a:prstClr val="white"/>
                </a:solidFill>
                <a:latin typeface="Calibri"/>
                <a:ea typeface="思源黑体 CN"/>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sp>
        <p:nvSpPr>
          <p:cNvPr id="2" name="TextBox 1"/>
          <p:cNvSpPr txBox="1"/>
          <p:nvPr/>
        </p:nvSpPr>
        <p:spPr>
          <a:xfrm>
            <a:off x="1707092" y="557385"/>
            <a:ext cx="8521336" cy="3046988"/>
          </a:xfrm>
          <a:prstGeom prst="rect">
            <a:avLst/>
          </a:prstGeom>
          <a:noFill/>
        </p:spPr>
        <p:txBody>
          <a:bodyPr wrap="square" rtlCol="0">
            <a:spAutoFit/>
          </a:bodyPr>
          <a:lstStyle/>
          <a:p>
            <a:pPr algn="ctr"/>
            <a:r>
              <a:rPr lang="en-US" sz="9600">
                <a:solidFill>
                  <a:schemeClr val="accent1"/>
                </a:solidFill>
                <a:effectLst>
                  <a:outerShdw blurRad="63500" sx="102000" sy="102000" algn="ctr" rotWithShape="0">
                    <a:prstClr val="black">
                      <a:alpha val="40000"/>
                    </a:prstClr>
                  </a:outerShdw>
                </a:effectLst>
                <a:latin typeface="UTM Arruba KT" panose="02040603050506020204" pitchFamily="18" charset="0"/>
              </a:rPr>
              <a:t>Chúc</a:t>
            </a:r>
            <a:r>
              <a:rPr lang="en-US" sz="9600">
                <a:solidFill>
                  <a:srgbClr val="FFC000"/>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C93B67"/>
                </a:solidFill>
                <a:effectLst>
                  <a:outerShdw blurRad="63500" sx="102000" sy="102000" algn="ctr" rotWithShape="0">
                    <a:prstClr val="black">
                      <a:alpha val="40000"/>
                    </a:prstClr>
                  </a:outerShdw>
                </a:effectLst>
                <a:latin typeface="UTM Arruba KT" panose="02040603050506020204" pitchFamily="18" charset="0"/>
              </a:rPr>
              <a:t>các</a:t>
            </a:r>
            <a:r>
              <a:rPr lang="en-US" sz="9600">
                <a:solidFill>
                  <a:srgbClr val="FFC000"/>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2D5C5B"/>
                </a:solidFill>
                <a:effectLst>
                  <a:outerShdw blurRad="63500" sx="102000" sy="102000" algn="ctr" rotWithShape="0">
                    <a:prstClr val="black">
                      <a:alpha val="40000"/>
                    </a:prstClr>
                  </a:outerShdw>
                </a:effectLst>
                <a:latin typeface="UTM Arruba KT" panose="02040603050506020204" pitchFamily="18" charset="0"/>
              </a:rPr>
              <a:t>em </a:t>
            </a:r>
            <a:r>
              <a:rPr lang="en-US" sz="9600">
                <a:solidFill>
                  <a:srgbClr val="0070C0"/>
                </a:solidFill>
                <a:effectLst>
                  <a:outerShdw blurRad="63500" sx="102000" sy="102000" algn="ctr" rotWithShape="0">
                    <a:prstClr val="black">
                      <a:alpha val="40000"/>
                    </a:prstClr>
                  </a:outerShdw>
                </a:effectLst>
                <a:latin typeface="UTM Arruba KT" panose="02040603050506020204" pitchFamily="18" charset="0"/>
              </a:rPr>
              <a:t>học</a:t>
            </a:r>
            <a:r>
              <a:rPr lang="en-US" sz="9600">
                <a:solidFill>
                  <a:schemeClr val="accent1">
                    <a:lumMod val="60000"/>
                    <a:lumOff val="40000"/>
                  </a:schemeClr>
                </a:solidFill>
                <a:effectLst>
                  <a:outerShdw blurRad="63500" sx="102000" sy="102000" algn="ctr" rotWithShape="0">
                    <a:prstClr val="black">
                      <a:alpha val="40000"/>
                    </a:prstClr>
                  </a:outerShdw>
                </a:effectLst>
                <a:latin typeface="UTM Arruba KT" panose="02040603050506020204" pitchFamily="18" charset="0"/>
              </a:rPr>
              <a:t> </a:t>
            </a:r>
            <a:r>
              <a:rPr lang="en-US" sz="9600">
                <a:solidFill>
                  <a:srgbClr val="4C9E9A"/>
                </a:solidFill>
                <a:effectLst>
                  <a:outerShdw blurRad="63500" sx="102000" sy="102000" algn="ctr" rotWithShape="0">
                    <a:prstClr val="black">
                      <a:alpha val="40000"/>
                    </a:prstClr>
                  </a:outerShdw>
                </a:effectLst>
                <a:latin typeface="UTM Arruba KT" panose="02040603050506020204" pitchFamily="18" charset="0"/>
              </a:rPr>
              <a:t>tốt</a:t>
            </a:r>
            <a:r>
              <a:rPr lang="en-US" sz="9600">
                <a:solidFill>
                  <a:srgbClr val="FFFF00"/>
                </a:solidFill>
                <a:effectLst>
                  <a:outerShdw blurRad="63500" sx="102000" sy="102000" algn="ctr" rotWithShape="0">
                    <a:prstClr val="black">
                      <a:alpha val="40000"/>
                    </a:prstClr>
                  </a:outerShdw>
                </a:effectLst>
                <a:latin typeface="UTM Arruba KT" panose="02040603050506020204" pitchFamily="18" charset="0"/>
              </a:rPr>
              <a:t>!</a:t>
            </a:r>
            <a:endParaRPr lang="en-US" sz="9600" dirty="0">
              <a:solidFill>
                <a:srgbClr val="FFFF00"/>
              </a:solidFill>
              <a:effectLst>
                <a:outerShdw blurRad="63500" sx="102000" sy="102000" algn="ctr" rotWithShape="0">
                  <a:prstClr val="black">
                    <a:alpha val="40000"/>
                  </a:prstClr>
                </a:outerShdw>
              </a:effectLst>
              <a:latin typeface="UTM Arruba KT" panose="02040603050506020204" pitchFamily="18" charset="0"/>
            </a:endParaRPr>
          </a:p>
        </p:txBody>
      </p:sp>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par>
                                <p:cTn id="22" presetID="25"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sp>
        <p:nvSpPr>
          <p:cNvPr id="42" name="圆角矩形 9"/>
          <p:cNvSpPr/>
          <p:nvPr/>
        </p:nvSpPr>
        <p:spPr>
          <a:xfrm>
            <a:off x="-1523999" y="331557"/>
            <a:ext cx="14630400" cy="1893493"/>
          </a:xfrm>
          <a:prstGeom prst="roundRect">
            <a:avLst>
              <a:gd name="adj" fmla="val 3606"/>
            </a:avLst>
          </a:prstGeom>
          <a:solidFill>
            <a:schemeClr val="bg1">
              <a:alpha val="38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7" name="Group 6"/>
          <p:cNvGrpSpPr/>
          <p:nvPr/>
        </p:nvGrpSpPr>
        <p:grpSpPr>
          <a:xfrm>
            <a:off x="216702" y="194633"/>
            <a:ext cx="11438709" cy="1780357"/>
            <a:chOff x="365760" y="184114"/>
            <a:chExt cx="11438709" cy="1780357"/>
          </a:xfrm>
        </p:grpSpPr>
        <p:sp>
          <p:nvSpPr>
            <p:cNvPr id="15" name="TextBox 14"/>
            <p:cNvSpPr txBox="1"/>
            <p:nvPr/>
          </p:nvSpPr>
          <p:spPr>
            <a:xfrm>
              <a:off x="387532" y="210145"/>
              <a:ext cx="11416937" cy="1754326"/>
            </a:xfrm>
            <a:prstGeom prst="rect">
              <a:avLst/>
            </a:prstGeom>
            <a:noFill/>
          </p:spPr>
          <p:txBody>
            <a:bodyPr wrap="square" rtlCol="0">
              <a:spAutoFit/>
            </a:bodyPr>
            <a:lstStyle/>
            <a:p>
              <a:pPr algn="ctr"/>
              <a:r>
                <a:rPr lang="en-US" sz="6000" dirty="0" err="1">
                  <a:ln w="69850">
                    <a:solidFill>
                      <a:schemeClr val="tx1"/>
                    </a:solidFill>
                  </a:ln>
                  <a:latin typeface="UTM Banque" panose="02040603050506020204" pitchFamily="18" charset="0"/>
                </a:rPr>
                <a:t>Trò</a:t>
              </a:r>
              <a:r>
                <a:rPr lang="en-US" sz="6000" dirty="0">
                  <a:ln w="69850">
                    <a:solidFill>
                      <a:schemeClr val="tx1"/>
                    </a:solidFill>
                  </a:ln>
                  <a:latin typeface="UTM Banque" panose="02040603050506020204" pitchFamily="18" charset="0"/>
                </a:rPr>
                <a:t> </a:t>
              </a:r>
              <a:r>
                <a:rPr lang="en-US" sz="6000" dirty="0" err="1">
                  <a:ln w="69850">
                    <a:solidFill>
                      <a:schemeClr val="tx1"/>
                    </a:solidFill>
                  </a:ln>
                  <a:latin typeface="UTM Banque" panose="02040603050506020204" pitchFamily="18" charset="0"/>
                </a:rPr>
                <a:t>chơi</a:t>
              </a:r>
              <a:endParaRPr lang="en-US" sz="6000" dirty="0">
                <a:ln w="69850">
                  <a:solidFill>
                    <a:schemeClr val="tx1"/>
                  </a:solidFill>
                </a:ln>
                <a:latin typeface="UTM Banque" panose="02040603050506020204" pitchFamily="18" charset="0"/>
              </a:endParaRPr>
            </a:p>
            <a:p>
              <a:pPr algn="ctr"/>
              <a:r>
                <a:rPr lang="en-US" sz="4800" dirty="0" err="1">
                  <a:ln w="69850">
                    <a:solidFill>
                      <a:schemeClr val="tx1"/>
                    </a:solidFill>
                  </a:ln>
                  <a:latin typeface="UTM Banque" panose="02040603050506020204" pitchFamily="18" charset="0"/>
                </a:rPr>
                <a:t>Chuẩn</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bị</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đồ</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dùng</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đến</a:t>
              </a:r>
              <a:r>
                <a:rPr lang="en-US" sz="4800" dirty="0">
                  <a:ln w="69850">
                    <a:solidFill>
                      <a:schemeClr val="tx1"/>
                    </a:solidFill>
                  </a:ln>
                  <a:latin typeface="UTM Banque" panose="02040603050506020204" pitchFamily="18" charset="0"/>
                </a:rPr>
                <a:t> </a:t>
              </a:r>
              <a:r>
                <a:rPr lang="en-US" sz="4800" dirty="0" err="1">
                  <a:ln w="69850">
                    <a:solidFill>
                      <a:schemeClr val="tx1"/>
                    </a:solidFill>
                  </a:ln>
                  <a:latin typeface="UTM Banque" panose="02040603050506020204" pitchFamily="18" charset="0"/>
                </a:rPr>
                <a:t>lớp</a:t>
              </a:r>
              <a:endParaRPr lang="en-US" sz="4800" dirty="0">
                <a:ln w="69850">
                  <a:solidFill>
                    <a:schemeClr val="tx1"/>
                  </a:solidFill>
                </a:ln>
                <a:latin typeface="UTM Banque" panose="02040603050506020204" pitchFamily="18" charset="0"/>
              </a:endParaRPr>
            </a:p>
          </p:txBody>
        </p:sp>
        <p:sp>
          <p:nvSpPr>
            <p:cNvPr id="43" name="TextBox 42"/>
            <p:cNvSpPr txBox="1"/>
            <p:nvPr/>
          </p:nvSpPr>
          <p:spPr>
            <a:xfrm>
              <a:off x="365760" y="184114"/>
              <a:ext cx="11416937" cy="1754326"/>
            </a:xfrm>
            <a:prstGeom prst="rect">
              <a:avLst/>
            </a:prstGeom>
            <a:noFill/>
          </p:spPr>
          <p:txBody>
            <a:bodyPr wrap="square" rtlCol="0">
              <a:spAutoFit/>
            </a:bodyPr>
            <a:lstStyle/>
            <a:p>
              <a:pPr algn="ctr"/>
              <a:r>
                <a:rPr lang="en-US" sz="6000" dirty="0" err="1">
                  <a:ln w="0">
                    <a:noFill/>
                  </a:ln>
                  <a:solidFill>
                    <a:srgbClr val="FF9999"/>
                  </a:solidFill>
                  <a:latin typeface="UTM Banque" panose="02040603050506020204" pitchFamily="18" charset="0"/>
                </a:rPr>
                <a:t>Trò</a:t>
              </a:r>
              <a:r>
                <a:rPr lang="en-US" sz="6000" dirty="0">
                  <a:ln w="0">
                    <a:noFill/>
                  </a:ln>
                  <a:solidFill>
                    <a:srgbClr val="FF9999"/>
                  </a:solidFill>
                  <a:latin typeface="UTM Banque" panose="02040603050506020204" pitchFamily="18" charset="0"/>
                </a:rPr>
                <a:t> </a:t>
              </a:r>
              <a:r>
                <a:rPr lang="en-US" sz="6000" dirty="0" err="1">
                  <a:ln w="0">
                    <a:noFill/>
                  </a:ln>
                  <a:solidFill>
                    <a:srgbClr val="FF9999"/>
                  </a:solidFill>
                  <a:latin typeface="UTM Banque" panose="02040603050506020204" pitchFamily="18" charset="0"/>
                </a:rPr>
                <a:t>chơi</a:t>
              </a:r>
              <a:endParaRPr lang="en-US" sz="6000" dirty="0">
                <a:ln w="0">
                  <a:noFill/>
                </a:ln>
                <a:solidFill>
                  <a:srgbClr val="FF9999"/>
                </a:solidFill>
                <a:latin typeface="UTM Banque" panose="02040603050506020204" pitchFamily="18" charset="0"/>
              </a:endParaRPr>
            </a:p>
            <a:p>
              <a:pPr algn="ctr"/>
              <a:r>
                <a:rPr lang="en-US" sz="4800" dirty="0" err="1">
                  <a:ln w="0">
                    <a:noFill/>
                  </a:ln>
                  <a:solidFill>
                    <a:srgbClr val="22A675"/>
                  </a:solidFill>
                  <a:effectLst>
                    <a:reflection blurRad="6350" stA="55000" endA="300" endPos="45500" dir="5400000" sy="-100000" algn="bl" rotWithShape="0"/>
                  </a:effectLst>
                  <a:latin typeface="UTM Banque" panose="02040603050506020204" pitchFamily="18" charset="0"/>
                </a:rPr>
                <a:t>Chuẩn</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C000"/>
                  </a:solidFill>
                  <a:effectLst>
                    <a:reflection blurRad="6350" stA="55000" endA="300" endPos="45500" dir="5400000" sy="-100000" algn="bl" rotWithShape="0"/>
                  </a:effectLst>
                  <a:latin typeface="UTM Banque" panose="02040603050506020204" pitchFamily="18" charset="0"/>
                </a:rPr>
                <a:t>bị</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chemeClr val="accent2"/>
                  </a:solidFill>
                  <a:effectLst>
                    <a:reflection blurRad="6350" stA="55000" endA="300" endPos="45500" dir="5400000" sy="-100000" algn="bl" rotWithShape="0"/>
                  </a:effectLst>
                  <a:latin typeface="UTM Banque" panose="02040603050506020204" pitchFamily="18" charset="0"/>
                </a:rPr>
                <a:t>đồ</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7030A0"/>
                  </a:solidFill>
                  <a:effectLst>
                    <a:reflection blurRad="6350" stA="55000" endA="300" endPos="45500" dir="5400000" sy="-100000" algn="bl" rotWithShape="0"/>
                  </a:effectLst>
                  <a:latin typeface="UTM Banque" panose="02040603050506020204" pitchFamily="18" charset="0"/>
                </a:rPr>
                <a:t>dùng</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C000"/>
                  </a:solidFill>
                  <a:effectLst>
                    <a:reflection blurRad="6350" stA="55000" endA="300" endPos="45500" dir="5400000" sy="-100000" algn="bl" rotWithShape="0"/>
                  </a:effectLst>
                  <a:latin typeface="UTM Banque" panose="02040603050506020204" pitchFamily="18" charset="0"/>
                </a:rPr>
                <a:t>đến</a:t>
              </a:r>
              <a:r>
                <a:rPr lang="en-US" sz="4800" dirty="0">
                  <a:ln w="0">
                    <a:noFill/>
                  </a:ln>
                  <a:solidFill>
                    <a:srgbClr val="E1A629"/>
                  </a:solidFill>
                  <a:effectLst>
                    <a:reflection blurRad="6350" stA="55000" endA="300" endPos="45500" dir="5400000" sy="-100000" algn="bl" rotWithShape="0"/>
                  </a:effectLst>
                  <a:latin typeface="UTM Banque" panose="02040603050506020204" pitchFamily="18" charset="0"/>
                </a:rPr>
                <a:t> </a:t>
              </a:r>
              <a:r>
                <a:rPr lang="en-US" sz="4800" dirty="0" err="1">
                  <a:ln w="0">
                    <a:noFill/>
                  </a:ln>
                  <a:solidFill>
                    <a:srgbClr val="FF0000"/>
                  </a:solidFill>
                  <a:effectLst>
                    <a:reflection blurRad="6350" stA="55000" endA="300" endPos="45500" dir="5400000" sy="-100000" algn="bl" rotWithShape="0"/>
                  </a:effectLst>
                  <a:latin typeface="UTM Banque" panose="02040603050506020204" pitchFamily="18" charset="0"/>
                </a:rPr>
                <a:t>lớp</a:t>
              </a:r>
              <a:endParaRPr lang="en-US" sz="4800" dirty="0">
                <a:ln w="0">
                  <a:noFill/>
                </a:ln>
                <a:solidFill>
                  <a:srgbClr val="FF0000"/>
                </a:solidFill>
                <a:effectLst>
                  <a:reflection blurRad="6350" stA="55000" endA="300" endPos="45500" dir="5400000" sy="-100000" algn="bl" rotWithShape="0"/>
                </a:effectLst>
                <a:latin typeface="UTM Banque" panose="02040603050506020204" pitchFamily="18" charset="0"/>
              </a:endParaRPr>
            </a:p>
          </p:txBody>
        </p:sp>
      </p:grpSp>
      <p:grpSp>
        <p:nvGrpSpPr>
          <p:cNvPr id="4" name="Group 3">
            <a:extLst>
              <a:ext uri="{FF2B5EF4-FFF2-40B4-BE49-F238E27FC236}">
                <a16:creationId xmlns:a16="http://schemas.microsoft.com/office/drawing/2014/main" id="{68A7C7CF-A524-AE75-9F0A-19EFBD78AB08}"/>
              </a:ext>
            </a:extLst>
          </p:cNvPr>
          <p:cNvGrpSpPr/>
          <p:nvPr/>
        </p:nvGrpSpPr>
        <p:grpSpPr>
          <a:xfrm>
            <a:off x="-214845" y="2001065"/>
            <a:ext cx="8851047" cy="4888840"/>
            <a:chOff x="3146" y="1970852"/>
            <a:chExt cx="9184676" cy="4888840"/>
          </a:xfrm>
        </p:grpSpPr>
        <p:grpSp>
          <p:nvGrpSpPr>
            <p:cNvPr id="14" name="Group 13"/>
            <p:cNvGrpSpPr/>
            <p:nvPr/>
          </p:nvGrpSpPr>
          <p:grpSpPr>
            <a:xfrm>
              <a:off x="826325" y="1970852"/>
              <a:ext cx="8361497" cy="4259101"/>
              <a:chOff x="5125306" y="548641"/>
              <a:chExt cx="5723577" cy="2988754"/>
            </a:xfrm>
          </p:grpSpPr>
          <p:grpSp>
            <p:nvGrpSpPr>
              <p:cNvPr id="38" name="组合 32"/>
              <p:cNvGrpSpPr/>
              <p:nvPr/>
            </p:nvGrpSpPr>
            <p:grpSpPr>
              <a:xfrm>
                <a:off x="5125306" y="548641"/>
                <a:ext cx="5723577" cy="2988754"/>
                <a:chOff x="1020" y="1424"/>
                <a:chExt cx="11012" cy="8708"/>
              </a:xfrm>
              <a:effectLst>
                <a:outerShdw blurRad="50800" dist="38100" algn="l" rotWithShape="0">
                  <a:prstClr val="black">
                    <a:alpha val="40000"/>
                  </a:prstClr>
                </a:outerShdw>
              </a:effectLst>
            </p:grpSpPr>
            <p:sp>
              <p:nvSpPr>
                <p:cNvPr id="39" name="云形 33"/>
                <p:cNvSpPr/>
                <p:nvPr/>
              </p:nvSpPr>
              <p:spPr>
                <a:xfrm>
                  <a:off x="1220" y="2528"/>
                  <a:ext cx="10812" cy="7604"/>
                </a:xfrm>
                <a:prstGeom prst="cloud">
                  <a:avLst/>
                </a:prstGeom>
                <a:solidFill>
                  <a:srgbClr val="FBE09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40" name="云形 34"/>
                <p:cNvSpPr/>
                <p:nvPr/>
              </p:nvSpPr>
              <p:spPr>
                <a:xfrm>
                  <a:off x="1020" y="1424"/>
                  <a:ext cx="10812" cy="8508"/>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TextBox 5"/>
              <p:cNvSpPr txBox="1"/>
              <p:nvPr/>
            </p:nvSpPr>
            <p:spPr>
              <a:xfrm>
                <a:off x="6012106" y="961850"/>
                <a:ext cx="3754696" cy="2053876"/>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3600" b="1" dirty="0" err="1">
                    <a:solidFill>
                      <a:srgbClr val="002060"/>
                    </a:solidFill>
                    <a:latin typeface="UTM Avo" panose="02040603050506020204" pitchFamily="18" charset="0"/>
                  </a:rPr>
                  <a:t>Cùng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chúng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tớ</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chuẩn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bị</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đồ</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dùng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học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đến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lớp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bằng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cách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tham</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gia</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trò</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chơi</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này</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nhé</a:t>
                </a:r>
                <a:r>
                  <a:rPr lang="en-US" sz="3600" b="1" dirty="0">
                    <a:solidFill>
                      <a:srgbClr val="002060"/>
                    </a:solidFill>
                    <a:latin typeface="UTM Avo" panose="02040603050506020204" pitchFamily="18" charset="0"/>
                  </a:rPr>
                  <a:t>!</a:t>
                </a: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5631" y="2305730"/>
              <a:ext cx="1038748" cy="2030127"/>
            </a:xfrm>
            <a:prstGeom prst="rect">
              <a:avLst/>
            </a:prstGeom>
          </p:spPr>
        </p:pic>
        <p:pic>
          <p:nvPicPr>
            <p:cNvPr id="17" name="Hộp màu"/>
            <p:cNvPicPr>
              <a:picLocks noChangeAspect="1"/>
            </p:cNvPicPr>
            <p:nvPr/>
          </p:nvPicPr>
          <p:blipFill>
            <a:blip r:embed="rId4" cstate="print">
              <a:extLst>
                <a:ext uri="{BEBA8EAE-BF5A-486C-A8C5-ECC9F3942E4B}">
                  <a14:imgProps xmlns:a14="http://schemas.microsoft.com/office/drawing/2010/main">
                    <a14:imgLayer r:embed="rId5">
                      <a14:imgEffect>
                        <a14:backgroundRemoval t="3704" b="98272" l="9744" r="8977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78187" y="4706659"/>
              <a:ext cx="1583952" cy="2049523"/>
            </a:xfrm>
            <a:prstGeom prst="rect">
              <a:avLst/>
            </a:prstGeom>
          </p:spPr>
        </p:pic>
        <p:pic>
          <p:nvPicPr>
            <p:cNvPr id="16" name="图片 4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19001699">
              <a:off x="3146" y="2348619"/>
              <a:ext cx="2340863" cy="2502317"/>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669" b="92642" l="0" r="98729"/>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73579" y="4575124"/>
              <a:ext cx="1430730" cy="1812662"/>
            </a:xfrm>
            <a:prstGeom prst="rect">
              <a:avLst/>
            </a:prstGeom>
          </p:spPr>
        </p:pic>
        <p:pic>
          <p:nvPicPr>
            <p:cNvPr id="19" name="tẩy">
              <a:extLst>
                <a:ext uri="{FF2B5EF4-FFF2-40B4-BE49-F238E27FC236}">
                  <a16:creationId xmlns:a16="http://schemas.microsoft.com/office/drawing/2014/main" id="{69D30F14-6A6B-CD8E-8009-53EFBE36EA8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4277760" y="5566721"/>
              <a:ext cx="1818240" cy="1292971"/>
            </a:xfrm>
            <a:prstGeom prst="rect">
              <a:avLst/>
            </a:prstGeom>
          </p:spPr>
        </p:pic>
      </p:grpSp>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7989" y="2582832"/>
            <a:ext cx="3702143" cy="4080535"/>
          </a:xfrm>
          <a:prstGeom prst="rect">
            <a:avLst/>
          </a:prstGeom>
        </p:spPr>
      </p:pic>
    </p:spTree>
    <p:extLst>
      <p:ext uri="{BB962C8B-B14F-4D97-AF65-F5344CB8AC3E}">
        <p14:creationId xmlns:p14="http://schemas.microsoft.com/office/powerpoint/2010/main" val="136500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06576" y="628450"/>
            <a:ext cx="11381478" cy="575828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8" name="Đáp án"/>
          <p:cNvGrpSpPr/>
          <p:nvPr/>
        </p:nvGrpSpPr>
        <p:grpSpPr>
          <a:xfrm>
            <a:off x="7012018" y="4548581"/>
            <a:ext cx="3694557" cy="1148723"/>
            <a:chOff x="7140826" y="1739788"/>
            <a:chExt cx="3928102" cy="817320"/>
          </a:xfrm>
          <a:solidFill>
            <a:srgbClr val="00B050"/>
          </a:solidFill>
        </p:grpSpPr>
        <p:sp>
          <p:nvSpPr>
            <p:cNvPr id="19" name="圆角矩形 1"/>
            <p:cNvSpPr/>
            <p:nvPr/>
          </p:nvSpPr>
          <p:spPr>
            <a:xfrm>
              <a:off x="7140826" y="1739788"/>
              <a:ext cx="3928102" cy="817320"/>
            </a:xfrm>
            <a:prstGeom prst="roundRect">
              <a:avLst>
                <a:gd name="adj" fmla="val 50000"/>
              </a:avLst>
            </a:prstGeom>
            <a:grp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endParaRPr lang="zh-CN" altLang="en-US" sz="4400">
                <a:solidFill>
                  <a:prstClr val="white"/>
                </a:solidFill>
                <a:latin typeface="Calibri"/>
                <a:ea typeface="思源黑体 CN"/>
              </a:endParaRPr>
            </a:p>
          </p:txBody>
        </p:sp>
        <p:sp>
          <p:nvSpPr>
            <p:cNvPr id="20" name="TextBox 19"/>
            <p:cNvSpPr txBox="1"/>
            <p:nvPr/>
          </p:nvSpPr>
          <p:spPr>
            <a:xfrm>
              <a:off x="7481077" y="1876353"/>
              <a:ext cx="3247599" cy="547460"/>
            </a:xfrm>
            <a:prstGeom prst="rect">
              <a:avLst/>
            </a:prstGeom>
            <a:noFill/>
          </p:spPr>
          <p:txBody>
            <a:bodyPr wrap="square" rtlCol="0">
              <a:spAutoFit/>
            </a:bodyPr>
            <a:lstStyle/>
            <a:p>
              <a:pPr algn="ctr"/>
              <a:r>
                <a:rPr lang="en-US" sz="4400" b="1" dirty="0" err="1">
                  <a:solidFill>
                    <a:schemeClr val="bg1"/>
                  </a:solidFill>
                  <a:latin typeface="UTM Avo" panose="02040603050506020204" pitchFamily="18" charset="0"/>
                </a:rPr>
                <a:t>Đá</a:t>
              </a:r>
              <a:r>
                <a:rPr lang="en-US" sz="4400" b="1" dirty="0">
                  <a:solidFill>
                    <a:schemeClr val="bg1"/>
                  </a:solidFill>
                  <a:latin typeface="UTM Avo" panose="02040603050506020204" pitchFamily="18" charset="0"/>
                </a:rPr>
                <a:t> </a:t>
              </a:r>
              <a:r>
                <a:rPr lang="en-US" sz="4400" b="1" dirty="0" err="1">
                  <a:solidFill>
                    <a:schemeClr val="bg1"/>
                  </a:solidFill>
                  <a:latin typeface="UTM Avo" panose="02040603050506020204" pitchFamily="18" charset="0"/>
                </a:rPr>
                <a:t>bóng</a:t>
              </a:r>
              <a:endParaRPr lang="en-US" sz="4400" b="1" dirty="0">
                <a:solidFill>
                  <a:schemeClr val="bg1"/>
                </a:solidFill>
                <a:latin typeface="UTM Avo" panose="02040603050506020204" pitchFamily="18" charset="0"/>
              </a:endParaRPr>
            </a:p>
          </p:txBody>
        </p:sp>
      </p:grpSp>
      <p:pic>
        <p:nvPicPr>
          <p:cNvPr id="21" name="Bút chì"/>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513880" y="1684400"/>
            <a:ext cx="2217031" cy="3567231"/>
          </a:xfrm>
          <a:prstGeom prst="rect">
            <a:avLst/>
          </a:prstGeom>
        </p:spPr>
      </p:pic>
      <p:grpSp>
        <p:nvGrpSpPr>
          <p:cNvPr id="25" name="Group 24"/>
          <p:cNvGrpSpPr/>
          <p:nvPr/>
        </p:nvGrpSpPr>
        <p:grpSpPr>
          <a:xfrm>
            <a:off x="849679" y="1013698"/>
            <a:ext cx="10492642" cy="1176582"/>
            <a:chOff x="535578" y="24409"/>
            <a:chExt cx="11724944" cy="1176582"/>
          </a:xfrm>
        </p:grpSpPr>
        <p:sp>
          <p:nvSpPr>
            <p:cNvPr id="35" name="TextBox 34"/>
            <p:cNvSpPr txBox="1"/>
            <p:nvPr/>
          </p:nvSpPr>
          <p:spPr>
            <a:xfrm>
              <a:off x="535578" y="31440"/>
              <a:ext cx="11498516" cy="1169551"/>
            </a:xfrm>
            <a:prstGeom prst="rect">
              <a:avLst/>
            </a:prstGeom>
            <a:noFill/>
          </p:spPr>
          <p:txBody>
            <a:bodyPr wrap="square" rtlCol="0">
              <a:spAutoFit/>
            </a:bodyPr>
            <a:lstStyle/>
            <a:p>
              <a:pPr algn="ctr"/>
              <a:r>
                <a:rPr lang="en-US" sz="3500" dirty="0" err="1">
                  <a:ln w="92075">
                    <a:solidFill>
                      <a:schemeClr val="bg1"/>
                    </a:solidFill>
                  </a:ln>
                  <a:solidFill>
                    <a:srgbClr val="00642D"/>
                  </a:solidFill>
                  <a:latin typeface="UTM Avo" panose="02040603050506020204" pitchFamily="18" charset="0"/>
                </a:rPr>
                <a:t>Nhìn</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tranh</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tìm</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nhanh</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từ</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ngữ</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chỉ</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sự</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vật</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hoặc</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hoạt</a:t>
              </a:r>
              <a:r>
                <a:rPr lang="en-US" sz="3500" dirty="0">
                  <a:ln w="92075">
                    <a:solidFill>
                      <a:schemeClr val="bg1"/>
                    </a:solidFill>
                  </a:ln>
                  <a:solidFill>
                    <a:srgbClr val="00642D"/>
                  </a:solidFill>
                  <a:latin typeface="UTM Avo" panose="02040603050506020204" pitchFamily="18" charset="0"/>
                </a:rPr>
                <a:t> </a:t>
              </a:r>
              <a:r>
                <a:rPr lang="en-US" sz="3500" dirty="0" err="1">
                  <a:ln w="92075">
                    <a:solidFill>
                      <a:schemeClr val="bg1"/>
                    </a:solidFill>
                  </a:ln>
                  <a:solidFill>
                    <a:srgbClr val="00642D"/>
                  </a:solidFill>
                  <a:latin typeface="UTM Avo" panose="02040603050506020204" pitchFamily="18" charset="0"/>
                </a:rPr>
                <a:t>động</a:t>
              </a:r>
              <a:r>
                <a:rPr lang="en-US" sz="3500" dirty="0">
                  <a:ln w="92075">
                    <a:solidFill>
                      <a:schemeClr val="bg1"/>
                    </a:solidFill>
                  </a:ln>
                  <a:solidFill>
                    <a:srgbClr val="00642D"/>
                  </a:solidFill>
                  <a:latin typeface="UTM Avo" panose="02040603050506020204" pitchFamily="18" charset="0"/>
                </a:rPr>
                <a:t> </a:t>
              </a:r>
            </a:p>
          </p:txBody>
        </p:sp>
        <p:sp>
          <p:nvSpPr>
            <p:cNvPr id="36" name="TextBox 35"/>
            <p:cNvSpPr txBox="1"/>
            <p:nvPr/>
          </p:nvSpPr>
          <p:spPr>
            <a:xfrm>
              <a:off x="762006" y="24409"/>
              <a:ext cx="11498516" cy="1169551"/>
            </a:xfrm>
            <a:prstGeom prst="rect">
              <a:avLst/>
            </a:prstGeom>
            <a:noFill/>
          </p:spPr>
          <p:txBody>
            <a:bodyPr wrap="square" rtlCol="0">
              <a:spAutoFit/>
            </a:bodyPr>
            <a:lstStyle/>
            <a:p>
              <a:pPr algn="ctr"/>
              <a:r>
                <a:rPr lang="en-US" sz="3500" b="1" dirty="0" err="1">
                  <a:solidFill>
                    <a:srgbClr val="00642D"/>
                  </a:solidFill>
                  <a:latin typeface="UTM Avo" panose="02040603050506020204" pitchFamily="18" charset="0"/>
                </a:rPr>
                <a:t>Nhìn</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tranh</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tìm</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nhanh</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từ</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ngữ</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chỉ</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sự</a:t>
              </a:r>
              <a:r>
                <a:rPr lang="en-US" sz="3500" b="1" dirty="0">
                  <a:solidFill>
                    <a:srgbClr val="00642D"/>
                  </a:solidFill>
                  <a:latin typeface="UTM Avo" panose="02040603050506020204" pitchFamily="18" charset="0"/>
                </a:rPr>
                <a:t> </a:t>
              </a:r>
              <a:r>
                <a:rPr lang="en-US" sz="3500" b="1" err="1">
                  <a:solidFill>
                    <a:srgbClr val="00642D"/>
                  </a:solidFill>
                  <a:latin typeface="UTM Avo" panose="02040603050506020204" pitchFamily="18" charset="0"/>
                </a:rPr>
                <a:t>vật</a:t>
              </a:r>
              <a:r>
                <a:rPr lang="en-US" sz="3500" b="1">
                  <a:solidFill>
                    <a:srgbClr val="00642D"/>
                  </a:solidFill>
                  <a:latin typeface="UTM Avo" panose="02040603050506020204" pitchFamily="18" charset="0"/>
                </a:rPr>
                <a:t> </a:t>
              </a:r>
            </a:p>
            <a:p>
              <a:pPr algn="ctr"/>
              <a:r>
                <a:rPr lang="en-US" sz="3500" b="1">
                  <a:solidFill>
                    <a:srgbClr val="00642D"/>
                  </a:solidFill>
                  <a:latin typeface="UTM Avo" panose="02040603050506020204" pitchFamily="18" charset="0"/>
                </a:rPr>
                <a:t>hoặc </a:t>
              </a:r>
              <a:r>
                <a:rPr lang="en-US" sz="3500" b="1" dirty="0" err="1">
                  <a:solidFill>
                    <a:srgbClr val="00642D"/>
                  </a:solidFill>
                  <a:latin typeface="UTM Avo" panose="02040603050506020204" pitchFamily="18" charset="0"/>
                </a:rPr>
                <a:t>hoạt</a:t>
              </a:r>
              <a:r>
                <a:rPr lang="en-US" sz="3500" b="1" dirty="0">
                  <a:solidFill>
                    <a:srgbClr val="00642D"/>
                  </a:solidFill>
                  <a:latin typeface="UTM Avo" panose="02040603050506020204" pitchFamily="18" charset="0"/>
                </a:rPr>
                <a:t> </a:t>
              </a:r>
              <a:r>
                <a:rPr lang="en-US" sz="3500" b="1" dirty="0" err="1">
                  <a:solidFill>
                    <a:srgbClr val="00642D"/>
                  </a:solidFill>
                  <a:latin typeface="UTM Avo" panose="02040603050506020204" pitchFamily="18" charset="0"/>
                </a:rPr>
                <a:t>động</a:t>
              </a:r>
              <a:r>
                <a:rPr lang="en-US" sz="3500" b="1" dirty="0">
                  <a:solidFill>
                    <a:srgbClr val="00642D"/>
                  </a:solidFill>
                  <a:latin typeface="UTM Avo" panose="02040603050506020204" pitchFamily="18" charset="0"/>
                </a:rPr>
                <a:t> </a:t>
              </a:r>
            </a:p>
          </p:txBody>
        </p:sp>
      </p:grpSp>
      <p:pic>
        <p:nvPicPr>
          <p:cNvPr id="17" name="Tranh đá bóng"/>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rot="21251099">
            <a:off x="1784665" y="2394920"/>
            <a:ext cx="4350559" cy="3390137"/>
          </a:xfrm>
          <a:prstGeom prst="rect">
            <a:avLst/>
          </a:prstGeom>
          <a:ln>
            <a:noFill/>
          </a:ln>
          <a:effectLst>
            <a:softEdge rad="112500"/>
          </a:effectLst>
        </p:spPr>
      </p:pic>
    </p:spTree>
    <p:extLst>
      <p:ext uri="{BB962C8B-B14F-4D97-AF65-F5344CB8AC3E}">
        <p14:creationId xmlns:p14="http://schemas.microsoft.com/office/powerpoint/2010/main" val="163701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applause.wav"/>
                                        </p:tgtEl>
                                      </p:cMediaNode>
                                    </p:audio>
                                  </p:subTnLst>
                                </p:cTn>
                              </p:par>
                              <p:par>
                                <p:cTn id="20" presetID="22" presetClass="exit" presetSubtype="4" fill="hold" nodeType="withEffect">
                                  <p:stCondLst>
                                    <p:cond delay="0"/>
                                  </p:stCondLst>
                                  <p:childTnLst>
                                    <p:animEffect transition="out" filter="wipe(down)">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78157" y="384614"/>
            <a:ext cx="11120846" cy="5807545"/>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23" name="Tranh"/>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386908">
            <a:off x="6631113" y="877250"/>
            <a:ext cx="4302401" cy="4302401"/>
          </a:xfrm>
          <a:prstGeom prst="rect">
            <a:avLst/>
          </a:prstGeom>
          <a:ln>
            <a:noFill/>
          </a:ln>
          <a:effectLst>
            <a:softEdge rad="112500"/>
          </a:effectLst>
        </p:spPr>
      </p:pic>
      <p:pic>
        <p:nvPicPr>
          <p:cNvPr id="32" name="Cái cặp"/>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1620636" y="502610"/>
            <a:ext cx="4424802" cy="4319424"/>
          </a:xfrm>
          <a:prstGeom prst="rect">
            <a:avLst/>
          </a:prstGeom>
        </p:spPr>
      </p:pic>
      <p:pic>
        <p:nvPicPr>
          <p:cNvPr id="31" name="图片 3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24432" y="5118707"/>
            <a:ext cx="12192000" cy="1664742"/>
          </a:xfrm>
          <a:prstGeom prst="rect">
            <a:avLst/>
          </a:prstGeom>
        </p:spPr>
      </p:pic>
      <p:grpSp>
        <p:nvGrpSpPr>
          <p:cNvPr id="24" name="Đáp án"/>
          <p:cNvGrpSpPr/>
          <p:nvPr/>
        </p:nvGrpSpPr>
        <p:grpSpPr>
          <a:xfrm>
            <a:off x="2228781" y="4471568"/>
            <a:ext cx="4396614" cy="817320"/>
            <a:chOff x="6803303" y="3300113"/>
            <a:chExt cx="3928102" cy="817320"/>
          </a:xfrm>
        </p:grpSpPr>
        <p:sp>
          <p:nvSpPr>
            <p:cNvPr id="27" name="圆角矩形 1"/>
            <p:cNvSpPr/>
            <p:nvPr/>
          </p:nvSpPr>
          <p:spPr>
            <a:xfrm>
              <a:off x="6803303" y="3300113"/>
              <a:ext cx="3928102" cy="817320"/>
            </a:xfrm>
            <a:prstGeom prst="roundRect">
              <a:avLst>
                <a:gd name="adj" fmla="val 50000"/>
              </a:avLst>
            </a:prstGeom>
            <a:solidFill>
              <a:srgbClr val="FF9999">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30" name="TextBox 29"/>
            <p:cNvSpPr txBox="1"/>
            <p:nvPr/>
          </p:nvSpPr>
          <p:spPr>
            <a:xfrm>
              <a:off x="7098532" y="3368428"/>
              <a:ext cx="3247600" cy="707886"/>
            </a:xfrm>
            <a:prstGeom prst="rect">
              <a:avLst/>
            </a:prstGeom>
            <a:noFill/>
          </p:spPr>
          <p:txBody>
            <a:bodyPr wrap="square" rtlCol="0">
              <a:spAutoFit/>
            </a:bodyPr>
            <a:lstStyle/>
            <a:p>
              <a:pPr algn="ctr"/>
              <a:r>
                <a:rPr lang="en-US" sz="4000" dirty="0" err="1">
                  <a:latin typeface="UTM Americana EB" panose="02040603050506020204" pitchFamily="18" charset="0"/>
                </a:rPr>
                <a:t>Nhảy</a:t>
              </a:r>
              <a:r>
                <a:rPr lang="en-US" sz="4000" dirty="0">
                  <a:latin typeface="UTM Americana EB" panose="02040603050506020204" pitchFamily="18" charset="0"/>
                </a:rPr>
                <a:t> </a:t>
              </a:r>
              <a:r>
                <a:rPr lang="en-US" sz="4000" dirty="0" err="1">
                  <a:latin typeface="UTM Americana EB" panose="02040603050506020204" pitchFamily="18" charset="0"/>
                </a:rPr>
                <a:t>dây</a:t>
              </a:r>
              <a:endParaRPr lang="en-US" sz="4000" dirty="0">
                <a:latin typeface="UTM Americana EB" panose="02040603050506020204" pitchFamily="18" charset="0"/>
              </a:endParaRPr>
            </a:p>
          </p:txBody>
        </p:sp>
      </p:grpSp>
    </p:spTree>
    <p:extLst>
      <p:ext uri="{BB962C8B-B14F-4D97-AF65-F5344CB8AC3E}">
        <p14:creationId xmlns:p14="http://schemas.microsoft.com/office/powerpoint/2010/main" val="2815243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750" fill="hold"/>
                                        <p:tgtEl>
                                          <p:spTgt spid="23"/>
                                        </p:tgtEl>
                                        <p:attrNameLst>
                                          <p:attrName>ppt_w</p:attrName>
                                        </p:attrNameLst>
                                      </p:cBhvr>
                                      <p:tavLst>
                                        <p:tav tm="0">
                                          <p:val>
                                            <p:fltVal val="0"/>
                                          </p:val>
                                        </p:tav>
                                        <p:tav tm="100000">
                                          <p:val>
                                            <p:strVal val="#ppt_w"/>
                                          </p:val>
                                        </p:tav>
                                      </p:tavLst>
                                    </p:anim>
                                    <p:anim calcmode="lin" valueType="num">
                                      <p:cBhvr>
                                        <p:cTn id="8" dur="750" fill="hold"/>
                                        <p:tgtEl>
                                          <p:spTgt spid="23"/>
                                        </p:tgtEl>
                                        <p:attrNameLst>
                                          <p:attrName>ppt_h</p:attrName>
                                        </p:attrNameLst>
                                      </p:cBhvr>
                                      <p:tavLst>
                                        <p:tav tm="0">
                                          <p:val>
                                            <p:fltVal val="0"/>
                                          </p:val>
                                        </p:tav>
                                        <p:tav tm="100000">
                                          <p:val>
                                            <p:strVal val="#ppt_h"/>
                                          </p:val>
                                        </p:tav>
                                      </p:tavLst>
                                    </p:anim>
                                    <p:animEffect transition="in" filter="fade">
                                      <p:cBhvr>
                                        <p:cTn id="9" dur="75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par>
                                <p:cTn id="25" presetID="22" presetClass="exit" presetSubtype="4" fill="hold" nodeType="withEffect">
                                  <p:stCondLst>
                                    <p:cond delay="0"/>
                                  </p:stCondLst>
                                  <p:childTnLst>
                                    <p:animEffect transition="out" filter="wipe(down)">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22" presetClass="exit" presetSubtype="4" fill="hold" nodeType="withEffect">
                                  <p:stCondLst>
                                    <p:cond delay="0"/>
                                  </p:stCondLst>
                                  <p:childTnLst>
                                    <p:animEffect transition="out" filter="wipe(down)">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52802" y="222525"/>
            <a:ext cx="11498516" cy="5423587"/>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3AA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32" name="Quyển sách"/>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096366">
            <a:off x="6493681" y="718829"/>
            <a:ext cx="4451439" cy="3996180"/>
          </a:xfrm>
          <a:prstGeom prst="rect">
            <a:avLst/>
          </a:prstGeom>
        </p:spPr>
      </p:pic>
      <p:pic>
        <p:nvPicPr>
          <p:cNvPr id="31" name="图片 3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4453450"/>
            <a:ext cx="12192000" cy="2413000"/>
          </a:xfrm>
          <a:prstGeom prst="rect">
            <a:avLst/>
          </a:prstGeom>
        </p:spPr>
      </p:pic>
      <p:pic>
        <p:nvPicPr>
          <p:cNvPr id="30" name="Tranh"/>
          <p:cNvPicPr>
            <a:picLocks noChangeAspect="1"/>
          </p:cNvPicPr>
          <p:nvPr/>
        </p:nvPicPr>
        <p:blipFill>
          <a:blip r:embed="rId8">
            <a:extLst>
              <a:ext uri="{BEBA8EAE-BF5A-486C-A8C5-ECC9F3942E4B}">
                <a14:imgProps xmlns:a14="http://schemas.microsoft.com/office/drawing/2010/main">
                  <a14:imgLayer r:embed="rId9">
                    <a14:imgEffect>
                      <a14:backgroundRemoval t="9783" b="89946" l="2582" r="97690">
                        <a14:foregroundMark x1="42120" y1="83424" x2="61549" y2="88179"/>
                      </a14:backgroundRemoval>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87617" y="485784"/>
            <a:ext cx="5702892" cy="5702892"/>
          </a:xfrm>
          <a:prstGeom prst="rect">
            <a:avLst/>
          </a:prstGeom>
          <a:ln>
            <a:noFill/>
          </a:ln>
          <a:effectLst>
            <a:outerShdw blurRad="292100" dist="139700" dir="2700000" algn="tl" rotWithShape="0">
              <a:srgbClr val="333333">
                <a:alpha val="65000"/>
              </a:srgbClr>
            </a:outerShdw>
          </a:effectLst>
        </p:spPr>
      </p:pic>
      <p:grpSp>
        <p:nvGrpSpPr>
          <p:cNvPr id="23" name="Đáp án"/>
          <p:cNvGrpSpPr/>
          <p:nvPr/>
        </p:nvGrpSpPr>
        <p:grpSpPr>
          <a:xfrm>
            <a:off x="6894833" y="4195839"/>
            <a:ext cx="4479511" cy="1138061"/>
            <a:chOff x="6534128" y="3300113"/>
            <a:chExt cx="4466451" cy="817320"/>
          </a:xfrm>
        </p:grpSpPr>
        <p:sp>
          <p:nvSpPr>
            <p:cNvPr id="24" name="圆角矩形 1"/>
            <p:cNvSpPr/>
            <p:nvPr/>
          </p:nvSpPr>
          <p:spPr>
            <a:xfrm>
              <a:off x="6803303" y="3300113"/>
              <a:ext cx="3928102" cy="817320"/>
            </a:xfrm>
            <a:prstGeom prst="roundRect">
              <a:avLst>
                <a:gd name="adj" fmla="val 50000"/>
              </a:avLst>
            </a:prstGeom>
            <a:solidFill>
              <a:srgbClr val="FFC000">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schemeClr val="tx1"/>
                </a:solidFill>
                <a:effectLst/>
                <a:uLnTx/>
                <a:uFillTx/>
                <a:latin typeface="Calibri"/>
                <a:ea typeface="思源黑体 CN"/>
                <a:cs typeface="+mn-cs"/>
              </a:endParaRPr>
            </a:p>
          </p:txBody>
        </p:sp>
        <p:sp>
          <p:nvSpPr>
            <p:cNvPr id="27" name="TextBox 26"/>
            <p:cNvSpPr txBox="1"/>
            <p:nvPr/>
          </p:nvSpPr>
          <p:spPr>
            <a:xfrm>
              <a:off x="6534128" y="3416385"/>
              <a:ext cx="4466451" cy="508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effectLst/>
                  <a:uLnTx/>
                  <a:uFillTx/>
                  <a:latin typeface="UTM Americana EB" panose="02040603050506020204" pitchFamily="18" charset="0"/>
                  <a:ea typeface="思源黑体 CN"/>
                  <a:cs typeface="+mn-cs"/>
                </a:rPr>
                <a:t>Trường</a:t>
              </a:r>
              <a:r>
                <a:rPr kumimoji="0" lang="en-US" sz="4000" b="0" i="0" u="none" strike="noStrike" kern="1200" cap="none" spc="0" normalizeH="0" noProof="0" dirty="0">
                  <a:ln>
                    <a:noFill/>
                  </a:ln>
                  <a:effectLst/>
                  <a:uLnTx/>
                  <a:uFillTx/>
                  <a:latin typeface="UTM Americana EB" panose="02040603050506020204" pitchFamily="18" charset="0"/>
                  <a:ea typeface="思源黑体 CN"/>
                  <a:cs typeface="+mn-cs"/>
                </a:rPr>
                <a:t> </a:t>
              </a:r>
              <a:r>
                <a:rPr kumimoji="0" lang="en-US" sz="4000" b="0" i="0" u="none" strike="noStrike" kern="1200" cap="none" spc="0" normalizeH="0" noProof="0" dirty="0" err="1">
                  <a:ln>
                    <a:noFill/>
                  </a:ln>
                  <a:effectLst/>
                  <a:uLnTx/>
                  <a:uFillTx/>
                  <a:latin typeface="UTM Americana EB" panose="02040603050506020204" pitchFamily="18" charset="0"/>
                  <a:ea typeface="思源黑体 CN"/>
                  <a:cs typeface="+mn-cs"/>
                </a:rPr>
                <a:t>học</a:t>
              </a:r>
              <a:endParaRPr kumimoji="0" lang="en-US" sz="4000" b="0" i="0" u="none" strike="noStrike" kern="1200" cap="none" spc="0" normalizeH="0" baseline="0" noProof="0" dirty="0">
                <a:ln>
                  <a:noFill/>
                </a:ln>
                <a:effectLst/>
                <a:uLnTx/>
                <a:uFillTx/>
                <a:latin typeface="UTM Americana EB" panose="02040603050506020204" pitchFamily="18" charset="0"/>
                <a:ea typeface="思源黑体 CN"/>
                <a:cs typeface="+mn-cs"/>
              </a:endParaRPr>
            </a:p>
          </p:txBody>
        </p:sp>
      </p:grpSp>
    </p:spTree>
    <p:extLst>
      <p:ext uri="{BB962C8B-B14F-4D97-AF65-F5344CB8AC3E}">
        <p14:creationId xmlns:p14="http://schemas.microsoft.com/office/powerpoint/2010/main" val="18056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80">
                                          <p:stCondLst>
                                            <p:cond delay="0"/>
                                          </p:stCondLst>
                                        </p:cTn>
                                        <p:tgtEl>
                                          <p:spTgt spid="32"/>
                                        </p:tgtEl>
                                      </p:cBhvr>
                                    </p:animEffect>
                                    <p:anim calcmode="lin" valueType="num">
                                      <p:cBhvr>
                                        <p:cTn id="2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6" dur="26">
                                          <p:stCondLst>
                                            <p:cond delay="650"/>
                                          </p:stCondLst>
                                        </p:cTn>
                                        <p:tgtEl>
                                          <p:spTgt spid="32"/>
                                        </p:tgtEl>
                                      </p:cBhvr>
                                      <p:to x="100000" y="60000"/>
                                    </p:animScale>
                                    <p:animScale>
                                      <p:cBhvr>
                                        <p:cTn id="27" dur="166" decel="50000">
                                          <p:stCondLst>
                                            <p:cond delay="676"/>
                                          </p:stCondLst>
                                        </p:cTn>
                                        <p:tgtEl>
                                          <p:spTgt spid="32"/>
                                        </p:tgtEl>
                                      </p:cBhvr>
                                      <p:to x="100000" y="100000"/>
                                    </p:animScale>
                                    <p:animScale>
                                      <p:cBhvr>
                                        <p:cTn id="28" dur="26">
                                          <p:stCondLst>
                                            <p:cond delay="1312"/>
                                          </p:stCondLst>
                                        </p:cTn>
                                        <p:tgtEl>
                                          <p:spTgt spid="32"/>
                                        </p:tgtEl>
                                      </p:cBhvr>
                                      <p:to x="100000" y="80000"/>
                                    </p:animScale>
                                    <p:animScale>
                                      <p:cBhvr>
                                        <p:cTn id="29" dur="166" decel="50000">
                                          <p:stCondLst>
                                            <p:cond delay="1338"/>
                                          </p:stCondLst>
                                        </p:cTn>
                                        <p:tgtEl>
                                          <p:spTgt spid="32"/>
                                        </p:tgtEl>
                                      </p:cBhvr>
                                      <p:to x="100000" y="100000"/>
                                    </p:animScale>
                                    <p:animScale>
                                      <p:cBhvr>
                                        <p:cTn id="30" dur="26">
                                          <p:stCondLst>
                                            <p:cond delay="1642"/>
                                          </p:stCondLst>
                                        </p:cTn>
                                        <p:tgtEl>
                                          <p:spTgt spid="32"/>
                                        </p:tgtEl>
                                      </p:cBhvr>
                                      <p:to x="100000" y="90000"/>
                                    </p:animScale>
                                    <p:animScale>
                                      <p:cBhvr>
                                        <p:cTn id="31" dur="166" decel="50000">
                                          <p:stCondLst>
                                            <p:cond delay="1668"/>
                                          </p:stCondLst>
                                        </p:cTn>
                                        <p:tgtEl>
                                          <p:spTgt spid="32"/>
                                        </p:tgtEl>
                                      </p:cBhvr>
                                      <p:to x="100000" y="100000"/>
                                    </p:animScale>
                                    <p:animScale>
                                      <p:cBhvr>
                                        <p:cTn id="32" dur="26">
                                          <p:stCondLst>
                                            <p:cond delay="1808"/>
                                          </p:stCondLst>
                                        </p:cTn>
                                        <p:tgtEl>
                                          <p:spTgt spid="32"/>
                                        </p:tgtEl>
                                      </p:cBhvr>
                                      <p:to x="100000" y="95000"/>
                                    </p:animScale>
                                    <p:animScale>
                                      <p:cBhvr>
                                        <p:cTn id="33" dur="166" decel="50000">
                                          <p:stCondLst>
                                            <p:cond delay="1834"/>
                                          </p:stCondLst>
                                        </p:cTn>
                                        <p:tgtEl>
                                          <p:spTgt spid="32"/>
                                        </p:tgtEl>
                                      </p:cBhvr>
                                      <p:to x="100000" y="100000"/>
                                    </p:animScale>
                                  </p:childTnLst>
                                  <p:subTnLst>
                                    <p:audio>
                                      <p:cMediaNode>
                                        <p:cTn display="0" masterRel="sameClick">
                                          <p:stCondLst>
                                            <p:cond evt="begin" delay="0">
                                              <p:tn val="18"/>
                                            </p:cond>
                                          </p:stCondLst>
                                          <p:endCondLst>
                                            <p:cond evt="onStopAudio" delay="0">
                                              <p:tgtEl>
                                                <p:sldTgt/>
                                              </p:tgtEl>
                                            </p:cond>
                                          </p:endCondLst>
                                        </p:cTn>
                                        <p:tgtEl>
                                          <p:sndTgt r:embed="rId4" name="applause.wav"/>
                                        </p:tgtEl>
                                      </p:cMediaNode>
                                    </p:audio>
                                  </p:subTnLst>
                                </p:cTn>
                              </p:par>
                              <p:par>
                                <p:cTn id="34" presetID="22" presetClass="exit" presetSubtype="4" fill="hold" nodeType="withEffect">
                                  <p:stCondLst>
                                    <p:cond delay="0"/>
                                  </p:stCondLst>
                                  <p:childTnLst>
                                    <p:animEffect transition="out" filter="wipe(down)">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par>
                                <p:cTn id="37" presetID="22" presetClass="exit" presetSubtype="4" fill="hold" nodeType="withEffect">
                                  <p:stCondLst>
                                    <p:cond delay="0"/>
                                  </p:stCondLst>
                                  <p:childTnLst>
                                    <p:animEffect transition="out" filter="wipe(down)">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06932" y="487302"/>
            <a:ext cx="11256373" cy="5713369"/>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7C060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58520">
            <a:off x="6314712" y="418296"/>
            <a:ext cx="5374919" cy="5374919"/>
          </a:xfrm>
          <a:prstGeom prst="rect">
            <a:avLst/>
          </a:prstGeom>
          <a:ln>
            <a:noFill/>
          </a:ln>
          <a:effectLst>
            <a:outerShdw blurRad="292100" dist="139700" dir="2700000" algn="tl" rotWithShape="0">
              <a:srgbClr val="333333">
                <a:alpha val="65000"/>
              </a:srgbClr>
            </a:outerShdw>
          </a:effectLst>
        </p:spPr>
      </p:pic>
      <p:pic>
        <p:nvPicPr>
          <p:cNvPr id="31" name="图片 3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pic>
        <p:nvPicPr>
          <p:cNvPr id="38" name="Tranh"/>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1375761" y="784861"/>
            <a:ext cx="5397572" cy="4336805"/>
          </a:xfrm>
          <a:prstGeom prst="rect">
            <a:avLst/>
          </a:prstGeom>
          <a:ln>
            <a:noFill/>
          </a:ln>
          <a:effectLst>
            <a:softEdge rad="112500"/>
          </a:effectLst>
        </p:spPr>
      </p:pic>
      <p:grpSp>
        <p:nvGrpSpPr>
          <p:cNvPr id="33" name="Đáp án"/>
          <p:cNvGrpSpPr/>
          <p:nvPr/>
        </p:nvGrpSpPr>
        <p:grpSpPr>
          <a:xfrm>
            <a:off x="3619393" y="5383351"/>
            <a:ext cx="5475496" cy="817320"/>
            <a:chOff x="6803303" y="3300113"/>
            <a:chExt cx="5475496" cy="817320"/>
          </a:xfrm>
        </p:grpSpPr>
        <p:sp>
          <p:nvSpPr>
            <p:cNvPr id="34" name="圆角矩形 1"/>
            <p:cNvSpPr/>
            <p:nvPr/>
          </p:nvSpPr>
          <p:spPr>
            <a:xfrm>
              <a:off x="6803303" y="3300113"/>
              <a:ext cx="5475496" cy="817320"/>
            </a:xfrm>
            <a:prstGeom prst="roundRect">
              <a:avLst>
                <a:gd name="adj" fmla="val 50000"/>
              </a:avLst>
            </a:prstGeom>
            <a:solidFill>
              <a:srgbClr val="DD4331">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37" name="TextBox 36"/>
            <p:cNvSpPr txBox="1"/>
            <p:nvPr/>
          </p:nvSpPr>
          <p:spPr>
            <a:xfrm>
              <a:off x="7152536" y="3340082"/>
              <a:ext cx="446645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UTM Americana EB" panose="02040603050506020204" pitchFamily="18" charset="0"/>
                  <a:ea typeface="思源黑体 CN"/>
                </a:rPr>
                <a:t>Đánh</a:t>
              </a:r>
              <a:r>
                <a:rPr lang="en-US" sz="4000" dirty="0">
                  <a:solidFill>
                    <a:prstClr val="white"/>
                  </a:solidFill>
                  <a:latin typeface="UTM Americana EB" panose="02040603050506020204" pitchFamily="18" charset="0"/>
                  <a:ea typeface="思源黑体 CN"/>
                </a:rPr>
                <a:t> </a:t>
              </a:r>
              <a:r>
                <a:rPr lang="en-US" sz="4000" dirty="0" err="1">
                  <a:solidFill>
                    <a:prstClr val="white"/>
                  </a:solidFill>
                  <a:latin typeface="UTM Americana EB" panose="02040603050506020204" pitchFamily="18" charset="0"/>
                  <a:ea typeface="思源黑体 CN"/>
                </a:rPr>
                <a:t>cầu</a:t>
              </a:r>
              <a:r>
                <a:rPr lang="en-US" sz="4000" dirty="0">
                  <a:solidFill>
                    <a:prstClr val="white"/>
                  </a:solidFill>
                  <a:latin typeface="UTM Americana EB" panose="02040603050506020204" pitchFamily="18" charset="0"/>
                  <a:ea typeface="思源黑体 CN"/>
                </a:rPr>
                <a:t> </a:t>
              </a:r>
              <a:r>
                <a:rPr lang="en-US" sz="4000" dirty="0" err="1">
                  <a:solidFill>
                    <a:prstClr val="white"/>
                  </a:solidFill>
                  <a:latin typeface="UTM Americana EB" panose="02040603050506020204" pitchFamily="18" charset="0"/>
                  <a:ea typeface="思源黑体 CN"/>
                </a:rPr>
                <a:t>lông</a:t>
              </a:r>
              <a:endParaRPr kumimoji="0" lang="en-US" sz="4000" b="0" i="0" u="none" strike="noStrike" kern="1200" cap="none" spc="0" normalizeH="0" baseline="0" noProof="0" dirty="0">
                <a:ln>
                  <a:noFill/>
                </a:ln>
                <a:solidFill>
                  <a:prstClr val="white"/>
                </a:solidFill>
                <a:effectLst/>
                <a:uLnTx/>
                <a:uFillTx/>
                <a:latin typeface="UTM Americana EB" panose="02040603050506020204" pitchFamily="18" charset="0"/>
                <a:ea typeface="思源黑体 CN"/>
              </a:endParaRPr>
            </a:p>
          </p:txBody>
        </p:sp>
      </p:grpSp>
    </p:spTree>
    <p:extLst>
      <p:ext uri="{BB962C8B-B14F-4D97-AF65-F5344CB8AC3E}">
        <p14:creationId xmlns:p14="http://schemas.microsoft.com/office/powerpoint/2010/main" val="3831048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750" fill="hold"/>
                                        <p:tgtEl>
                                          <p:spTgt spid="38"/>
                                        </p:tgtEl>
                                        <p:attrNameLst>
                                          <p:attrName>ppt_w</p:attrName>
                                        </p:attrNameLst>
                                      </p:cBhvr>
                                      <p:tavLst>
                                        <p:tav tm="0">
                                          <p:val>
                                            <p:fltVal val="0"/>
                                          </p:val>
                                        </p:tav>
                                        <p:tav tm="100000">
                                          <p:val>
                                            <p:strVal val="#ppt_w"/>
                                          </p:val>
                                        </p:tav>
                                      </p:tavLst>
                                    </p:anim>
                                    <p:anim calcmode="lin" valueType="num">
                                      <p:cBhvr>
                                        <p:cTn id="8" dur="750" fill="hold"/>
                                        <p:tgtEl>
                                          <p:spTgt spid="38"/>
                                        </p:tgtEl>
                                        <p:attrNameLst>
                                          <p:attrName>ppt_h</p:attrName>
                                        </p:attrNameLst>
                                      </p:cBhvr>
                                      <p:tavLst>
                                        <p:tav tm="0">
                                          <p:val>
                                            <p:fltVal val="0"/>
                                          </p:val>
                                        </p:tav>
                                        <p:tav tm="100000">
                                          <p:val>
                                            <p:strVal val="#ppt_h"/>
                                          </p:val>
                                        </p:tav>
                                      </p:tavLst>
                                    </p:anim>
                                    <p:animEffect transition="in" filter="fade">
                                      <p:cBhvr>
                                        <p:cTn id="9" dur="75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withEffect">
                                  <p:stCondLst>
                                    <p:cond delay="0"/>
                                  </p:stCondLst>
                                  <p:childTnLst>
                                    <p:animEffect transition="out" filter="wipe(down)">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35577" y="816832"/>
            <a:ext cx="11120846" cy="56834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pic>
        <p:nvPicPr>
          <p:cNvPr id="31" name="图片 3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23" name="Đáp án"/>
          <p:cNvGrpSpPr/>
          <p:nvPr/>
        </p:nvGrpSpPr>
        <p:grpSpPr>
          <a:xfrm>
            <a:off x="6245779" y="1716701"/>
            <a:ext cx="4470050" cy="1133698"/>
            <a:chOff x="6534128" y="3300113"/>
            <a:chExt cx="4466451" cy="817320"/>
          </a:xfrm>
        </p:grpSpPr>
        <p:sp>
          <p:nvSpPr>
            <p:cNvPr id="24" name="圆角矩形 1"/>
            <p:cNvSpPr/>
            <p:nvPr/>
          </p:nvSpPr>
          <p:spPr>
            <a:xfrm>
              <a:off x="6803303" y="3300113"/>
              <a:ext cx="3928102" cy="817320"/>
            </a:xfrm>
            <a:prstGeom prst="roundRect">
              <a:avLst>
                <a:gd name="adj" fmla="val 50000"/>
              </a:avLst>
            </a:prstGeom>
            <a:solidFill>
              <a:srgbClr val="FF9999">
                <a:alpha val="78000"/>
              </a:srgbClr>
            </a:solidFill>
            <a:ln>
              <a:solidFill>
                <a:schemeClr val="tx1"/>
              </a:solidFill>
              <a:prstDash val="lgDashDotDot"/>
            </a:ln>
            <a:effectLst>
              <a:glow rad="139700">
                <a:schemeClr val="accent2">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chemeClr val="tx1"/>
                </a:solidFill>
                <a:effectLst/>
                <a:uLnTx/>
                <a:uFillTx/>
                <a:latin typeface="Calibri"/>
                <a:ea typeface="思源黑体 CN"/>
                <a:cs typeface="+mn-cs"/>
              </a:endParaRPr>
            </a:p>
          </p:txBody>
        </p:sp>
        <p:sp>
          <p:nvSpPr>
            <p:cNvPr id="27" name="TextBox 26"/>
            <p:cNvSpPr txBox="1"/>
            <p:nvPr/>
          </p:nvSpPr>
          <p:spPr>
            <a:xfrm>
              <a:off x="6534128" y="3416385"/>
              <a:ext cx="4466451" cy="5547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UTM Americana EB" panose="02040603050506020204" pitchFamily="18" charset="0"/>
                  <a:ea typeface="思源黑体 CN"/>
                  <a:cs typeface="+mn-cs"/>
                </a:rPr>
                <a:t>Cái</a:t>
              </a:r>
              <a:r>
                <a:rPr kumimoji="0" lang="en-US" sz="4400" b="0" i="0" u="none" strike="noStrike" kern="1200" cap="none" spc="0" normalizeH="0" noProof="0" dirty="0">
                  <a:ln>
                    <a:noFill/>
                  </a:ln>
                  <a:effectLst/>
                  <a:uLnTx/>
                  <a:uFillTx/>
                  <a:latin typeface="UTM Americana EB" panose="02040603050506020204" pitchFamily="18" charset="0"/>
                  <a:ea typeface="思源黑体 CN"/>
                  <a:cs typeface="+mn-cs"/>
                </a:rPr>
                <a:t> </a:t>
              </a:r>
              <a:r>
                <a:rPr kumimoji="0" lang="en-US" sz="4400" b="0" i="0" u="none" strike="noStrike" kern="1200" cap="none" spc="0" normalizeH="0" noProof="0" dirty="0" err="1">
                  <a:ln>
                    <a:noFill/>
                  </a:ln>
                  <a:effectLst/>
                  <a:uLnTx/>
                  <a:uFillTx/>
                  <a:latin typeface="UTM Americana EB" panose="02040603050506020204" pitchFamily="18" charset="0"/>
                  <a:ea typeface="思源黑体 CN"/>
                  <a:cs typeface="+mn-cs"/>
                </a:rPr>
                <a:t>đèn</a:t>
              </a:r>
              <a:endParaRPr kumimoji="0" lang="en-US" sz="4400" b="0" i="0" u="none" strike="noStrike" kern="1200" cap="none" spc="0" normalizeH="0" baseline="0" noProof="0" dirty="0">
                <a:ln>
                  <a:noFill/>
                </a:ln>
                <a:effectLst/>
                <a:uLnTx/>
                <a:uFillTx/>
                <a:latin typeface="UTM Americana EB" panose="02040603050506020204" pitchFamily="18" charset="0"/>
                <a:ea typeface="思源黑体 CN"/>
                <a:cs typeface="+mn-cs"/>
              </a:endParaRPr>
            </a:p>
          </p:txBody>
        </p:sp>
      </p:grpSp>
      <p:pic>
        <p:nvPicPr>
          <p:cNvPr id="30" name="đèn"/>
          <p:cNvPicPr>
            <a:picLocks noChangeAspect="1"/>
          </p:cNvPicPr>
          <p:nvPr/>
        </p:nvPicPr>
        <p:blipFill>
          <a:blip r:embed="rId7">
            <a:extLst>
              <a:ext uri="{BEBA8EAE-BF5A-486C-A8C5-ECC9F3942E4B}">
                <a14:imgProps xmlns:a14="http://schemas.microsoft.com/office/drawing/2010/main">
                  <a14:imgLayer r:embed="rId8">
                    <a14:imgEffect>
                      <a14:backgroundRemoval t="10000" b="9375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526396" y="878582"/>
            <a:ext cx="5680249" cy="5002089"/>
          </a:xfrm>
          <a:prstGeom prst="rect">
            <a:avLst/>
          </a:prstGeom>
          <a:ln>
            <a:noFill/>
          </a:ln>
          <a:effectLst>
            <a:outerShdw blurRad="292100" dist="139700" dir="2700000" algn="tl" rotWithShape="0">
              <a:srgbClr val="333333">
                <a:alpha val="65000"/>
              </a:srgbClr>
            </a:outerShdw>
          </a:effectLst>
        </p:spPr>
      </p:pic>
      <p:pic>
        <p:nvPicPr>
          <p:cNvPr id="32" name="tẩy"/>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67778" y1="21406" x2="35667" y2="52812"/>
                        <a14:foregroundMark x1="23667" y1="48906" x2="38556" y2="76719"/>
                        <a14:foregroundMark x1="20333" y1="61094" x2="33333" y2="79375"/>
                        <a14:foregroundMark x1="78444" y1="40156" x2="50222" y2="67188"/>
                      </a14:backgroundRemoval>
                    </a14:imgEffect>
                  </a14:imgLayer>
                </a14:imgProps>
              </a:ext>
              <a:ext uri="{28A0092B-C50C-407E-A947-70E740481C1C}">
                <a14:useLocalDpi xmlns:a14="http://schemas.microsoft.com/office/drawing/2010/main" val="0"/>
              </a:ext>
            </a:extLst>
          </a:blip>
          <a:stretch>
            <a:fillRect/>
          </a:stretch>
        </p:blipFill>
        <p:spPr>
          <a:xfrm>
            <a:off x="6049972" y="2849462"/>
            <a:ext cx="4715818" cy="3353470"/>
          </a:xfrm>
          <a:prstGeom prst="rect">
            <a:avLst/>
          </a:prstGeom>
        </p:spPr>
      </p:pic>
    </p:spTree>
    <p:extLst>
      <p:ext uri="{BB962C8B-B14F-4D97-AF65-F5344CB8AC3E}">
        <p14:creationId xmlns:p14="http://schemas.microsoft.com/office/powerpoint/2010/main" val="196183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par>
                                <p:cTn id="21" presetID="6" presetClass="entr" presetSubtype="16"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ircle(in)">
                                      <p:cBhvr>
                                        <p:cTn id="2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22" presetClass="exit" presetSubtype="4" fill="hold" nodeType="withEffect">
                                  <p:stCondLst>
                                    <p:cond delay="0"/>
                                  </p:stCondLst>
                                  <p:childTnLst>
                                    <p:animEffect transition="out" filter="wipe(down)">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6" presetClass="entr" presetSubtype="16"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circle(in)">
                                      <p:cBhvr>
                                        <p:cTn id="35" dur="2000"/>
                                        <p:tgtEl>
                                          <p:spTgt spid="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3"/>
                  </p:tgtEl>
                </p:cond>
              </p:nextCondLst>
            </p:seq>
          </p:childTnLst>
        </p:cTn>
      </p:par>
    </p:tnLst>
  </p:timing>
</p:sld>
</file>

<file path=ppt/theme/theme1.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640</Words>
  <Application>Microsoft Office PowerPoint</Application>
  <PresentationFormat>Widescreen</PresentationFormat>
  <Paragraphs>90</Paragraphs>
  <Slides>21</Slides>
  <Notes>14</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21</vt:i4>
      </vt:variant>
    </vt:vector>
  </HeadingPairs>
  <TitlesOfParts>
    <vt:vector size="43" baseType="lpstr">
      <vt:lpstr>UTM Banque</vt:lpstr>
      <vt:lpstr>#9Slide07 HoneyCream</vt:lpstr>
      <vt:lpstr>Cambria</vt:lpstr>
      <vt:lpstr>#9Slide03 SVNCintra</vt:lpstr>
      <vt:lpstr>#9Slide05 Aphrodite Pro</vt:lpstr>
      <vt:lpstr>等线</vt:lpstr>
      <vt:lpstr>UTM Beautiful Caps</vt:lpstr>
      <vt:lpstr>UTM Cookies</vt:lpstr>
      <vt:lpstr>UTM Americana EB</vt:lpstr>
      <vt:lpstr>Arial</vt:lpstr>
      <vt:lpstr>UTM Arruba KT</vt:lpstr>
      <vt:lpstr>UTM Showcard</vt:lpstr>
      <vt:lpstr>Tahoma</vt:lpstr>
      <vt:lpstr>UTM Avo</vt:lpstr>
      <vt:lpstr>SVN-Newton</vt:lpstr>
      <vt:lpstr>#9Slide07 Altus</vt:lpstr>
      <vt:lpstr>UTM Silk Script</vt:lpstr>
      <vt:lpstr>#9Slide05 SVNUT Triumph</vt:lpstr>
      <vt:lpstr>Calibri</vt:lpstr>
      <vt:lpstr>思源黑体 CN</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đoạn văn giới thiệu bản thân</dc:title>
  <dc:subject>Tiếng Việt 2</dc:subject>
  <dc:creator/>
  <cp:keywords>Măng Non team</cp:keywords>
  <dc:description>Viết đoạn văn giới thiệu bản thân</dc:description>
  <cp:lastModifiedBy/>
  <cp:revision>1</cp:revision>
  <dcterms:created xsi:type="dcterms:W3CDTF">2022-02-14T02:33:37Z</dcterms:created>
  <dcterms:modified xsi:type="dcterms:W3CDTF">2023-09-17T05:04:51Z</dcterms:modified>
  <cp:category>Măng Non team</cp:category>
</cp:coreProperties>
</file>