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0" r:id="rId1"/>
  </p:sldMasterIdLst>
  <p:notesMasterIdLst>
    <p:notesMasterId r:id="rId7"/>
  </p:notesMasterIdLst>
  <p:sldIdLst>
    <p:sldId id="303" r:id="rId2"/>
    <p:sldId id="265" r:id="rId3"/>
    <p:sldId id="289" r:id="rId4"/>
    <p:sldId id="267" r:id="rId5"/>
    <p:sldId id="30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m Anh" initials="K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81" autoAdjust="0"/>
    <p:restoredTop sz="94660"/>
  </p:normalViewPr>
  <p:slideViewPr>
    <p:cSldViewPr snapToGrid="0">
      <p:cViewPr varScale="1">
        <p:scale>
          <a:sx n="69" d="100"/>
          <a:sy n="69" d="100"/>
        </p:scale>
        <p:origin x="-654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pPr/>
              <a:t>15/10/2023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52978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15/10/2023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mp4"/><Relationship Id="rId2" Type="http://schemas.openxmlformats.org/officeDocument/2006/relationships/slideLayout" Target="../slideLayouts/slideLayout2.xml"/><Relationship Id="rId1" Type="http://schemas.openxmlformats.org/officeDocument/2006/relationships/video" Target="NULL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7387393" y="3197645"/>
            <a:ext cx="421767" cy="440512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3" name="Table 122"/>
          <p:cNvGraphicFramePr>
            <a:graphicFrameLocks noGrp="1"/>
          </p:cNvGraphicFramePr>
          <p:nvPr/>
        </p:nvGraphicFramePr>
        <p:xfrm>
          <a:off x="715815" y="1828800"/>
          <a:ext cx="10644912" cy="25603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8400476"/>
                <a:gridCol w="2244436"/>
              </a:tblGrid>
              <a:tr h="619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r>
                        <a:rPr lang="en-US" sz="36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– 4 = 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9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13 – 5 = ?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19991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 – 3 = ?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999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 – 8 =</a:t>
                      </a:r>
                      <a:r>
                        <a:rPr lang="en-US" sz="3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?</a:t>
                      </a:r>
                      <a:endParaRPr lang="en-US" sz="3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64" name="Group 63"/>
          <p:cNvGrpSpPr/>
          <p:nvPr/>
        </p:nvGrpSpPr>
        <p:grpSpPr>
          <a:xfrm>
            <a:off x="775841" y="1964590"/>
            <a:ext cx="6437571" cy="473806"/>
            <a:chOff x="332509" y="1672962"/>
            <a:chExt cx="8035733" cy="591432"/>
          </a:xfrm>
        </p:grpSpPr>
        <p:sp>
          <p:nvSpPr>
            <p:cNvPr id="65" name="Oval 64"/>
            <p:cNvSpPr/>
            <p:nvPr/>
          </p:nvSpPr>
          <p:spPr>
            <a:xfrm>
              <a:off x="7841769" y="1690258"/>
              <a:ext cx="526473" cy="549873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6" name="Group 19"/>
            <p:cNvGrpSpPr/>
            <p:nvPr/>
          </p:nvGrpSpPr>
          <p:grpSpPr>
            <a:xfrm>
              <a:off x="332509" y="1672962"/>
              <a:ext cx="6137563" cy="591432"/>
              <a:chOff x="332509" y="1672962"/>
              <a:chExt cx="6137563" cy="59143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969818" y="1714523"/>
                <a:ext cx="526473" cy="5498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565564" y="1714523"/>
                <a:ext cx="526473" cy="5498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2202872" y="1700670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332509" y="1714523"/>
                <a:ext cx="526473" cy="5498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2826327" y="168337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5943599" y="1676401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3422072" y="1672962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4045527" y="1690254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4682836" y="1690255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5334000" y="1676400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5" name="Group 114"/>
          <p:cNvGrpSpPr/>
          <p:nvPr/>
        </p:nvGrpSpPr>
        <p:grpSpPr>
          <a:xfrm>
            <a:off x="761987" y="2563092"/>
            <a:ext cx="7559789" cy="484908"/>
            <a:chOff x="761987" y="2563092"/>
            <a:chExt cx="7559789" cy="484908"/>
          </a:xfrm>
        </p:grpSpPr>
        <p:sp>
          <p:nvSpPr>
            <p:cNvPr id="23" name="Oval 22"/>
            <p:cNvSpPr/>
            <p:nvPr/>
          </p:nvSpPr>
          <p:spPr>
            <a:xfrm>
              <a:off x="6777791" y="2574191"/>
              <a:ext cx="421767" cy="440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4" name="Group 19"/>
            <p:cNvGrpSpPr/>
            <p:nvPr/>
          </p:nvGrpSpPr>
          <p:grpSpPr>
            <a:xfrm>
              <a:off x="761987" y="2563092"/>
              <a:ext cx="4916913" cy="484908"/>
              <a:chOff x="332509" y="1676400"/>
              <a:chExt cx="6137563" cy="60528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969818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1565564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2202872" y="1717963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32509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826327" y="1717963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5943599" y="1676401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/>
              <p:nvPr/>
            </p:nvSpPr>
            <p:spPr>
              <a:xfrm>
                <a:off x="3422072" y="1690255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/>
              <p:nvPr/>
            </p:nvSpPr>
            <p:spPr>
              <a:xfrm>
                <a:off x="4045527" y="1690254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/>
              <p:nvPr/>
            </p:nvSpPr>
            <p:spPr>
              <a:xfrm>
                <a:off x="4682836" y="1690255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/>
              <p:nvPr/>
            </p:nvSpPr>
            <p:spPr>
              <a:xfrm>
                <a:off x="5334000" y="1676400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6" name="Oval 105"/>
            <p:cNvSpPr/>
            <p:nvPr/>
          </p:nvSpPr>
          <p:spPr>
            <a:xfrm>
              <a:off x="7359682" y="2588045"/>
              <a:ext cx="421767" cy="440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>
              <a:off x="7900009" y="2588045"/>
              <a:ext cx="421767" cy="440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Group 113"/>
          <p:cNvGrpSpPr/>
          <p:nvPr/>
        </p:nvGrpSpPr>
        <p:grpSpPr>
          <a:xfrm>
            <a:off x="734278" y="3186547"/>
            <a:ext cx="7062309" cy="498762"/>
            <a:chOff x="734278" y="3186547"/>
            <a:chExt cx="7062309" cy="498762"/>
          </a:xfrm>
        </p:grpSpPr>
        <p:sp>
          <p:nvSpPr>
            <p:cNvPr id="79" name="Oval 78"/>
            <p:cNvSpPr/>
            <p:nvPr/>
          </p:nvSpPr>
          <p:spPr>
            <a:xfrm>
              <a:off x="6805502" y="3211499"/>
              <a:ext cx="421767" cy="440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19"/>
            <p:cNvGrpSpPr/>
            <p:nvPr/>
          </p:nvGrpSpPr>
          <p:grpSpPr>
            <a:xfrm>
              <a:off x="734278" y="3186547"/>
              <a:ext cx="7062309" cy="498762"/>
              <a:chOff x="332509" y="1659107"/>
              <a:chExt cx="8815565" cy="622582"/>
            </a:xfrm>
          </p:grpSpPr>
          <p:sp>
            <p:nvSpPr>
              <p:cNvPr id="81" name="Oval 80"/>
              <p:cNvSpPr/>
              <p:nvPr/>
            </p:nvSpPr>
            <p:spPr>
              <a:xfrm>
                <a:off x="969818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/>
              <p:cNvSpPr/>
              <p:nvPr/>
            </p:nvSpPr>
            <p:spPr>
              <a:xfrm>
                <a:off x="1565564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2202872" y="1717963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332509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2826327" y="1717963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8621601" y="1659107"/>
                <a:ext cx="526473" cy="54987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5943599" y="1676401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/>
              <p:cNvSpPr/>
              <p:nvPr/>
            </p:nvSpPr>
            <p:spPr>
              <a:xfrm>
                <a:off x="3422072" y="1690255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Oval 88"/>
              <p:cNvSpPr/>
              <p:nvPr/>
            </p:nvSpPr>
            <p:spPr>
              <a:xfrm>
                <a:off x="4045527" y="1690254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Oval 89"/>
              <p:cNvSpPr/>
              <p:nvPr/>
            </p:nvSpPr>
            <p:spPr>
              <a:xfrm>
                <a:off x="4682836" y="1690255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Oval 90"/>
              <p:cNvSpPr/>
              <p:nvPr/>
            </p:nvSpPr>
            <p:spPr>
              <a:xfrm>
                <a:off x="5334000" y="1676400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3" name="Group 112"/>
          <p:cNvGrpSpPr/>
          <p:nvPr/>
        </p:nvGrpSpPr>
        <p:grpSpPr>
          <a:xfrm>
            <a:off x="734278" y="3793391"/>
            <a:ext cx="8086263" cy="515373"/>
            <a:chOff x="734278" y="3793391"/>
            <a:chExt cx="8086263" cy="515373"/>
          </a:xfrm>
        </p:grpSpPr>
        <p:sp>
          <p:nvSpPr>
            <p:cNvPr id="93" name="Oval 92"/>
            <p:cNvSpPr/>
            <p:nvPr/>
          </p:nvSpPr>
          <p:spPr>
            <a:xfrm>
              <a:off x="6805502" y="3834955"/>
              <a:ext cx="421767" cy="440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4" name="Group 19"/>
            <p:cNvGrpSpPr/>
            <p:nvPr/>
          </p:nvGrpSpPr>
          <p:grpSpPr>
            <a:xfrm>
              <a:off x="734278" y="3823856"/>
              <a:ext cx="4916913" cy="484908"/>
              <a:chOff x="332509" y="1676400"/>
              <a:chExt cx="6137563" cy="605289"/>
            </a:xfrm>
          </p:grpSpPr>
          <p:sp>
            <p:nvSpPr>
              <p:cNvPr id="95" name="Oval 94"/>
              <p:cNvSpPr/>
              <p:nvPr/>
            </p:nvSpPr>
            <p:spPr>
              <a:xfrm>
                <a:off x="969818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1565564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2202872" y="1717963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332509" y="1731817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>
                <a:off x="2826327" y="1717963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Oval 100"/>
              <p:cNvSpPr/>
              <p:nvPr/>
            </p:nvSpPr>
            <p:spPr>
              <a:xfrm>
                <a:off x="5943599" y="1676401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Oval 101"/>
              <p:cNvSpPr/>
              <p:nvPr/>
            </p:nvSpPr>
            <p:spPr>
              <a:xfrm>
                <a:off x="3422072" y="1690255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Oval 102"/>
              <p:cNvSpPr/>
              <p:nvPr/>
            </p:nvSpPr>
            <p:spPr>
              <a:xfrm>
                <a:off x="4045527" y="1690254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Oval 103"/>
              <p:cNvSpPr/>
              <p:nvPr/>
            </p:nvSpPr>
            <p:spPr>
              <a:xfrm>
                <a:off x="4682836" y="1690255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5334000" y="1676400"/>
                <a:ext cx="526473" cy="549872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0" name="Oval 109"/>
            <p:cNvSpPr/>
            <p:nvPr/>
          </p:nvSpPr>
          <p:spPr>
            <a:xfrm>
              <a:off x="8398774" y="3793391"/>
              <a:ext cx="421767" cy="440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>
              <a:off x="7872302" y="3807245"/>
              <a:ext cx="421767" cy="440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>
              <a:off x="7359685" y="3821101"/>
              <a:ext cx="421767" cy="44051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25" name="Straight Connector 124"/>
          <p:cNvCxnSpPr>
            <a:endCxn id="69" idx="6"/>
          </p:cNvCxnSpPr>
          <p:nvPr/>
        </p:nvCxnSpPr>
        <p:spPr>
          <a:xfrm flipV="1">
            <a:off x="775854" y="2207045"/>
            <a:ext cx="1920136" cy="968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>
            <a:endCxn id="29" idx="6"/>
          </p:cNvCxnSpPr>
          <p:nvPr/>
        </p:nvCxnSpPr>
        <p:spPr>
          <a:xfrm flipV="1">
            <a:off x="762000" y="2816645"/>
            <a:ext cx="2419597" cy="235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endCxn id="82" idx="6"/>
          </p:cNvCxnSpPr>
          <p:nvPr/>
        </p:nvCxnSpPr>
        <p:spPr>
          <a:xfrm>
            <a:off x="706581" y="3463640"/>
            <a:ext cx="1437287" cy="141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104" idx="6"/>
          </p:cNvCxnSpPr>
          <p:nvPr/>
        </p:nvCxnSpPr>
        <p:spPr>
          <a:xfrm flipV="1">
            <a:off x="720436" y="4055211"/>
            <a:ext cx="3920735" cy="4573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10875823" y="2493819"/>
            <a:ext cx="457200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10875822" y="3131129"/>
            <a:ext cx="457200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0889677" y="3768437"/>
            <a:ext cx="457200" cy="584775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8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89123" y="-249382"/>
            <a:ext cx="3846132" cy="1816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7607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animBg="1"/>
      <p:bldP spid="136" grpId="0" animBg="1"/>
      <p:bldP spid="1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lum bright="-10000"/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2673926" y="3068782"/>
            <a:ext cx="304801" cy="453887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548917" y="3852603"/>
            <a:ext cx="311556" cy="395092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8427489" y="5446742"/>
            <a:ext cx="300874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1319278" y="6233969"/>
            <a:ext cx="318540" cy="35496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009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32179" cy="6858000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436677" y="1343026"/>
            <a:ext cx="2007235" cy="1828800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6"/>
                </a:solidFill>
              </a14:hiddenFill>
            </a:ext>
          </a:ex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7637145" y="1217295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/>
              <a:t>= 4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0475595" y="1898332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 </a:t>
            </a:r>
            <a:r>
              <a:rPr lang="en-US" sz="2800" dirty="0" smtClean="0"/>
              <a:t>6</a:t>
            </a:r>
            <a:endParaRPr lang="en-US" sz="2800" dirty="0"/>
          </a:p>
        </p:txBody>
      </p:sp>
      <p:sp>
        <p:nvSpPr>
          <p:cNvPr id="7" name="Rounded Rectangle 6"/>
          <p:cNvSpPr/>
          <p:nvPr/>
        </p:nvSpPr>
        <p:spPr>
          <a:xfrm>
            <a:off x="4584383" y="707708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 </a:t>
            </a:r>
            <a:r>
              <a:rPr lang="en-US" sz="2800" dirty="0" smtClean="0"/>
              <a:t>8</a:t>
            </a:r>
            <a:endParaRPr lang="en-US" sz="2800" dirty="0"/>
          </a:p>
        </p:txBody>
      </p:sp>
      <p:sp>
        <p:nvSpPr>
          <p:cNvPr id="11" name="Rounded Rectangle 10"/>
          <p:cNvSpPr/>
          <p:nvPr/>
        </p:nvSpPr>
        <p:spPr>
          <a:xfrm>
            <a:off x="2936557" y="1317307"/>
            <a:ext cx="902335" cy="466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= </a:t>
            </a:r>
            <a:r>
              <a:rPr lang="en-US" sz="2800" dirty="0" smtClean="0"/>
              <a:t>9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bldLvl="0" animBg="1"/>
      <p:bldP spid="10" grpId="1" animBg="1"/>
      <p:bldP spid="6" grpId="0" bldLvl="0" animBg="1"/>
      <p:bldP spid="6" grpId="1" animBg="1"/>
      <p:bldP spid="7" grpId="0" bldLvl="0" animBg="1"/>
      <p:bldP spid="7" grpId="1" animBg="1"/>
      <p:bldP spid="11" grpId="0" bldLvl="0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1 Minute timer (Đồng hồ đếm ngược 1 phút)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264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62431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97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37</Words>
  <Application>Microsoft Office PowerPoint</Application>
  <PresentationFormat>Custom</PresentationFormat>
  <Paragraphs>17</Paragraphs>
  <Slides>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1_Office Theme</vt:lpstr>
      <vt:lpstr>Slide 1</vt:lpstr>
      <vt:lpstr>Slide 2</vt:lpstr>
      <vt:lpstr>Slide 3</vt:lpstr>
      <vt:lpstr>Slide 4</vt:lpstr>
      <vt:lpstr>Slide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Admin</cp:lastModifiedBy>
  <cp:revision>40</cp:revision>
  <dcterms:created xsi:type="dcterms:W3CDTF">2021-05-12T04:39:00Z</dcterms:created>
  <dcterms:modified xsi:type="dcterms:W3CDTF">2023-10-15T14:07:27Z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