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304" r:id="rId3"/>
    <p:sldId id="303" r:id="rId4"/>
    <p:sldId id="297" r:id="rId5"/>
    <p:sldId id="300" r:id="rId6"/>
    <p:sldId id="301" r:id="rId7"/>
    <p:sldId id="256" r:id="rId8"/>
    <p:sldId id="299" r:id="rId9"/>
    <p:sldId id="257" r:id="rId10"/>
    <p:sldId id="258" r:id="rId11"/>
    <p:sldId id="259" r:id="rId12"/>
    <p:sldId id="260" r:id="rId13"/>
    <p:sldId id="262" r:id="rId14"/>
    <p:sldId id="30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141A-804E-4E5C-A9CA-318565839F4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4A8E9-9C2B-43FB-9457-9E3DB807D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5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0CE73B1-E792-4B46-D231-BC35897A1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CAA830-BB43-40C6-88F4-3B61FFDA0B4D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B9CF9A3-3A7F-83B8-AE2B-0E541E557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B3CFF46-CDAA-2F89-F8AE-EC3E32E3F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4A8E9-9C2B-43FB-9457-9E3DB807D8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54E9DE60-359A-26C0-062A-B43359D443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3CDBA82A-E89F-A218-96A3-34B99E70E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B913B601-C036-107A-7F38-C394A3EEB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415FDE-CBE3-4517-99FD-34580E2C678F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4A8E9-9C2B-43FB-9457-9E3DB807D8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35D9-18FE-048F-B5E7-7BC6C03AE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668AC-8352-9DCA-2311-21CAAD146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A75B-A0E2-ABAA-151F-A0883B0E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01029-7B21-9C55-1914-1175E359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04CC-B92A-CA64-EB81-CD7A3B97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DAAF-F0EC-B181-E239-363B71BD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E6F00-9130-84A3-C4D2-D13C0B144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4C5D-26B1-2D33-FE62-19AE9BB3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CDF4-AFE8-E799-F3B1-263D287F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04CF-C2D5-709A-CC84-310F8373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4690C-C8D7-80E9-8984-255DBD3B1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85793-291E-A2B2-BD8F-EDF6F5A4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8234D-1E0D-B2B6-72D7-F34716F0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E0C0D-095B-80F1-AB7A-014ECCF0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CDAE-C55A-EBAC-AB45-DF52D2D0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DA5F-A1DB-232D-5652-E80990A4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C7403-86AA-B0C7-CFD3-4FDA377D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FA174-AF04-F5B7-0D3E-0D0BF035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64B64-B7AE-A924-0D5C-B9BD79A6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AB4F1-C8CE-7119-0B73-86B659DE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8B0-C80F-00BF-DC6E-9A013230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DF484-467D-37A7-0870-007661A2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E36A5-3AC4-AC0E-47D5-EFF879A1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E7573-B936-447D-C98C-6EF74D5B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36877-22AA-E913-1E46-8F625C5B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34DB-3D83-CD1C-B03B-BF1257EB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7676-90B5-D605-A341-5DFB6149D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A6929-CA16-E727-0759-7CCBBE557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50E98-647E-67B7-EA6E-A16276DB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2889F-0560-955A-A19F-CA62DC74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1148-BF75-502F-E25C-5405013A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1EF9-D5AE-33B5-92FF-C027BD86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820D-DBF8-1A88-CDFA-DBD687A31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C472A-2DAF-03B8-008A-D3FC0F4D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A84B9-B689-CDC6-C3DF-013F75BF2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82212-CE85-8D35-0C9C-F5C594205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0C897-53D4-BBB3-809B-3C524900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F465F-001F-477A-3BF7-7E6C96FF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E48F5-467C-2094-9A24-8793C98B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2413-C7C2-8D9C-7094-E4A654CF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3C251-2F08-C579-F070-785124E0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81E5C-878F-016D-7FC9-C324FB04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0A46-D208-ABBD-2F0D-7BDA063F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8A0AB-2BD6-0D7C-0725-32CFA6EA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8FBEE-BCD7-63CE-53D3-E2D6B84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44D8F-A81E-F705-54F6-BD1FCCEA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2171-FCCF-5332-F5FC-82FC133F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6A797-607A-97AB-C304-57CCF227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6E72E-A242-71D2-6DE9-1BF63BDC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06AB8-BDA9-50B8-59BB-3C2B3686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3F25B-1448-E374-25EE-0F472DBA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C3B1C-2024-79B4-B1B9-1493EE4F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0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5692-16C2-FE9A-9B02-C140E77F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6BEE-9832-0BEF-A64E-B074CF69E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B71E4-1B59-8121-8838-D8E620062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73C20-076B-B731-3659-94E6BFAE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562EC-673A-58F6-9A06-5724D56F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EBE46-74AB-162E-523A-A3C5EC6D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629AF-9A63-5B82-626E-B41D056A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AD0DD-AFC6-CE8A-25EC-1215E01F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B8C7D-923F-D45D-5D2F-CFF4551B9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21C7-E334-4F9F-A34F-A66D7AC938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96C4-3E8D-BF66-10D3-5451BE5F3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FF55-991B-7B29-16D8-3C52ACED6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3E660-7E5B-4149-9DF0-90C5185A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icture2">
            <a:extLst>
              <a:ext uri="{FF2B5EF4-FFF2-40B4-BE49-F238E27FC236}">
                <a16:creationId xmlns:a16="http://schemas.microsoft.com/office/drawing/2014/main" id="{4688D1F5-A95D-3388-1859-77E9EDA8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20396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91F2E955-E65D-D3FF-A3D4-FD8ECA5C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1338263"/>
            <a:ext cx="3962400" cy="297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89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B61F2DD-E41F-93F9-3FC5-50793198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805" y="1571220"/>
            <a:ext cx="497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 TIẾNG VIỆT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562907B-22F6-15D5-48C0-991032C6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2286000"/>
            <a:ext cx="11658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Bài 36: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 ôm ơm</a:t>
            </a:r>
          </a:p>
          <a:p>
            <a:pPr lvl="1">
              <a:spcBef>
                <a:spcPct val="50000"/>
              </a:spcBef>
              <a:defRPr/>
            </a:pP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Giáo viên dạy: Phan Thị Thiệm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Lớp: 1A2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Trường Tiểu học Tiên Minh, Tiên Lãng</a:t>
            </a:r>
          </a:p>
        </p:txBody>
      </p:sp>
      <p:pic>
        <p:nvPicPr>
          <p:cNvPr id="14342" name="Picture 43" descr="Hoa">
            <a:extLst>
              <a:ext uri="{FF2B5EF4-FFF2-40B4-BE49-F238E27FC236}">
                <a16:creationId xmlns:a16="http://schemas.microsoft.com/office/drawing/2014/main" id="{AF03FCAB-E055-46CE-CD4E-2D08A39CA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3" descr="Hoa">
            <a:extLst>
              <a:ext uri="{FF2B5EF4-FFF2-40B4-BE49-F238E27FC236}">
                <a16:creationId xmlns:a16="http://schemas.microsoft.com/office/drawing/2014/main" id="{F47088A6-4B1D-A327-F298-8DB098C72A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85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3" descr="Hoa">
            <a:extLst>
              <a:ext uri="{FF2B5EF4-FFF2-40B4-BE49-F238E27FC236}">
                <a16:creationId xmlns:a16="http://schemas.microsoft.com/office/drawing/2014/main" id="{B7A0C6A9-66D8-5053-C840-1E1879CC4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50545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3" descr="Hoa">
            <a:extLst>
              <a:ext uri="{FF2B5EF4-FFF2-40B4-BE49-F238E27FC236}">
                <a16:creationId xmlns:a16="http://schemas.microsoft.com/office/drawing/2014/main" id="{8C7588E3-E7AC-A8CB-8984-139BF70151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3" descr="Hoa">
            <a:extLst>
              <a:ext uri="{FF2B5EF4-FFF2-40B4-BE49-F238E27FC236}">
                <a16:creationId xmlns:a16="http://schemas.microsoft.com/office/drawing/2014/main" id="{E012D56C-E9EF-D15F-3D02-2D06081325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3" descr="Hoa">
            <a:extLst>
              <a:ext uri="{FF2B5EF4-FFF2-40B4-BE49-F238E27FC236}">
                <a16:creationId xmlns:a16="http://schemas.microsoft.com/office/drawing/2014/main" id="{549BD2E3-6A8F-1B4D-701A-D0A3F3DD4D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3" descr="Hoa">
            <a:extLst>
              <a:ext uri="{FF2B5EF4-FFF2-40B4-BE49-F238E27FC236}">
                <a16:creationId xmlns:a16="http://schemas.microsoft.com/office/drawing/2014/main" id="{C24686C2-6C57-CB5A-15D0-0EB7F002E5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3622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3" descr="Hoa">
            <a:extLst>
              <a:ext uri="{FF2B5EF4-FFF2-40B4-BE49-F238E27FC236}">
                <a16:creationId xmlns:a16="http://schemas.microsoft.com/office/drawing/2014/main" id="{3724D0AD-72E0-D741-C1D1-650EFFEFAB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9530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3" descr="Hoa">
            <a:extLst>
              <a:ext uri="{FF2B5EF4-FFF2-40B4-BE49-F238E27FC236}">
                <a16:creationId xmlns:a16="http://schemas.microsoft.com/office/drawing/2014/main" id="{B32D476C-AA50-FC2B-B449-C8BA3B2E6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23445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3" descr="Hoa">
            <a:extLst>
              <a:ext uri="{FF2B5EF4-FFF2-40B4-BE49-F238E27FC236}">
                <a16:creationId xmlns:a16="http://schemas.microsoft.com/office/drawing/2014/main" id="{8941EC17-546A-D379-1AB2-33C7714D0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Box 1">
            <a:extLst>
              <a:ext uri="{FF2B5EF4-FFF2-40B4-BE49-F238E27FC236}">
                <a16:creationId xmlns:a16="http://schemas.microsoft.com/office/drawing/2014/main" id="{6EDAF775-92F0-FCA7-3DCF-CC64BBAF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455613"/>
            <a:ext cx="1243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3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8A667334-E6F2-C825-83E4-252F43DBE95A}"/>
              </a:ext>
            </a:extLst>
          </p:cNvPr>
          <p:cNvSpPr txBox="1"/>
          <p:nvPr/>
        </p:nvSpPr>
        <p:spPr>
          <a:xfrm>
            <a:off x="4693298" y="5710735"/>
            <a:ext cx="473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đom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đóm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3F56F567-4E59-1A25-B22B-252D6E6EE0CE}"/>
              </a:ext>
            </a:extLst>
          </p:cNvPr>
          <p:cNvSpPr txBox="1"/>
          <p:nvPr/>
        </p:nvSpPr>
        <p:spPr>
          <a:xfrm>
            <a:off x="5074100" y="5709718"/>
            <a:ext cx="170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Tuan\Desktop\3.jpg">
            <a:extLst>
              <a:ext uri="{FF2B5EF4-FFF2-40B4-BE49-F238E27FC236}">
                <a16:creationId xmlns:a16="http://schemas.microsoft.com/office/drawing/2014/main" id="{3AFAC4C3-79A1-17C8-BEFA-973C432E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74645" y="130629"/>
            <a:ext cx="12008497" cy="55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9B2C10F6-9DE5-4194-EAA3-731AA7C3EB9F}"/>
              </a:ext>
            </a:extLst>
          </p:cNvPr>
          <p:cNvSpPr txBox="1"/>
          <p:nvPr/>
        </p:nvSpPr>
        <p:spPr>
          <a:xfrm>
            <a:off x="6540836" y="5709718"/>
            <a:ext cx="170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esktop\2.jpg">
            <a:extLst>
              <a:ext uri="{FF2B5EF4-FFF2-40B4-BE49-F238E27FC236}">
                <a16:creationId xmlns:a16="http://schemas.microsoft.com/office/drawing/2014/main" id="{BB13A8BC-6E06-812C-23F4-FA526788E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289250" y="167951"/>
            <a:ext cx="11681926" cy="54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D72BA1-CE5B-9298-5907-0139C893A7B2}"/>
              </a:ext>
            </a:extLst>
          </p:cNvPr>
          <p:cNvSpPr txBox="1"/>
          <p:nvPr/>
        </p:nvSpPr>
        <p:spPr>
          <a:xfrm>
            <a:off x="4711961" y="5631253"/>
            <a:ext cx="668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chó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đốm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C74C3ED-ED0D-2410-CE56-777FB4B72CA7}"/>
              </a:ext>
            </a:extLst>
          </p:cNvPr>
          <p:cNvSpPr txBox="1"/>
          <p:nvPr/>
        </p:nvSpPr>
        <p:spPr>
          <a:xfrm>
            <a:off x="6291946" y="5623186"/>
            <a:ext cx="283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ôm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esktop\5.jpg">
            <a:extLst>
              <a:ext uri="{FF2B5EF4-FFF2-40B4-BE49-F238E27FC236}">
                <a16:creationId xmlns:a16="http://schemas.microsoft.com/office/drawing/2014/main" id="{CC6844FA-AFE2-AB75-FAE3-F08F80B42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494522" y="111967"/>
            <a:ext cx="11243388" cy="58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010D605-1E87-A3E3-BA49-B955749F49B0}"/>
              </a:ext>
            </a:extLst>
          </p:cNvPr>
          <p:cNvSpPr txBox="1"/>
          <p:nvPr/>
        </p:nvSpPr>
        <p:spPr>
          <a:xfrm>
            <a:off x="3769567" y="5858392"/>
            <a:ext cx="4422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mâm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cơm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4CAD0A6-2D6B-BC29-1EC9-2C2F0FBECE67}"/>
              </a:ext>
            </a:extLst>
          </p:cNvPr>
          <p:cNvSpPr txBox="1"/>
          <p:nvPr/>
        </p:nvSpPr>
        <p:spPr>
          <a:xfrm>
            <a:off x="5730492" y="5864224"/>
            <a:ext cx="162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ơm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15279-1C44-8D3C-3F1E-430D8DEED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5039FC9C-49B5-7365-9C85-ACD43509D94D}"/>
              </a:ext>
            </a:extLst>
          </p:cNvPr>
          <p:cNvSpPr txBox="1"/>
          <p:nvPr/>
        </p:nvSpPr>
        <p:spPr>
          <a:xfrm>
            <a:off x="233262" y="353876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khóm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5A40AEF6-9A0C-F0C3-7F87-ADE5A822F4BD}"/>
              </a:ext>
            </a:extLst>
          </p:cNvPr>
          <p:cNvSpPr txBox="1"/>
          <p:nvPr/>
        </p:nvSpPr>
        <p:spPr>
          <a:xfrm>
            <a:off x="4979631" y="49053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ôm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B32465-C337-C329-207D-E97664AD3DCC}"/>
              </a:ext>
            </a:extLst>
          </p:cNvPr>
          <p:cNvSpPr txBox="1"/>
          <p:nvPr/>
        </p:nvSpPr>
        <p:spPr>
          <a:xfrm>
            <a:off x="7627581" y="20478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ơm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id="{DF9FB819-FC7D-0812-46E6-B75415315B32}"/>
              </a:ext>
            </a:extLst>
          </p:cNvPr>
          <p:cNvSpPr txBox="1"/>
          <p:nvPr/>
        </p:nvSpPr>
        <p:spPr>
          <a:xfrm>
            <a:off x="2554866" y="47670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ộp Văn bản 4">
            <a:extLst>
              <a:ext uri="{FF2B5EF4-FFF2-40B4-BE49-F238E27FC236}">
                <a16:creationId xmlns:a16="http://schemas.microsoft.com/office/drawing/2014/main" id="{6F3DF610-AB74-2D37-46EE-B9E0AAEBE849}"/>
              </a:ext>
            </a:extLst>
          </p:cNvPr>
          <p:cNvSpPr txBox="1"/>
          <p:nvPr/>
        </p:nvSpPr>
        <p:spPr>
          <a:xfrm>
            <a:off x="2232848" y="3557822"/>
            <a:ext cx="357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vòm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Hộp Văn bản 4">
            <a:extLst>
              <a:ext uri="{FF2B5EF4-FFF2-40B4-BE49-F238E27FC236}">
                <a16:creationId xmlns:a16="http://schemas.microsoft.com/office/drawing/2014/main" id="{736C1805-9A56-0CDE-65BF-04975377D3A7}"/>
              </a:ext>
            </a:extLst>
          </p:cNvPr>
          <p:cNvSpPr txBox="1"/>
          <p:nvPr/>
        </p:nvSpPr>
        <p:spPr>
          <a:xfrm>
            <a:off x="3912054" y="3557815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nộm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5" name="Hộp Văn bản 4">
            <a:extLst>
              <a:ext uri="{FF2B5EF4-FFF2-40B4-BE49-F238E27FC236}">
                <a16:creationId xmlns:a16="http://schemas.microsoft.com/office/drawing/2014/main" id="{24EA9E07-16B2-29BF-1A96-2ADABBBA7256}"/>
              </a:ext>
            </a:extLst>
          </p:cNvPr>
          <p:cNvSpPr txBox="1"/>
          <p:nvPr/>
        </p:nvSpPr>
        <p:spPr>
          <a:xfrm>
            <a:off x="5694432" y="3557820"/>
            <a:ext cx="194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tôm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6" name="Hộp Văn bản 4">
            <a:extLst>
              <a:ext uri="{FF2B5EF4-FFF2-40B4-BE49-F238E27FC236}">
                <a16:creationId xmlns:a16="http://schemas.microsoft.com/office/drawing/2014/main" id="{602AB0AB-E195-E732-1679-3D5B4DBDA05C}"/>
              </a:ext>
            </a:extLst>
          </p:cNvPr>
          <p:cNvSpPr txBox="1"/>
          <p:nvPr/>
        </p:nvSpPr>
        <p:spPr>
          <a:xfrm>
            <a:off x="7554995" y="3538767"/>
            <a:ext cx="232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bờm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58C61410-8BCA-797E-4021-A0C33E6D3D5C}"/>
              </a:ext>
            </a:extLst>
          </p:cNvPr>
          <p:cNvSpPr txBox="1"/>
          <p:nvPr/>
        </p:nvSpPr>
        <p:spPr>
          <a:xfrm>
            <a:off x="8453534" y="3520881"/>
            <a:ext cx="303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       rơm 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:a16="http://schemas.microsoft.com/office/drawing/2014/main" id="{F4D61DF8-0F36-A767-BCDA-C75B077B3E72}"/>
              </a:ext>
            </a:extLst>
          </p:cNvPr>
          <p:cNvSpPr txBox="1"/>
          <p:nvPr/>
        </p:nvSpPr>
        <p:spPr>
          <a:xfrm>
            <a:off x="317241" y="5161263"/>
            <a:ext cx="473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đom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đóm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id="{62B2CA05-5179-437E-B3E7-A0EAC9FDD6CD}"/>
              </a:ext>
            </a:extLst>
          </p:cNvPr>
          <p:cNvSpPr txBox="1"/>
          <p:nvPr/>
        </p:nvSpPr>
        <p:spPr>
          <a:xfrm>
            <a:off x="3946310" y="5164748"/>
            <a:ext cx="668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chó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đốm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8" name="Hộp Văn bản 4">
            <a:extLst>
              <a:ext uri="{FF2B5EF4-FFF2-40B4-BE49-F238E27FC236}">
                <a16:creationId xmlns:a16="http://schemas.microsoft.com/office/drawing/2014/main" id="{05EA08A1-4124-E520-3114-653BBD73859B}"/>
              </a:ext>
            </a:extLst>
          </p:cNvPr>
          <p:cNvSpPr txBox="1"/>
          <p:nvPr/>
        </p:nvSpPr>
        <p:spPr>
          <a:xfrm>
            <a:off x="7626494" y="5111763"/>
            <a:ext cx="4422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mâm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cơm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F4471F-0ED8-A2A9-1B90-9CA1B1C97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39662"/>
              </p:ext>
            </p:extLst>
          </p:nvPr>
        </p:nvGraphicFramePr>
        <p:xfrm>
          <a:off x="3912054" y="1426721"/>
          <a:ext cx="3496452" cy="180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6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674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F81E37EB-D222-5483-D22D-F6B7797001E6}"/>
              </a:ext>
            </a:extLst>
          </p:cNvPr>
          <p:cNvSpPr txBox="1"/>
          <p:nvPr/>
        </p:nvSpPr>
        <p:spPr>
          <a:xfrm>
            <a:off x="4176600" y="1095670"/>
            <a:ext cx="1391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</a:t>
            </a:r>
            <a:endParaRPr lang="vi-VN" sz="80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2960FC21-FE23-6092-03C2-7E1ADDDC891A}"/>
              </a:ext>
            </a:extLst>
          </p:cNvPr>
          <p:cNvSpPr txBox="1"/>
          <p:nvPr/>
        </p:nvSpPr>
        <p:spPr>
          <a:xfrm>
            <a:off x="5732763" y="1139599"/>
            <a:ext cx="2055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42DDF331-D2B6-C24F-ECAB-38DD22210249}"/>
              </a:ext>
            </a:extLst>
          </p:cNvPr>
          <p:cNvSpPr txBox="1"/>
          <p:nvPr/>
        </p:nvSpPr>
        <p:spPr>
          <a:xfrm>
            <a:off x="4812915" y="2035122"/>
            <a:ext cx="286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xóm</a:t>
            </a:r>
            <a:endParaRPr lang="vi-VN" sz="80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0" name="Hộp Văn bản 6">
            <a:extLst>
              <a:ext uri="{FF2B5EF4-FFF2-40B4-BE49-F238E27FC236}">
                <a16:creationId xmlns:a16="http://schemas.microsoft.com/office/drawing/2014/main" id="{013B4594-F8B5-A33E-D35C-EF4DBCBA71BB}"/>
              </a:ext>
            </a:extLst>
          </p:cNvPr>
          <p:cNvSpPr txBox="1"/>
          <p:nvPr/>
        </p:nvSpPr>
        <p:spPr>
          <a:xfrm>
            <a:off x="5321234" y="2035122"/>
            <a:ext cx="2055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0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D2F7D91-44B6-9591-E559-2ABFE800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91C171-CE70-5AC8-7359-82D69E0548C6}"/>
              </a:ext>
            </a:extLst>
          </p:cNvPr>
          <p:cNvSpPr/>
          <p:nvPr/>
        </p:nvSpPr>
        <p:spPr>
          <a:xfrm>
            <a:off x="321136" y="1461238"/>
            <a:ext cx="2170923" cy="139959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F858A-2573-9B3D-5342-B745CA4127F2}"/>
              </a:ext>
            </a:extLst>
          </p:cNvPr>
          <p:cNvSpPr txBox="1"/>
          <p:nvPr/>
        </p:nvSpPr>
        <p:spPr>
          <a:xfrm>
            <a:off x="534185" y="1699368"/>
            <a:ext cx="174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369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WordArt 5">
            <a:extLst>
              <a:ext uri="{FF2B5EF4-FFF2-40B4-BE49-F238E27FC236}">
                <a16:creationId xmlns:a16="http://schemas.microsoft.com/office/drawing/2014/main" id="{21A25A25-7BB5-93AE-DEEF-7AE2C35B96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3" y="692150"/>
            <a:ext cx="8128000" cy="2514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</a:t>
            </a:r>
          </a:p>
        </p:txBody>
      </p:sp>
      <p:sp>
        <p:nvSpPr>
          <p:cNvPr id="45062" name="WordArt 6">
            <a:extLst>
              <a:ext uri="{FF2B5EF4-FFF2-40B4-BE49-F238E27FC236}">
                <a16:creationId xmlns:a16="http://schemas.microsoft.com/office/drawing/2014/main" id="{FD29726C-1896-1731-6A73-F6F4F3FD2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124200"/>
            <a:ext cx="7823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sinh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WordArt 7">
            <a:extLst>
              <a:ext uri="{FF2B5EF4-FFF2-40B4-BE49-F238E27FC236}">
                <a16:creationId xmlns:a16="http://schemas.microsoft.com/office/drawing/2014/main" id="{65DE31E8-9E8F-002A-1D4E-88CB1DDA8C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4648200"/>
            <a:ext cx="8369300" cy="1190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và hạnh phúc</a:t>
            </a:r>
          </a:p>
        </p:txBody>
      </p:sp>
      <p:pic>
        <p:nvPicPr>
          <p:cNvPr id="34821" name="Picture 8" descr="DAISIES">
            <a:extLst>
              <a:ext uri="{FF2B5EF4-FFF2-40B4-BE49-F238E27FC236}">
                <a16:creationId xmlns:a16="http://schemas.microsoft.com/office/drawing/2014/main" id="{D2666689-1924-BF37-351F-7645605A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876800"/>
            <a:ext cx="2349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DAISIES">
            <a:extLst>
              <a:ext uri="{FF2B5EF4-FFF2-40B4-BE49-F238E27FC236}">
                <a16:creationId xmlns:a16="http://schemas.microsoft.com/office/drawing/2014/main" id="{9CABF748-1A06-043D-72FC-D15E8D3C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3" y="1379538"/>
            <a:ext cx="2349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BUBBLE2">
            <a:extLst>
              <a:ext uri="{FF2B5EF4-FFF2-40B4-BE49-F238E27FC236}">
                <a16:creationId xmlns:a16="http://schemas.microsoft.com/office/drawing/2014/main" id="{8FBEB9BF-D5D2-9DA4-A3ED-4007A004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346075"/>
            <a:ext cx="2833687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XMSTRER2">
            <a:extLst>
              <a:ext uri="{FF2B5EF4-FFF2-40B4-BE49-F238E27FC236}">
                <a16:creationId xmlns:a16="http://schemas.microsoft.com/office/drawing/2014/main" id="{057C6090-5958-CF4E-64BD-FFAB58E2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4450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XMSTRER2">
            <a:extLst>
              <a:ext uri="{FF2B5EF4-FFF2-40B4-BE49-F238E27FC236}">
                <a16:creationId xmlns:a16="http://schemas.microsoft.com/office/drawing/2014/main" id="{BF1560DE-4BE5-48FE-6565-63E345FA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200" y="4033838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3" descr="XMSTRER2">
            <a:extLst>
              <a:ext uri="{FF2B5EF4-FFF2-40B4-BE49-F238E27FC236}">
                <a16:creationId xmlns:a16="http://schemas.microsoft.com/office/drawing/2014/main" id="{0499D74F-EE54-7C69-A83A-15613341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413" y="44450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4" descr="FSTV116">
            <a:extLst>
              <a:ext uri="{FF2B5EF4-FFF2-40B4-BE49-F238E27FC236}">
                <a16:creationId xmlns:a16="http://schemas.microsoft.com/office/drawing/2014/main" id="{58D47CC9-FAEF-52F0-063D-288C6962669A}"/>
              </a:ext>
            </a:extLst>
          </p:cNvPr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103188"/>
            <a:ext cx="1939925" cy="1314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13A3-C4F6-7770-914F-6F200862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09EF-B9D7-A3AF-B1B5-FA9A7E8A6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ỞI ĐỘNG ĐẦU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8736" y="33869"/>
            <a:ext cx="13105456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DAC2016-7719-0275-209D-9FFEF875E38F}"/>
              </a:ext>
            </a:extLst>
          </p:cNvPr>
          <p:cNvSpPr/>
          <p:nvPr/>
        </p:nvSpPr>
        <p:spPr>
          <a:xfrm>
            <a:off x="2127380" y="550506"/>
            <a:ext cx="7679093" cy="359228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C27B2-7BBD-BC30-4204-35F3B824D5CB}"/>
              </a:ext>
            </a:extLst>
          </p:cNvPr>
          <p:cNvSpPr txBox="1"/>
          <p:nvPr/>
        </p:nvSpPr>
        <p:spPr>
          <a:xfrm>
            <a:off x="3568959" y="1763485"/>
            <a:ext cx="4795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0FA891-F64A-2F44-18E6-428E1B9D2F68}"/>
              </a:ext>
            </a:extLst>
          </p:cNvPr>
          <p:cNvSpPr/>
          <p:nvPr/>
        </p:nvSpPr>
        <p:spPr>
          <a:xfrm>
            <a:off x="214604" y="177282"/>
            <a:ext cx="2170923" cy="139959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7CB16-8B5A-4FD1-03BC-24D6765E6BC9}"/>
              </a:ext>
            </a:extLst>
          </p:cNvPr>
          <p:cNvSpPr txBox="1"/>
          <p:nvPr/>
        </p:nvSpPr>
        <p:spPr>
          <a:xfrm>
            <a:off x="427653" y="415412"/>
            <a:ext cx="174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118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>
            <a:extLst>
              <a:ext uri="{FF2B5EF4-FFF2-40B4-BE49-F238E27FC236}">
                <a16:creationId xmlns:a16="http://schemas.microsoft.com/office/drawing/2014/main" id="{90A83365-4470-B241-74D2-ABB0511A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310" y="619626"/>
            <a:ext cx="1960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ăm</a:t>
            </a:r>
            <a:endParaRPr lang="en-US" altLang="vi-VN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631C6C97-1EEB-BD12-4460-DD32D14F3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63" y="706764"/>
            <a:ext cx="1981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vi-VN" alt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âm</a:t>
            </a:r>
            <a:endParaRPr lang="en-US" altLang="vi-VN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2B33F5DE-DA31-4CD3-7380-97B3B687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698" y="660724"/>
            <a:ext cx="1371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4EC61AAB-1056-6954-8E57-379C57A5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88" y="2697908"/>
            <a:ext cx="38665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làm</a:t>
            </a:r>
            <a:endParaRPr lang="en-US" altLang="en-US" sz="5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4F7F8-661B-FA56-37EF-9C7C89380BBB}"/>
              </a:ext>
            </a:extLst>
          </p:cNvPr>
          <p:cNvSpPr txBox="1"/>
          <p:nvPr/>
        </p:nvSpPr>
        <p:spPr>
          <a:xfrm>
            <a:off x="4807422" y="2715207"/>
            <a:ext cx="369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thâm</a:t>
            </a:r>
            <a:r>
              <a:rPr 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thì</a:t>
            </a:r>
            <a:endParaRPr lang="en-US" sz="5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86C654-C3D2-A316-E496-0A0729C5C071}"/>
              </a:ext>
            </a:extLst>
          </p:cNvPr>
          <p:cNvSpPr txBox="1"/>
          <p:nvPr/>
        </p:nvSpPr>
        <p:spPr>
          <a:xfrm>
            <a:off x="8621486" y="2715207"/>
            <a:ext cx="296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lâ</a:t>
            </a:r>
            <a:r>
              <a:rPr 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 </a:t>
            </a:r>
            <a:r>
              <a:rPr 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tâ</a:t>
            </a:r>
            <a:r>
              <a:rPr 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BC43B7-152E-97EE-3078-77315F0A1341}"/>
              </a:ext>
            </a:extLst>
          </p:cNvPr>
          <p:cNvSpPr txBox="1"/>
          <p:nvPr/>
        </p:nvSpPr>
        <p:spPr>
          <a:xfrm>
            <a:off x="3460102" y="4912223"/>
            <a:ext cx="6139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lâ</a:t>
            </a:r>
            <a:r>
              <a:rPr 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 </a:t>
            </a:r>
            <a:r>
              <a:rPr lang="vi-VN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châ</a:t>
            </a:r>
            <a:r>
              <a:rPr lang="en-US" sz="5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4057" y="4688591"/>
            <a:ext cx="297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entury Gothic" panose="020B0502020202020204" pitchFamily="34" charset="0"/>
              </a:rPr>
              <a:t>~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5707" y="4688591"/>
            <a:ext cx="297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entury Gothic" panose="020B0502020202020204" pitchFamily="34" charset="0"/>
              </a:rPr>
              <a:t>~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7280" y="2689166"/>
            <a:ext cx="2974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Century Gothic" panose="020B0502020202020204" pitchFamily="34" charset="0"/>
              </a:rPr>
              <a:t>`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8604444" y="2715207"/>
            <a:ext cx="923330" cy="35041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/>
            <a:r>
              <a:rPr lang="vi-VN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`</a:t>
            </a:r>
            <a:endParaRPr lang="en-US" sz="4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0112035" y="2745256"/>
            <a:ext cx="923330" cy="35041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/>
            <a:r>
              <a:rPr lang="vi-VN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`</a:t>
            </a:r>
            <a:endParaRPr lang="en-US" sz="4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22" grpId="0"/>
      <p:bldP spid="23" grpId="0"/>
      <p:bldP spid="24" grpId="0"/>
      <p:bldP spid="2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31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esktop\1.jpg">
            <a:extLst>
              <a:ext uri="{FF2B5EF4-FFF2-40B4-BE49-F238E27FC236}">
                <a16:creationId xmlns:a16="http://schemas.microsoft.com/office/drawing/2014/main" id="{A4AF445D-F09D-D38D-73CD-D133EDC6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93"/>
            <a:ext cx="12192000" cy="57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0B98FB-5CE1-5394-2A55-DE114E0B87B3}"/>
              </a:ext>
            </a:extLst>
          </p:cNvPr>
          <p:cNvSpPr txBox="1"/>
          <p:nvPr/>
        </p:nvSpPr>
        <p:spPr>
          <a:xfrm>
            <a:off x="2817845" y="5862670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Hương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cốm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thơm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thôn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xóm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5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8803F5D-712E-3A0F-AC09-7C38CA593AC1}"/>
              </a:ext>
            </a:extLst>
          </p:cNvPr>
          <p:cNvSpPr txBox="1"/>
          <p:nvPr/>
        </p:nvSpPr>
        <p:spPr>
          <a:xfrm>
            <a:off x="5346928" y="5859540"/>
            <a:ext cx="1192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ôm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38491EB1-A431-A350-9E15-3C0FD2E2CE1D}"/>
              </a:ext>
            </a:extLst>
          </p:cNvPr>
          <p:cNvSpPr txBox="1"/>
          <p:nvPr/>
        </p:nvSpPr>
        <p:spPr>
          <a:xfrm>
            <a:off x="7035532" y="5864092"/>
            <a:ext cx="1192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ơm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E258D505-CFD9-CD37-5136-FE8FC9C641A8}"/>
              </a:ext>
            </a:extLst>
          </p:cNvPr>
          <p:cNvSpPr txBox="1"/>
          <p:nvPr/>
        </p:nvSpPr>
        <p:spPr>
          <a:xfrm>
            <a:off x="10006012" y="5859538"/>
            <a:ext cx="200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6B09D6-212C-1D1C-2917-23A144CBE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298" y="2160685"/>
            <a:ext cx="81626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om   </a:t>
            </a:r>
            <a:r>
              <a:rPr lang="en-US" altLang="zh-CN" sz="9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ôm</a:t>
            </a: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  </a:t>
            </a:r>
            <a:r>
              <a:rPr lang="en-US" altLang="zh-CN" sz="9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ơm</a:t>
            </a:r>
            <a:endParaRPr lang="zh-CN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42BE70-05BE-8751-C1C2-B8222750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612776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8000" b="1">
                <a:latin typeface="Times New Roman" panose="02020603050405020304" pitchFamily="18" charset="0"/>
                <a:ea typeface="DFPWaWaW5-GB5"/>
                <a:cs typeface="Times New Roman" panose="02020603050405020304" pitchFamily="18" charset="0"/>
              </a:rPr>
              <a:t>Bài 36</a:t>
            </a:r>
            <a:endParaRPr lang="zh-CN" altLang="en-US" sz="8000" b="1">
              <a:latin typeface="Times New Roman" panose="02020603050405020304" pitchFamily="18" charset="0"/>
              <a:ea typeface="DFPWaWaW5-GB5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B507606B-A85B-EAD0-3926-3983FF15756D}"/>
              </a:ext>
            </a:extLst>
          </p:cNvPr>
          <p:cNvSpPr txBox="1"/>
          <p:nvPr/>
        </p:nvSpPr>
        <p:spPr>
          <a:xfrm>
            <a:off x="233262" y="5204322"/>
            <a:ext cx="2081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FF47C5A5-41CD-7FBD-0619-8DD8BAF9DDA2}"/>
              </a:ext>
            </a:extLst>
          </p:cNvPr>
          <p:cNvSpPr txBox="1"/>
          <p:nvPr/>
        </p:nvSpPr>
        <p:spPr>
          <a:xfrm>
            <a:off x="1035695" y="5204861"/>
            <a:ext cx="155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347C54B4-9F5C-1F59-8133-7CDCF97CC2E9}"/>
              </a:ext>
            </a:extLst>
          </p:cNvPr>
          <p:cNvSpPr txBox="1"/>
          <p:nvPr/>
        </p:nvSpPr>
        <p:spPr>
          <a:xfrm>
            <a:off x="4979631" y="105029"/>
            <a:ext cx="1704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ôm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52DE68-2594-E114-4E72-222B34AC2E03}"/>
              </a:ext>
            </a:extLst>
          </p:cNvPr>
          <p:cNvSpPr txBox="1"/>
          <p:nvPr/>
        </p:nvSpPr>
        <p:spPr>
          <a:xfrm>
            <a:off x="7627581" y="76454"/>
            <a:ext cx="1704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ơm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F0C108-1357-F172-651D-69D168EBA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47828"/>
              </p:ext>
            </p:extLst>
          </p:nvPr>
        </p:nvGraphicFramePr>
        <p:xfrm>
          <a:off x="3912054" y="1842260"/>
          <a:ext cx="3496452" cy="180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6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674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B5074336-6B10-021C-387A-1C4B0C8232F2}"/>
              </a:ext>
            </a:extLst>
          </p:cNvPr>
          <p:cNvSpPr txBox="1"/>
          <p:nvPr/>
        </p:nvSpPr>
        <p:spPr>
          <a:xfrm>
            <a:off x="4176600" y="1511209"/>
            <a:ext cx="1391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</a:t>
            </a:r>
            <a:endParaRPr lang="vi-VN" sz="80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id="{57B80B0E-A493-EDEE-0E24-FFF8799B62A9}"/>
              </a:ext>
            </a:extLst>
          </p:cNvPr>
          <p:cNvSpPr txBox="1"/>
          <p:nvPr/>
        </p:nvSpPr>
        <p:spPr>
          <a:xfrm>
            <a:off x="2554866" y="103646"/>
            <a:ext cx="1704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1" name="Hộp Văn bản 6">
            <a:extLst>
              <a:ext uri="{FF2B5EF4-FFF2-40B4-BE49-F238E27FC236}">
                <a16:creationId xmlns:a16="http://schemas.microsoft.com/office/drawing/2014/main" id="{AB65A0AA-E348-042D-3CEF-9C973276077B}"/>
              </a:ext>
            </a:extLst>
          </p:cNvPr>
          <p:cNvSpPr txBox="1"/>
          <p:nvPr/>
        </p:nvSpPr>
        <p:spPr>
          <a:xfrm>
            <a:off x="4812915" y="2479005"/>
            <a:ext cx="286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xóm</a:t>
            </a:r>
            <a:endParaRPr lang="vi-VN" sz="80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2709CB19-7148-7E14-E1F7-8D4F8A51A106}"/>
              </a:ext>
            </a:extLst>
          </p:cNvPr>
          <p:cNvSpPr txBox="1"/>
          <p:nvPr/>
        </p:nvSpPr>
        <p:spPr>
          <a:xfrm>
            <a:off x="5732763" y="1555138"/>
            <a:ext cx="2055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ộp Văn bản 4">
            <a:extLst>
              <a:ext uri="{FF2B5EF4-FFF2-40B4-BE49-F238E27FC236}">
                <a16:creationId xmlns:a16="http://schemas.microsoft.com/office/drawing/2014/main" id="{3F1C615A-423C-1160-F775-D13D729EC777}"/>
              </a:ext>
            </a:extLst>
          </p:cNvPr>
          <p:cNvSpPr txBox="1"/>
          <p:nvPr/>
        </p:nvSpPr>
        <p:spPr>
          <a:xfrm>
            <a:off x="2382140" y="5223377"/>
            <a:ext cx="357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4">
            <a:extLst>
              <a:ext uri="{FF2B5EF4-FFF2-40B4-BE49-F238E27FC236}">
                <a16:creationId xmlns:a16="http://schemas.microsoft.com/office/drawing/2014/main" id="{52715704-4BF8-5F13-D4C3-B5A2E10E1EA6}"/>
              </a:ext>
            </a:extLst>
          </p:cNvPr>
          <p:cNvSpPr txBox="1"/>
          <p:nvPr/>
        </p:nvSpPr>
        <p:spPr>
          <a:xfrm>
            <a:off x="4126659" y="5214029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4">
            <a:extLst>
              <a:ext uri="{FF2B5EF4-FFF2-40B4-BE49-F238E27FC236}">
                <a16:creationId xmlns:a16="http://schemas.microsoft.com/office/drawing/2014/main" id="{CE0761D3-6086-8280-EB24-8018A0891A8E}"/>
              </a:ext>
            </a:extLst>
          </p:cNvPr>
          <p:cNvSpPr txBox="1"/>
          <p:nvPr/>
        </p:nvSpPr>
        <p:spPr>
          <a:xfrm>
            <a:off x="5946361" y="5218674"/>
            <a:ext cx="194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4">
            <a:extLst>
              <a:ext uri="{FF2B5EF4-FFF2-40B4-BE49-F238E27FC236}">
                <a16:creationId xmlns:a16="http://schemas.microsoft.com/office/drawing/2014/main" id="{B932AD09-BA61-7D1C-7D23-25DCB01AF2D2}"/>
              </a:ext>
            </a:extLst>
          </p:cNvPr>
          <p:cNvSpPr txBox="1"/>
          <p:nvPr/>
        </p:nvSpPr>
        <p:spPr>
          <a:xfrm>
            <a:off x="7769607" y="5199633"/>
            <a:ext cx="232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9FACCB4A-BE74-F681-3036-6FB6E018406E}"/>
              </a:ext>
            </a:extLst>
          </p:cNvPr>
          <p:cNvSpPr txBox="1"/>
          <p:nvPr/>
        </p:nvSpPr>
        <p:spPr>
          <a:xfrm>
            <a:off x="8500189" y="5181747"/>
            <a:ext cx="350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rơm 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4EA2722D-7C35-5231-1231-A8761DF94001}"/>
              </a:ext>
            </a:extLst>
          </p:cNvPr>
          <p:cNvSpPr txBox="1"/>
          <p:nvPr/>
        </p:nvSpPr>
        <p:spPr>
          <a:xfrm>
            <a:off x="2761863" y="5227770"/>
            <a:ext cx="136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858E893A-D4DF-D1F3-3BD4-27C61CA768BB}"/>
              </a:ext>
            </a:extLst>
          </p:cNvPr>
          <p:cNvSpPr txBox="1"/>
          <p:nvPr/>
        </p:nvSpPr>
        <p:spPr>
          <a:xfrm>
            <a:off x="4543601" y="5214907"/>
            <a:ext cx="159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870137F3-0AC4-724C-1150-AF19142B3D43}"/>
              </a:ext>
            </a:extLst>
          </p:cNvPr>
          <p:cNvSpPr txBox="1"/>
          <p:nvPr/>
        </p:nvSpPr>
        <p:spPr>
          <a:xfrm>
            <a:off x="6175129" y="5214131"/>
            <a:ext cx="134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A83C2E04-095C-79D0-E069-191B9F4239EE}"/>
              </a:ext>
            </a:extLst>
          </p:cNvPr>
          <p:cNvSpPr txBox="1"/>
          <p:nvPr/>
        </p:nvSpPr>
        <p:spPr>
          <a:xfrm>
            <a:off x="8191705" y="5199993"/>
            <a:ext cx="13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5">
            <a:extLst>
              <a:ext uri="{FF2B5EF4-FFF2-40B4-BE49-F238E27FC236}">
                <a16:creationId xmlns:a16="http://schemas.microsoft.com/office/drawing/2014/main" id="{CA7A503F-806B-F910-32D1-F5333E6A5956}"/>
              </a:ext>
            </a:extLst>
          </p:cNvPr>
          <p:cNvSpPr txBox="1"/>
          <p:nvPr/>
        </p:nvSpPr>
        <p:spPr>
          <a:xfrm>
            <a:off x="10296908" y="5180738"/>
            <a:ext cx="129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ACEE2288-380F-FB37-79FB-53EE8A1EACB3}"/>
              </a:ext>
            </a:extLst>
          </p:cNvPr>
          <p:cNvSpPr txBox="1"/>
          <p:nvPr/>
        </p:nvSpPr>
        <p:spPr>
          <a:xfrm>
            <a:off x="5321234" y="2479005"/>
            <a:ext cx="2055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87519-BE10-B934-F790-7A68F83C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47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159</Words>
  <Application>Microsoft Office PowerPoint</Application>
  <PresentationFormat>Widescreen</PresentationFormat>
  <Paragraphs>77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45</cp:revision>
  <dcterms:created xsi:type="dcterms:W3CDTF">2024-11-02T14:57:45Z</dcterms:created>
  <dcterms:modified xsi:type="dcterms:W3CDTF">2024-11-04T03:28:03Z</dcterms:modified>
</cp:coreProperties>
</file>