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1" r:id="rId2"/>
    <p:sldId id="324" r:id="rId3"/>
    <p:sldId id="325" r:id="rId4"/>
    <p:sldId id="302" r:id="rId5"/>
    <p:sldId id="318" r:id="rId6"/>
    <p:sldId id="320" r:id="rId7"/>
    <p:sldId id="322" r:id="rId8"/>
    <p:sldId id="323" r:id="rId9"/>
    <p:sldId id="306" r:id="rId10"/>
    <p:sldId id="307" r:id="rId11"/>
    <p:sldId id="309" r:id="rId12"/>
    <p:sldId id="311" r:id="rId13"/>
    <p:sldId id="310" r:id="rId14"/>
    <p:sldId id="313" r:id="rId15"/>
    <p:sldId id="316" r:id="rId16"/>
    <p:sldId id="315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919F-17BE-452B-AEF7-83F665254C8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39AB5-851F-4645-84F9-297C0A725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6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75" y="0"/>
            <a:ext cx="12192000" cy="6858000"/>
            <a:chOff x="0" y="0"/>
            <a:chExt cx="12192000" cy="6858001"/>
          </a:xfrm>
        </p:grpSpPr>
        <p:pic>
          <p:nvPicPr>
            <p:cNvPr id="1434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896600" y="0"/>
              <a:ext cx="1295400" cy="304800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2000">
                <a:solidFill>
                  <a:srgbClr val="FFFFFF"/>
                </a:solidFill>
                <a:latin typeface="Century Schoolbook" pitchFamily="18" charset="0"/>
                <a:cs typeface="Arial" charset="0"/>
              </a:endParaRPr>
            </a:p>
          </p:txBody>
        </p:sp>
      </p:grp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096000" y="4973048"/>
            <a:ext cx="609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Phan Thị Thiệm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1A4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Tiên Minh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905000" y="825500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52128"/>
            <a:ext cx="11582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/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THẦY CÔ GIÁO VỀ DỰ GIỜ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5029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4953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68650" y="2209800"/>
            <a:ext cx="47687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0070C0"/>
                </a:solidFill>
                <a:latin typeface="UTM Avo" pitchFamily="18" charset="0"/>
              </a:rPr>
              <a:t>Môn: Toán lớp 1</a:t>
            </a:r>
            <a:endParaRPr lang="en-US" altLang="en-US" sz="4400" b="1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63888" y="2927688"/>
            <a:ext cx="716221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UTM Avo" pitchFamily="18" charset="0"/>
              </a:rPr>
              <a:t>Bài 28: Luyện tập chung</a:t>
            </a:r>
          </a:p>
          <a:p>
            <a:pPr algn="ctr" eaLnBrk="1" hangingPunct="1"/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( Tiết 2)</a:t>
            </a:r>
          </a:p>
        </p:txBody>
      </p:sp>
    </p:spTree>
    <p:extLst>
      <p:ext uri="{BB962C8B-B14F-4D97-AF65-F5344CB8AC3E}">
        <p14:creationId xmlns:p14="http://schemas.microsoft.com/office/powerpoint/2010/main" val="38517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49944" r="85599" b="44435"/>
          <a:stretch/>
        </p:blipFill>
        <p:spPr>
          <a:xfrm>
            <a:off x="60961" y="800353"/>
            <a:ext cx="955609" cy="107836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0" t="49944" r="13436" b="32660"/>
          <a:stretch/>
        </p:blipFill>
        <p:spPr>
          <a:xfrm>
            <a:off x="1523664" y="1901825"/>
            <a:ext cx="9692984" cy="3843655"/>
          </a:xfrm>
          <a:prstGeom prst="rect">
            <a:avLst/>
          </a:prstGeom>
        </p:spPr>
      </p:pic>
      <p:sp>
        <p:nvSpPr>
          <p:cNvPr id="9" name="Sun 8"/>
          <p:cNvSpPr/>
          <p:nvPr/>
        </p:nvSpPr>
        <p:spPr>
          <a:xfrm>
            <a:off x="11318681" y="106046"/>
            <a:ext cx="925689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Sun 9"/>
          <p:cNvSpPr/>
          <p:nvPr/>
        </p:nvSpPr>
        <p:spPr>
          <a:xfrm>
            <a:off x="11296953" y="106046"/>
            <a:ext cx="925689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1000760" y="880745"/>
            <a:ext cx="6944360" cy="957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a) Bạn  nào   cao nhất?</a:t>
            </a:r>
          </a:p>
          <a:p>
            <a:r>
              <a:rPr lang="vi-VN" sz="3200" dirty="0">
                <a:solidFill>
                  <a:schemeClr val="tx1"/>
                </a:solidFill>
              </a:rPr>
              <a:t>b) Bạn nào thấp nhất?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34126" y="926465"/>
            <a:ext cx="1143000" cy="4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Nam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905" y="1400493"/>
            <a:ext cx="914400" cy="4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Mi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686396" y="5151120"/>
            <a:ext cx="9286240" cy="280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86396" y="5146144"/>
            <a:ext cx="9286240" cy="280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6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255 L 0.00121 -0.45532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73628 0.801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10" y="397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3 L -0.00573 -0.3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93889E-18 L -0.57292 0.8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40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67226" r="48313" b="11097"/>
          <a:stretch/>
        </p:blipFill>
        <p:spPr>
          <a:xfrm>
            <a:off x="629920" y="365126"/>
            <a:ext cx="10038081" cy="5487978"/>
          </a:xfrm>
          <a:prstGeom prst="rect">
            <a:avLst/>
          </a:prstGeom>
        </p:spPr>
      </p:pic>
      <p:sp>
        <p:nvSpPr>
          <p:cNvPr id="6" name="Sun 5"/>
          <p:cNvSpPr/>
          <p:nvPr/>
        </p:nvSpPr>
        <p:spPr>
          <a:xfrm>
            <a:off x="11296953" y="106046"/>
            <a:ext cx="925689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320" y="5745480"/>
            <a:ext cx="910336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Hươu cao cổ cao hơn.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59774 0.388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3" y="190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40048" r="37558" b="22023"/>
          <a:stretch/>
        </p:blipFill>
        <p:spPr>
          <a:xfrm>
            <a:off x="838200" y="106046"/>
            <a:ext cx="9809480" cy="4904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4320" y="4958869"/>
            <a:ext cx="910336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b) Thước hay bút chì dài hơn?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088" y="5613636"/>
            <a:ext cx="910336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Thước dài hơn.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un 7"/>
          <p:cNvSpPr/>
          <p:nvPr/>
        </p:nvSpPr>
        <p:spPr>
          <a:xfrm>
            <a:off x="11296953" y="106046"/>
            <a:ext cx="925689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14948 0.5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26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878" r="8532" b="39468"/>
          <a:stretch/>
        </p:blipFill>
        <p:spPr>
          <a:xfrm>
            <a:off x="1406816" y="1199364"/>
            <a:ext cx="8834464" cy="550623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6395" r="57072" b="89790"/>
          <a:stretch/>
        </p:blipFill>
        <p:spPr>
          <a:xfrm>
            <a:off x="-188514" y="292934"/>
            <a:ext cx="7254241" cy="8342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9763332" y="2678636"/>
            <a:ext cx="6182469" cy="117348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10785681" y="2678633"/>
            <a:ext cx="6182469" cy="1173481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11652135" y="2678634"/>
            <a:ext cx="6182469" cy="1173481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12518588" y="2678633"/>
            <a:ext cx="6182469" cy="117348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05183" y="6260509"/>
            <a:ext cx="504496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10604" y="6277926"/>
            <a:ext cx="504496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89849" y="6279559"/>
            <a:ext cx="618004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56366" y="6277926"/>
            <a:ext cx="618004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2.59259E-6 L -0.82986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6 2.59259E-6 L -0.75399 2.59259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9 2.59259E-6 L -0.63003 -0.015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9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0.00185 L -0.3816 0.00185 " pathEditMode="relative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2763" r="31903" b="33193"/>
          <a:stretch/>
        </p:blipFill>
        <p:spPr>
          <a:xfrm>
            <a:off x="70404" y="243840"/>
            <a:ext cx="11766712" cy="78406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7029" r="9624" b="19793"/>
          <a:stretch/>
        </p:blipFill>
        <p:spPr>
          <a:xfrm>
            <a:off x="346391" y="1386840"/>
            <a:ext cx="11499219" cy="181356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82315" r="66294" b="11815"/>
          <a:stretch/>
        </p:blipFill>
        <p:spPr>
          <a:xfrm>
            <a:off x="838200" y="3460274"/>
            <a:ext cx="2865120" cy="80772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2315" r="21551" b="9601"/>
          <a:stretch/>
        </p:blipFill>
        <p:spPr>
          <a:xfrm>
            <a:off x="3703321" y="3262154"/>
            <a:ext cx="6156961" cy="111252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5" t="82089" r="9624" b="9605"/>
          <a:stretch/>
        </p:blipFill>
        <p:spPr>
          <a:xfrm>
            <a:off x="10124441" y="3414554"/>
            <a:ext cx="1441769" cy="114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391" y="1386840"/>
            <a:ext cx="1482409" cy="1304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502276" y="1661374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B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2763" r="31903" b="33193"/>
          <a:stretch/>
        </p:blipFill>
        <p:spPr>
          <a:xfrm>
            <a:off x="70404" y="243840"/>
            <a:ext cx="11766712" cy="78406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7" t="68776" r="34195" b="20379"/>
          <a:stretch/>
        </p:blipFill>
        <p:spPr>
          <a:xfrm>
            <a:off x="3675529" y="1627094"/>
            <a:ext cx="4697507" cy="149262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85899" r="66294" b="11815"/>
          <a:stretch/>
        </p:blipFill>
        <p:spPr>
          <a:xfrm>
            <a:off x="838200" y="3953435"/>
            <a:ext cx="2865120" cy="31455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6068" r="21551" b="10805"/>
          <a:stretch/>
        </p:blipFill>
        <p:spPr>
          <a:xfrm>
            <a:off x="3703321" y="3778624"/>
            <a:ext cx="6156961" cy="43030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5" t="85907" r="9624" b="11552"/>
          <a:stretch/>
        </p:blipFill>
        <p:spPr>
          <a:xfrm>
            <a:off x="10124441" y="3939988"/>
            <a:ext cx="1441769" cy="3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0.30348 -0.26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982 L 0.00104 -0.1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4306 L -0.37465 -0.287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944563" y="692150"/>
            <a:ext cx="8128000" cy="2514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7823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sinh</a:t>
            </a:r>
            <a:endParaRPr lang="vi-VN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3352800" y="4648200"/>
            <a:ext cx="8369300" cy="1190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mạnh khỏe và hạnh phúc</a:t>
            </a:r>
          </a:p>
        </p:txBody>
      </p:sp>
      <p:pic>
        <p:nvPicPr>
          <p:cNvPr id="34821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876800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1379538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3" y="346075"/>
            <a:ext cx="2833687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4033838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3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413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03188"/>
            <a:ext cx="1939925" cy="1314450"/>
          </a:xfrm>
        </p:spPr>
      </p:pic>
    </p:spTree>
    <p:extLst>
      <p:ext uri="{BB962C8B-B14F-4D97-AF65-F5344CB8AC3E}">
        <p14:creationId xmlns:p14="http://schemas.microsoft.com/office/powerpoint/2010/main" val="12272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2" grpId="0" animBg="1"/>
      <p:bldP spid="450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2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36981" y="33869"/>
            <a:ext cx="17473941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1816769" y="934848"/>
            <a:ext cx="7194883" cy="30078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021305" y="1484687"/>
            <a:ext cx="6870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vi-V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295652" y="602197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55345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496301" y="379312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460205" y="374800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096250" y="4821823"/>
            <a:ext cx="1314450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None/>
              </a:pPr>
              <a:endParaRPr lang="en-US" alt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itle 4"/>
          <p:cNvSpPr txBox="1">
            <a:spLocks/>
          </p:cNvSpPr>
          <p:nvPr/>
        </p:nvSpPr>
        <p:spPr>
          <a:xfrm>
            <a:off x="605970" y="54764"/>
            <a:ext cx="7886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itchFamily="18" charset="0"/>
                <a:ea typeface="+mn-ea"/>
                <a:cs typeface="Times New Roman" pitchFamily="18" charset="0"/>
              </a:rPr>
              <a:t>Con cá nào dài nhất?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0" y="983292"/>
            <a:ext cx="8219002" cy="53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05969" y="1467848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800" y="3314039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968" y="5131974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4557" y="3378539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293A2EA-9B36-EE92-4811-D82D99FB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4654" y="6343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295652" y="602197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55345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496301" y="379312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496301" y="37359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460205" y="374800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096250" y="4821823"/>
            <a:ext cx="1314450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None/>
              </a:pPr>
              <a:endParaRPr lang="en-US" alt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itle 4"/>
          <p:cNvSpPr txBox="1">
            <a:spLocks/>
          </p:cNvSpPr>
          <p:nvPr/>
        </p:nvSpPr>
        <p:spPr>
          <a:xfrm>
            <a:off x="605970" y="54764"/>
            <a:ext cx="7886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itchFamily="18" charset="0"/>
                <a:ea typeface="+mn-ea"/>
                <a:cs typeface="Times New Roman" pitchFamily="18" charset="0"/>
              </a:rPr>
              <a:t>Con cá nào ngắn nhất nhất?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969" y="1503944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242" y="3061367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968" y="4638662"/>
            <a:ext cx="62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9157" y="1525664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87" y="947938"/>
            <a:ext cx="6726033" cy="493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E827242-BA40-D11A-5EAE-3BD7026CC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6050" y="63124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295652" y="602197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088478" y="444583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146198" y="444583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109909" y="444583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146197" y="4445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124636" y="444583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124635" y="444583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124636" y="444583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149393" y="444583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149393" y="445578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103520" y="444374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739005" y="5579655"/>
            <a:ext cx="1314450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None/>
              </a:pPr>
              <a:endParaRPr lang="en-US" alt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7584723" y="926171"/>
            <a:ext cx="96973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389394" y="54764"/>
            <a:ext cx="7886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itchFamily="18" charset="0"/>
                <a:ea typeface="+mn-ea"/>
                <a:cs typeface="Times New Roman" pitchFamily="18" charset="0"/>
              </a:rPr>
              <a:t>Bạn nào đặt thước đo đúng?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0" y="868439"/>
            <a:ext cx="9404318" cy="544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792" y="920410"/>
            <a:ext cx="11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FBB0806-E51E-3FA9-F2A2-FE951BB29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1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3323347" cy="1586425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47073"/>
            <a:ext cx="11659925" cy="4770294"/>
          </a:xfrm>
          <a:prstGeom prst="rect">
            <a:avLst/>
          </a:prstGeom>
        </p:spPr>
      </p:pic>
      <p:pic>
        <p:nvPicPr>
          <p:cNvPr id="12" name="Graphic 18" descr="Checkmark">
            <a:extLst>
              <a:ext uri="{FF2B5EF4-FFF2-40B4-BE49-F238E27FC236}">
                <a16:creationId xmlns:a16="http://schemas.microsoft.com/office/drawing/2014/main" xmlns="" id="{9102F204-C895-4CC2-B1CC-5C20561FA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85459" y="3794418"/>
            <a:ext cx="768539" cy="833379"/>
          </a:xfrm>
          <a:prstGeom prst="rect">
            <a:avLst/>
          </a:prstGeom>
        </p:spPr>
      </p:pic>
      <p:pic>
        <p:nvPicPr>
          <p:cNvPr id="13" name="Graphic 18" descr="Checkmark">
            <a:extLst>
              <a:ext uri="{FF2B5EF4-FFF2-40B4-BE49-F238E27FC236}">
                <a16:creationId xmlns:a16="http://schemas.microsoft.com/office/drawing/2014/main" xmlns="" id="{9102F204-C895-4CC2-B1CC-5C20561FA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87105" y="3923382"/>
            <a:ext cx="768539" cy="8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166</Words>
  <Application>Microsoft Office PowerPoint</Application>
  <PresentationFormat>Custom</PresentationFormat>
  <Paragraphs>69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97</cp:revision>
  <dcterms:created xsi:type="dcterms:W3CDTF">2020-07-08T21:51:21Z</dcterms:created>
  <dcterms:modified xsi:type="dcterms:W3CDTF">2024-03-05T02:58:05Z</dcterms:modified>
</cp:coreProperties>
</file>