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1" r:id="rId2"/>
    <p:sldId id="300" r:id="rId3"/>
    <p:sldId id="296" r:id="rId4"/>
    <p:sldId id="257" r:id="rId5"/>
    <p:sldId id="302" r:id="rId6"/>
    <p:sldId id="285" r:id="rId7"/>
    <p:sldId id="307" r:id="rId8"/>
    <p:sldId id="286" r:id="rId9"/>
    <p:sldId id="288" r:id="rId10"/>
    <p:sldId id="308" r:id="rId11"/>
    <p:sldId id="309" r:id="rId12"/>
    <p:sldId id="310" r:id="rId13"/>
    <p:sldId id="311" r:id="rId14"/>
    <p:sldId id="312" r:id="rId15"/>
    <p:sldId id="319" r:id="rId16"/>
    <p:sldId id="318" r:id="rId17"/>
    <p:sldId id="268" r:id="rId18"/>
    <p:sldId id="3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79" d="100"/>
          <a:sy n="79" d="100"/>
        </p:scale>
        <p:origin x="-3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4919F-17BE-452B-AEF7-83F665254C8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39AB5-851F-4645-84F9-297C0A725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6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5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2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BBE3-53C4-445E-85A8-52FA9C95C1E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160B-930F-4EE2-920E-B8FC2313F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175" y="0"/>
            <a:ext cx="12192000" cy="6858000"/>
            <a:chOff x="0" y="0"/>
            <a:chExt cx="12192000" cy="6858001"/>
          </a:xfrm>
        </p:grpSpPr>
        <p:pic>
          <p:nvPicPr>
            <p:cNvPr id="1434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896600" y="0"/>
              <a:ext cx="1295400" cy="304800"/>
            </a:xfrm>
            <a:prstGeom prst="rect">
              <a:avLst/>
            </a:prstGeom>
            <a:solidFill>
              <a:srgbClr val="8ED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sz="2000">
                <a:solidFill>
                  <a:srgbClr val="FFFFFF"/>
                </a:solidFill>
                <a:latin typeface="Century Schoolbook" pitchFamily="18" charset="0"/>
                <a:cs typeface="Arial" charset="0"/>
              </a:endParaRPr>
            </a:p>
          </p:txBody>
        </p:sp>
      </p:grp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096000" y="4973048"/>
            <a:ext cx="6096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viên: Phan Thị Thiệm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Lớp: 1A4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Tiểu học Tiên Minh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905000" y="825500"/>
            <a:ext cx="807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                 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" y="52128"/>
            <a:ext cx="11582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</a:t>
            </a:r>
            <a:endParaRPr lang="en-US" altLang="en-US" sz="4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alt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 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GIÁO VỀ DỰ </a:t>
            </a:r>
            <a:r>
              <a:rPr lang="en-US" alt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alt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50292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49530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168650" y="2209800"/>
            <a:ext cx="60515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>
                <a:solidFill>
                  <a:srgbClr val="0070C0"/>
                </a:solidFill>
                <a:latin typeface="UTM Avo" pitchFamily="18" charset="0"/>
              </a:rPr>
              <a:t>Môn Tiếng Việt lớp 1</a:t>
            </a:r>
            <a:endParaRPr lang="en-US" altLang="en-US" sz="4400" b="1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63888" y="2927688"/>
            <a:ext cx="783259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UTM Avo" pitchFamily="18" charset="0"/>
              </a:rPr>
              <a:t>Bài </a:t>
            </a:r>
            <a:r>
              <a:rPr lang="en-US" altLang="en-US" sz="4400" b="1" smtClean="0">
                <a:solidFill>
                  <a:srgbClr val="FF0000"/>
                </a:solidFill>
                <a:latin typeface="UTM Avo" pitchFamily="18" charset="0"/>
              </a:rPr>
              <a:t>1: Rửa tay trước khi ăn</a:t>
            </a:r>
          </a:p>
          <a:p>
            <a:pPr algn="ctr" eaLnBrk="1" hangingPunct="1"/>
            <a:r>
              <a:rPr lang="en-US" altLang="en-US" sz="5400" b="1">
                <a:latin typeface="Times New Roman" pitchFamily="18" charset="0"/>
                <a:cs typeface="Times New Roman" pitchFamily="18" charset="0"/>
              </a:rPr>
              <a:t>( Tiết 3)</a:t>
            </a:r>
          </a:p>
        </p:txBody>
      </p:sp>
    </p:spTree>
    <p:extLst>
      <p:ext uri="{BB962C8B-B14F-4D97-AF65-F5344CB8AC3E}">
        <p14:creationId xmlns:p14="http://schemas.microsoft.com/office/powerpoint/2010/main" val="38517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A6580A-11F8-4F7C-8B3F-C26D24B1ACF4}"/>
              </a:ext>
            </a:extLst>
          </p:cNvPr>
          <p:cNvSpPr/>
          <p:nvPr/>
        </p:nvSpPr>
        <p:spPr>
          <a:xfrm>
            <a:off x="215004" y="144373"/>
            <a:ext cx="2456007" cy="6824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3E6384-9483-45D1-BA49-43E85FCC8F2C}"/>
              </a:ext>
            </a:extLst>
          </p:cNvPr>
          <p:cNvSpPr/>
          <p:nvPr/>
        </p:nvSpPr>
        <p:spPr>
          <a:xfrm>
            <a:off x="3370843" y="171813"/>
            <a:ext cx="2344161" cy="65497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8136D2-0531-4DE2-8E32-2C5CDF9B1CFE}"/>
              </a:ext>
            </a:extLst>
          </p:cNvPr>
          <p:cNvSpPr/>
          <p:nvPr/>
        </p:nvSpPr>
        <p:spPr>
          <a:xfrm>
            <a:off x="6412381" y="204675"/>
            <a:ext cx="2406771" cy="62211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102D7F-FE5F-4400-817C-F786E09ADD84}"/>
              </a:ext>
            </a:extLst>
          </p:cNvPr>
          <p:cNvSpPr/>
          <p:nvPr/>
        </p:nvSpPr>
        <p:spPr>
          <a:xfrm>
            <a:off x="9474199" y="204675"/>
            <a:ext cx="2352849" cy="62211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3A39CE-51F4-45AF-A620-8B9130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42" t="31852" r="40313" b="43945"/>
          <a:stretch/>
        </p:blipFill>
        <p:spPr>
          <a:xfrm>
            <a:off x="217110" y="1167053"/>
            <a:ext cx="2964002" cy="2273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2CC5D9-432C-466A-9B13-956CF001C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96" t="36111" r="24062" b="37963"/>
          <a:stretch/>
        </p:blipFill>
        <p:spPr>
          <a:xfrm>
            <a:off x="6347298" y="1167052"/>
            <a:ext cx="2997200" cy="2418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4BC2F4-03B1-41FE-ADA1-24FA0DCCE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46" t="58148" r="40417" b="14629"/>
          <a:stretch/>
        </p:blipFill>
        <p:spPr>
          <a:xfrm>
            <a:off x="2541351" y="3815383"/>
            <a:ext cx="2717800" cy="2320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59AA29-AAC4-42ED-84A1-B784D6244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7" t="61521" r="22708" b="13764"/>
          <a:stretch/>
        </p:blipFill>
        <p:spPr>
          <a:xfrm>
            <a:off x="8918752" y="3831585"/>
            <a:ext cx="2936153" cy="22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28E-6 -3.33333E-6 L 0.0099 0.4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652E-6 4.81481E-6 L 0.25283 0.491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5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838E-6 -1.48148E-6 L -0.30598 0.869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5" y="4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0933E-7 -1.48148E-6 L -0.01381 0.85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3A39CE-51F4-45AF-A620-8B9130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42" t="31852" r="40313" b="43945"/>
          <a:stretch/>
        </p:blipFill>
        <p:spPr>
          <a:xfrm>
            <a:off x="144379" y="180474"/>
            <a:ext cx="11827042" cy="5390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A6580A-11F8-4F7C-8B3F-C26D24B1ACF4}"/>
              </a:ext>
            </a:extLst>
          </p:cNvPr>
          <p:cNvSpPr/>
          <p:nvPr/>
        </p:nvSpPr>
        <p:spPr>
          <a:xfrm>
            <a:off x="3771900" y="5661369"/>
            <a:ext cx="3663616" cy="9921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2CC5D9-432C-466A-9B13-956CF001C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96" t="36111" r="24062" b="37963"/>
          <a:stretch/>
        </p:blipFill>
        <p:spPr>
          <a:xfrm>
            <a:off x="84220" y="36096"/>
            <a:ext cx="11923295" cy="5618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3E6384-9483-45D1-BA49-43E85FCC8F2C}"/>
              </a:ext>
            </a:extLst>
          </p:cNvPr>
          <p:cNvSpPr/>
          <p:nvPr/>
        </p:nvSpPr>
        <p:spPr>
          <a:xfrm>
            <a:off x="3771901" y="5744297"/>
            <a:ext cx="3356810" cy="9933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F8136D2-0531-4DE2-8E32-2C5CDF9B1CFE}"/>
              </a:ext>
            </a:extLst>
          </p:cNvPr>
          <p:cNvSpPr/>
          <p:nvPr/>
        </p:nvSpPr>
        <p:spPr>
          <a:xfrm>
            <a:off x="4006515" y="5891019"/>
            <a:ext cx="3164305" cy="85870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4BC2F4-03B1-41FE-ADA1-24FA0DCCE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46" t="58148" r="40417" b="14629"/>
          <a:stretch/>
        </p:blipFill>
        <p:spPr>
          <a:xfrm>
            <a:off x="120316" y="120317"/>
            <a:ext cx="11875168" cy="56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59AA29-AAC4-42ED-84A1-B784D6244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7" t="61521" r="22708" b="13764"/>
          <a:stretch/>
        </p:blipFill>
        <p:spPr>
          <a:xfrm>
            <a:off x="156411" y="132347"/>
            <a:ext cx="11863136" cy="57526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102D7F-FE5F-4400-817C-F786E09ADD84}"/>
              </a:ext>
            </a:extLst>
          </p:cNvPr>
          <p:cNvSpPr/>
          <p:nvPr/>
        </p:nvSpPr>
        <p:spPr>
          <a:xfrm>
            <a:off x="4307303" y="5909063"/>
            <a:ext cx="3296652" cy="7925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17EC67-C880-4BC7-B985-05E9FE62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66" t="32942" r="40403" b="44224"/>
          <a:stretch/>
        </p:blipFill>
        <p:spPr>
          <a:xfrm>
            <a:off x="793725" y="144688"/>
            <a:ext cx="4625859" cy="2574449"/>
          </a:xfrm>
          <a:prstGeom prst="rect">
            <a:avLst/>
          </a:prstGeom>
        </p:spPr>
      </p:pic>
      <p:sp>
        <p:nvSpPr>
          <p:cNvPr id="3" name="矩形 8"/>
          <p:cNvSpPr/>
          <p:nvPr/>
        </p:nvSpPr>
        <p:spPr>
          <a:xfrm>
            <a:off x="1457184" y="2495881"/>
            <a:ext cx="3860800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xaø</a:t>
            </a:r>
            <a:r>
              <a:rPr lang="en-US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phoøng</a:t>
            </a:r>
            <a:endParaRPr lang="zh-CN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17EC67-C880-4BC7-B985-05E9FE62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91" t="37096" r="24978" b="37818"/>
          <a:stretch/>
        </p:blipFill>
        <p:spPr>
          <a:xfrm>
            <a:off x="7010185" y="63510"/>
            <a:ext cx="4673600" cy="2608185"/>
          </a:xfrm>
          <a:prstGeom prst="rect">
            <a:avLst/>
          </a:prstGeom>
        </p:spPr>
      </p:pic>
      <p:sp>
        <p:nvSpPr>
          <p:cNvPr id="5" name="矩形 8"/>
          <p:cNvSpPr/>
          <p:nvPr/>
        </p:nvSpPr>
        <p:spPr>
          <a:xfrm>
            <a:off x="8095958" y="2476367"/>
            <a:ext cx="2743069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chaø</a:t>
            </a:r>
            <a:r>
              <a:rPr lang="en-US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xaùt</a:t>
            </a:r>
            <a:endParaRPr lang="zh-CN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917EC67-C880-4BC7-B985-05E9FE62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55" t="58640" r="40873" b="16757"/>
          <a:stretch/>
        </p:blipFill>
        <p:spPr>
          <a:xfrm>
            <a:off x="830201" y="3314456"/>
            <a:ext cx="4589383" cy="28194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51150" y="6001504"/>
            <a:ext cx="2743069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röûa</a:t>
            </a:r>
            <a:endParaRPr lang="zh-CN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17EC67-C880-4BC7-B985-05E9FE62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4" t="63495" r="25275" b="12593"/>
          <a:stretch/>
        </p:blipFill>
        <p:spPr>
          <a:xfrm>
            <a:off x="7010185" y="3285299"/>
            <a:ext cx="4673600" cy="2778629"/>
          </a:xfrm>
          <a:prstGeom prst="rect">
            <a:avLst/>
          </a:prstGeom>
        </p:spPr>
      </p:pic>
      <p:sp>
        <p:nvSpPr>
          <p:cNvPr id="11" name="矩形 8"/>
          <p:cNvSpPr/>
          <p:nvPr/>
        </p:nvSpPr>
        <p:spPr>
          <a:xfrm>
            <a:off x="8097629" y="5702968"/>
            <a:ext cx="2743069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lau</a:t>
            </a:r>
            <a:r>
              <a:rPr lang="en-US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khoâ</a:t>
            </a:r>
            <a:endParaRPr lang="zh-CN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45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1" y="177801"/>
            <a:ext cx="10648068" cy="8207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defRPr/>
            </a:pP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Caàn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röûa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tay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nhö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theá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naøo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cho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ñuùng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453" y="1701801"/>
            <a:ext cx="6604000" cy="2215991"/>
          </a:xfrm>
          <a:prstGeom prst="rect">
            <a:avLst/>
          </a:prstGeom>
          <a:solidFill>
            <a:srgbClr val="2ABE02"/>
          </a:solidFill>
          <a:ln>
            <a:solidFill>
              <a:schemeClr val="accent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defRPr/>
            </a:pP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Cuøng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nhau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xem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video 6 </a:t>
            </a: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böôùc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röûa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tay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</a:p>
          <a:p>
            <a:pPr algn="ctr" defTabSz="1219170">
              <a:defRPr/>
            </a:pP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ñuùng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caùch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nheù</a:t>
            </a:r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6858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347"/>
            <a:ext cx="12192000" cy="67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944563" y="692150"/>
            <a:ext cx="8128000" cy="2514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Kính chúc các thầy cô giáo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1828800" y="3124200"/>
            <a:ext cx="7823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sinh</a:t>
            </a:r>
            <a:endParaRPr lang="vi-VN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3352800" y="4648200"/>
            <a:ext cx="8369300" cy="1190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mạnh khỏe và hạnh phúc</a:t>
            </a:r>
          </a:p>
        </p:txBody>
      </p:sp>
      <p:pic>
        <p:nvPicPr>
          <p:cNvPr id="34821" name="Picture 8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876800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363" y="1379538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BUBB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3" y="346075"/>
            <a:ext cx="2833687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4450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00" y="4033838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3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413" y="44450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4" descr="FSTV116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103188"/>
            <a:ext cx="1939925" cy="1314450"/>
          </a:xfrm>
        </p:spPr>
      </p:pic>
    </p:spTree>
    <p:extLst>
      <p:ext uri="{BB962C8B-B14F-4D97-AF65-F5344CB8AC3E}">
        <p14:creationId xmlns:p14="http://schemas.microsoft.com/office/powerpoint/2010/main" val="12272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2" grpId="0" animBg="1"/>
      <p:bldP spid="450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6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7F8B6-E3F3-4667-BAB7-FC3B525D4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26EA29-1F41-4237-925D-054462B55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>
              <a:latin typeface="HP001 4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80BB92-F5BD-4AF5-BA31-8315A77C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84"/>
            <a:ext cx="13396404" cy="7182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B219FB-EDCF-43AB-BD84-39932B818441}"/>
              </a:ext>
            </a:extLst>
          </p:cNvPr>
          <p:cNvSpPr txBox="1"/>
          <p:nvPr/>
        </p:nvSpPr>
        <p:spPr>
          <a:xfrm>
            <a:off x="1477207" y="1687135"/>
            <a:ext cx="953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23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41CE70-BF99-4DA2-9E42-C01C084068AC}"/>
              </a:ext>
            </a:extLst>
          </p:cNvPr>
          <p:cNvSpPr txBox="1"/>
          <p:nvPr/>
        </p:nvSpPr>
        <p:spPr>
          <a:xfrm>
            <a:off x="1473200" y="0"/>
            <a:ext cx="953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xmlns="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56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4EB3D9-BFC9-475A-9BB0-4F267C8B667A}"/>
              </a:ext>
            </a:extLst>
          </p:cNvPr>
          <p:cNvSpPr txBox="1"/>
          <p:nvPr/>
        </p:nvSpPr>
        <p:spPr>
          <a:xfrm>
            <a:off x="854241" y="3654007"/>
            <a:ext cx="1069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80A8CD-F973-44D7-8F60-A118E47BBDB2}"/>
              </a:ext>
            </a:extLst>
          </p:cNvPr>
          <p:cNvSpPr txBox="1"/>
          <p:nvPr/>
        </p:nvSpPr>
        <p:spPr>
          <a:xfrm>
            <a:off x="854241" y="4614489"/>
            <a:ext cx="832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610854" y="168441"/>
            <a:ext cx="5702968" cy="30078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3513221" y="1115322"/>
            <a:ext cx="3850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3704FBC-F17A-47CB-80F0-D33B9B6DC3B8}"/>
              </a:ext>
            </a:extLst>
          </p:cNvPr>
          <p:cNvSpPr txBox="1">
            <a:spLocks/>
          </p:cNvSpPr>
          <p:nvPr/>
        </p:nvSpPr>
        <p:spPr>
          <a:xfrm>
            <a:off x="683099" y="3610995"/>
            <a:ext cx="10515600" cy="86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chín,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uống sôi để ....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500E5F97-33A3-4418-B9C7-D05685306C5C}"/>
              </a:ext>
            </a:extLst>
          </p:cNvPr>
          <p:cNvSpPr/>
          <p:nvPr/>
        </p:nvSpPr>
        <p:spPr>
          <a:xfrm>
            <a:off x="93133" y="360559"/>
            <a:ext cx="11818130" cy="13960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từ ngữ để hoàn thiện câu và viết câu vào vở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177B7D-56AD-4215-9EE8-C8DC1ACF7741}"/>
              </a:ext>
            </a:extLst>
          </p:cNvPr>
          <p:cNvSpPr/>
          <p:nvPr/>
        </p:nvSpPr>
        <p:spPr>
          <a:xfrm>
            <a:off x="534758" y="2197030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256A7A2-443C-4D28-9CF2-AD187180B51B}"/>
              </a:ext>
            </a:extLst>
          </p:cNvPr>
          <p:cNvSpPr/>
          <p:nvPr/>
        </p:nvSpPr>
        <p:spPr>
          <a:xfrm>
            <a:off x="4598757" y="2197030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230326-E2C5-4E99-A8BF-2550F6B33E8D}"/>
              </a:ext>
            </a:extLst>
          </p:cNvPr>
          <p:cNvSpPr/>
          <p:nvPr/>
        </p:nvSpPr>
        <p:spPr>
          <a:xfrm>
            <a:off x="8523056" y="2214577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8" grpId="2"/>
      <p:bldP spid="9" grpId="0" bldLvl="0" animBg="1"/>
      <p:bldP spid="9" grpId="1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3704FBC-F17A-47CB-80F0-D33B9B6DC3B8}"/>
              </a:ext>
            </a:extLst>
          </p:cNvPr>
          <p:cNvSpPr txBox="1">
            <a:spLocks/>
          </p:cNvSpPr>
          <p:nvPr/>
        </p:nvSpPr>
        <p:spPr>
          <a:xfrm>
            <a:off x="683099" y="3610995"/>
            <a:ext cx="10515600" cy="86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chín,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uống sôi để ....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500E5F97-33A3-4418-B9C7-D05685306C5C}"/>
              </a:ext>
            </a:extLst>
          </p:cNvPr>
          <p:cNvSpPr/>
          <p:nvPr/>
        </p:nvSpPr>
        <p:spPr>
          <a:xfrm>
            <a:off x="93133" y="360559"/>
            <a:ext cx="11818130" cy="13960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từ ngữ để hoàn thiện câu và viết câu vào vở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177B7D-56AD-4215-9EE8-C8DC1ACF7741}"/>
              </a:ext>
            </a:extLst>
          </p:cNvPr>
          <p:cNvSpPr/>
          <p:nvPr/>
        </p:nvSpPr>
        <p:spPr>
          <a:xfrm>
            <a:off x="534758" y="2197030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256A7A2-443C-4D28-9CF2-AD187180B51B}"/>
              </a:ext>
            </a:extLst>
          </p:cNvPr>
          <p:cNvSpPr/>
          <p:nvPr/>
        </p:nvSpPr>
        <p:spPr>
          <a:xfrm>
            <a:off x="4598757" y="2197030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230326-E2C5-4E99-A8BF-2550F6B33E8D}"/>
              </a:ext>
            </a:extLst>
          </p:cNvPr>
          <p:cNvSpPr/>
          <p:nvPr/>
        </p:nvSpPr>
        <p:spPr>
          <a:xfrm>
            <a:off x="8523056" y="2214577"/>
            <a:ext cx="3225800" cy="80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1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C30D7-60F7-4530-971E-A6A80B28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DD11BE8-D00B-4782-A700-070C960A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" y="-90243"/>
            <a:ext cx="12192000" cy="68580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3704FBC-F17A-47CB-80F0-D33B9B6DC3B8}"/>
              </a:ext>
            </a:extLst>
          </p:cNvPr>
          <p:cNvSpPr txBox="1">
            <a:spLocks/>
          </p:cNvSpPr>
          <p:nvPr/>
        </p:nvSpPr>
        <p:spPr>
          <a:xfrm>
            <a:off x="744398" y="2903763"/>
            <a:ext cx="10515600" cy="86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230326-E2C5-4E99-A8BF-2550F6B33E8D}"/>
              </a:ext>
            </a:extLst>
          </p:cNvPr>
          <p:cNvSpPr/>
          <p:nvPr/>
        </p:nvSpPr>
        <p:spPr>
          <a:xfrm>
            <a:off x="7662552" y="1793064"/>
            <a:ext cx="3225800" cy="80910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377"/>
            <a:r>
              <a:rPr lang="en-US" sz="4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xmlns="" id="{500E5F97-33A3-4418-B9C7-D05685306C5C}"/>
              </a:ext>
            </a:extLst>
          </p:cNvPr>
          <p:cNvSpPr/>
          <p:nvPr/>
        </p:nvSpPr>
        <p:spPr>
          <a:xfrm>
            <a:off x="193396" y="360559"/>
            <a:ext cx="11818130" cy="13960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từ ngữ để hoàn thiện câu và viết câu vào vở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9815E-6 -3.7037E-7 L -0.14823 0.1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2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1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046F92-CBB1-4BE7-BB25-B1812036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0B7E350-8BD9-474C-83EB-88B1490E2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17EC67-C880-4BC7-B985-05E9FE62F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63" t="19630" r="17709" b="12593"/>
          <a:stretch/>
        </p:blipFill>
        <p:spPr>
          <a:xfrm>
            <a:off x="457200" y="596900"/>
            <a:ext cx="11214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221</Words>
  <Application>Microsoft Office PowerPoint</Application>
  <PresentationFormat>Custom</PresentationFormat>
  <Paragraphs>47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90</cp:revision>
  <dcterms:created xsi:type="dcterms:W3CDTF">2020-07-08T21:51:21Z</dcterms:created>
  <dcterms:modified xsi:type="dcterms:W3CDTF">2024-03-04T15:13:36Z</dcterms:modified>
</cp:coreProperties>
</file>