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9" r:id="rId2"/>
    <p:sldId id="296" r:id="rId3"/>
    <p:sldId id="297" r:id="rId4"/>
    <p:sldId id="256" r:id="rId5"/>
    <p:sldId id="273" r:id="rId6"/>
    <p:sldId id="258" r:id="rId7"/>
    <p:sldId id="260" r:id="rId8"/>
    <p:sldId id="277" r:id="rId9"/>
    <p:sldId id="261" r:id="rId10"/>
    <p:sldId id="263" r:id="rId11"/>
    <p:sldId id="262" r:id="rId12"/>
    <p:sldId id="279" r:id="rId13"/>
    <p:sldId id="302" r:id="rId14"/>
    <p:sldId id="278" r:id="rId15"/>
    <p:sldId id="264" r:id="rId16"/>
    <p:sldId id="266" r:id="rId17"/>
    <p:sldId id="267" r:id="rId18"/>
    <p:sldId id="282" r:id="rId19"/>
    <p:sldId id="287" r:id="rId20"/>
    <p:sldId id="299" r:id="rId21"/>
    <p:sldId id="270" r:id="rId22"/>
    <p:sldId id="300" r:id="rId23"/>
    <p:sldId id="271" r:id="rId24"/>
    <p:sldId id="272" r:id="rId25"/>
  </p:sldIdLst>
  <p:sldSz cx="9144000" cy="5143500" type="screen16x9"/>
  <p:notesSz cx="6858000" cy="9144000"/>
  <p:defaultTextStyle>
    <a:defPPr>
      <a:defRPr lang="en-US"/>
    </a:defPPr>
    <a:lvl1pPr marL="0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27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05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583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11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638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166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694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221" algn="l" defTabSz="91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80"/>
    <a:srgbClr val="FEDEF3"/>
    <a:srgbClr val="FE8ACC"/>
    <a:srgbClr val="FECEED"/>
    <a:srgbClr val="FD0B95"/>
    <a:srgbClr val="FDBBE5"/>
    <a:srgbClr val="FD49B0"/>
    <a:srgbClr val="FEA8D9"/>
    <a:srgbClr val="FD2BA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42" autoAdjust="0"/>
  </p:normalViewPr>
  <p:slideViewPr>
    <p:cSldViewPr>
      <p:cViewPr varScale="1">
        <p:scale>
          <a:sx n="83" d="100"/>
          <a:sy n="83" d="100"/>
        </p:scale>
        <p:origin x="996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7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35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127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716" algn="l" defTabSz="9131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GB kích</a:t>
            </a:r>
            <a:r>
              <a:rPr lang="en-US" baseline="0" smtClean="0"/>
              <a:t> chuột vào đáp án thì chữ di chuyển về câu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0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gợi ý: </a:t>
            </a:r>
          </a:p>
          <a:p>
            <a:r>
              <a:rPr lang="en-US" baseline="0" smtClean="0"/>
              <a:t>Nội dung: Chúng ta nên nói lời hay ý đẹp. Khi nói lời hay, ý đẹp, bản thân mình và mọi người xung quanh sẽ thấy vui vẻ, hạnh phúc.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2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</a:t>
            </a:r>
            <a:r>
              <a:rPr lang="en-US" baseline="0" smtClean="0"/>
              <a:t> có thể có nhiều cách trả lời...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có</a:t>
            </a:r>
            <a:r>
              <a:rPr lang="en-US" baseline="0" smtClean="0"/>
              <a:t> thể chọn câu trả lời của mình để viết, GV không nên áp đặt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</a:t>
            </a:r>
            <a:r>
              <a:rPr lang="en-US" baseline="0" smtClean="0"/>
              <a:t> LINH ĐỘNG TỪ KHÓ THEO VÙNG MIỀN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4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7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nêu nghĩa theo cách hs hiểu trước.</a:t>
            </a:r>
          </a:p>
          <a:p>
            <a:r>
              <a:rPr lang="en-US" baseline="0" smtClean="0"/>
              <a:t>Có thể cho HS giải nghĩa bằng cách đặt câu.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1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yêu</a:t>
            </a:r>
            <a:r>
              <a:rPr lang="en-US" baseline="0" smtClean="0"/>
              <a:t> cầu hs nêu nghĩa theo cách hs hiểu trước.</a:t>
            </a:r>
          </a:p>
          <a:p>
            <a:r>
              <a:rPr lang="en-US" baseline="0" smtClean="0"/>
              <a:t>Có thể cho HS giải nghĩa bằng cách đặt câu.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7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theo nhóm</a:t>
            </a:r>
          </a:p>
          <a:p>
            <a:r>
              <a:rPr lang="en-US" baseline="0" smtClean="0"/>
              <a:t>Đọc toàn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 đua</a:t>
            </a: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49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27" indent="0">
              <a:buNone/>
              <a:defRPr sz="2000" b="1"/>
            </a:lvl2pPr>
            <a:lvl3pPr marL="913056" indent="0">
              <a:buNone/>
              <a:defRPr sz="1800" b="1"/>
            </a:lvl3pPr>
            <a:lvl4pPr marL="1369583" indent="0">
              <a:buNone/>
              <a:defRPr sz="1600" b="1"/>
            </a:lvl4pPr>
            <a:lvl5pPr marL="1826111" indent="0">
              <a:buNone/>
              <a:defRPr sz="1600" b="1"/>
            </a:lvl5pPr>
            <a:lvl6pPr marL="2282638" indent="0">
              <a:buNone/>
              <a:defRPr sz="1600" b="1"/>
            </a:lvl6pPr>
            <a:lvl7pPr marL="2739166" indent="0">
              <a:buNone/>
              <a:defRPr sz="1600" b="1"/>
            </a:lvl7pPr>
            <a:lvl8pPr marL="3195694" indent="0">
              <a:buNone/>
              <a:defRPr sz="1600" b="1"/>
            </a:lvl8pPr>
            <a:lvl9pPr marL="365222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27" indent="0">
              <a:buNone/>
              <a:defRPr sz="2800"/>
            </a:lvl2pPr>
            <a:lvl3pPr marL="913056" indent="0">
              <a:buNone/>
              <a:defRPr sz="2400"/>
            </a:lvl3pPr>
            <a:lvl4pPr marL="1369583" indent="0">
              <a:buNone/>
              <a:defRPr sz="2000"/>
            </a:lvl4pPr>
            <a:lvl5pPr marL="1826111" indent="0">
              <a:buNone/>
              <a:defRPr sz="2000"/>
            </a:lvl5pPr>
            <a:lvl6pPr marL="2282638" indent="0">
              <a:buNone/>
              <a:defRPr sz="2000"/>
            </a:lvl6pPr>
            <a:lvl7pPr marL="2739166" indent="0">
              <a:buNone/>
              <a:defRPr sz="2000"/>
            </a:lvl7pPr>
            <a:lvl8pPr marL="3195694" indent="0">
              <a:buNone/>
              <a:defRPr sz="2000"/>
            </a:lvl8pPr>
            <a:lvl9pPr marL="365222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27" indent="0">
              <a:buNone/>
              <a:defRPr sz="1200"/>
            </a:lvl2pPr>
            <a:lvl3pPr marL="913056" indent="0">
              <a:buNone/>
              <a:defRPr sz="1000"/>
            </a:lvl3pPr>
            <a:lvl4pPr marL="1369583" indent="0">
              <a:buNone/>
              <a:defRPr sz="900"/>
            </a:lvl4pPr>
            <a:lvl5pPr marL="1826111" indent="0">
              <a:buNone/>
              <a:defRPr sz="900"/>
            </a:lvl5pPr>
            <a:lvl6pPr marL="2282638" indent="0">
              <a:buNone/>
              <a:defRPr sz="900"/>
            </a:lvl6pPr>
            <a:lvl7pPr marL="2739166" indent="0">
              <a:buNone/>
              <a:defRPr sz="900"/>
            </a:lvl7pPr>
            <a:lvl8pPr marL="3195694" indent="0">
              <a:buNone/>
              <a:defRPr sz="900"/>
            </a:lvl8pPr>
            <a:lvl9pPr marL="365222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05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5" indent="-342395" algn="l" defTabSz="9130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57" indent="-285330" algn="l" defTabSz="91305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1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47" indent="-228265" algn="l" defTabSz="9130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75" indent="-228265" algn="l" defTabSz="91305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902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29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58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265" algn="l" defTabSz="9130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7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5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83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1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38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66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94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21" algn="l" defTabSz="9130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914650"/>
            <a:ext cx="36877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66150"/>
            <a:ext cx="44196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740" y="1733552"/>
            <a:ext cx="8407461" cy="1077097"/>
          </a:xfrm>
          <a:prstGeom prst="rect">
            <a:avLst/>
          </a:prstGeom>
          <a:noFill/>
        </p:spPr>
        <p:txBody>
          <a:bodyPr wrap="square" lIns="91318" tIns="45660" rIns="91318" bIns="45660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05200" y="2282492"/>
            <a:ext cx="98712" cy="435617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1799871"/>
            <a:ext cx="38100" cy="4252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0"/>
            <a:ext cx="527050" cy="296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65323"/>
            <a:ext cx="527050" cy="164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6200" y="165735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1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6675" y="3885337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Arial" pitchFamily="34" charset="0"/>
                <a:cs typeface="Arial" pitchFamily="34" charset="0"/>
              </a:rPr>
              <a:t>2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98433"/>
            <a:ext cx="8509000" cy="4678070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6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Giải nghĩa từ khó: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16319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vọng: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43200" y="695719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âm thanh được bật ngược lại từ xa.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6200" y="30099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Bực tức: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905000" y="30099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bực và tức giận.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399" y="228860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186042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nghe tiếng vọng từ trong vách núi.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2399" y="4295330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38200" y="3867150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Chúng ta nên im lặng khi bực tức.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15811" y="2660650"/>
            <a:ext cx="1982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7768" y="4641850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38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4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16150" y="4997450"/>
            <a:ext cx="6540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25700" y="6333731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" y="21590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Tủi thân 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4600" y="495300"/>
            <a:ext cx="61722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tự cảm thấy thương xót bản thân mình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6700" y="2965450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 </a:t>
            </a:r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28900" y="3238500"/>
            <a:ext cx="62865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đúng như đã biết hay đoán trước.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52399" y="1733550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1581150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thấy tủi thân vì không được mẹ chia quà.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16068" y="2085532"/>
            <a:ext cx="1489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6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206500" y="4639493"/>
            <a:ext cx="1143000" cy="4410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6530" y="93050"/>
            <a:ext cx="319347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8" name="Oval 7"/>
          <p:cNvSpPr/>
          <p:nvPr/>
        </p:nvSpPr>
        <p:spPr>
          <a:xfrm>
            <a:off x="-1219200" y="238635"/>
            <a:ext cx="609600" cy="609600"/>
          </a:xfrm>
          <a:prstGeom prst="ellipse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-19050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7668" y="339002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714568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637" y="718004"/>
            <a:ext cx="882196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</a:t>
            </a:r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lang="en-US" sz="2800"/>
          </a:p>
        </p:txBody>
      </p:sp>
      <p:sp>
        <p:nvSpPr>
          <p:cNvPr id="5" name="TextBox 4"/>
          <p:cNvSpPr txBox="1"/>
          <p:nvPr/>
        </p:nvSpPr>
        <p:spPr>
          <a:xfrm>
            <a:off x="2895601" y="571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1: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87" y="4498295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Con vật nào xuất hiện trong bài?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37" y="4541610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đi chơi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1214664"/>
            <a:ext cx="5584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1214664"/>
            <a:ext cx="5236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165735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1564" y="2057400"/>
            <a:ext cx="4085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564" y="4577896"/>
            <a:ext cx="8880103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Chuyện gì xảy ra khi gấu con vui mừng reo lên: “A!”?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4775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Về 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185" y="4514396"/>
            <a:ext cx="9144000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mẹ nói gì với gấu con?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575951"/>
            <a:ext cx="8826442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Sau khi làm theo lời mẹ, gấu con cảm thấy thế nào?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1" y="285750"/>
            <a:ext cx="3642531" cy="584654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32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đoạn 2: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2190750"/>
            <a:ext cx="4467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227" y="2724150"/>
            <a:ext cx="5480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9413" y="3835400"/>
            <a:ext cx="47949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9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209550"/>
            <a:ext cx="8312727" cy="523099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đọc khuyên chúng ta điều gì?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7" t="20573" r="33183" b="23958"/>
          <a:stretch/>
        </p:blipFill>
        <p:spPr bwMode="auto">
          <a:xfrm>
            <a:off x="2362200" y="895350"/>
            <a:ext cx="4693227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3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3025"/>
            <a:ext cx="8229600" cy="12551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loài vật nào xuất hiện trong câu chuyện </a:t>
            </a:r>
            <a:r>
              <a:rPr lang="en-US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Chú bé chăn cừu</a:t>
            </a:r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781300"/>
            <a:ext cx="6633937" cy="16002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Sói và chú bé chăn cừu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3" y="203835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Sói và cừu</a:t>
            </a:r>
            <a:endParaRPr lang="en-US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50"/>
          <a:stretch/>
        </p:blipFill>
        <p:spPr>
          <a:xfrm>
            <a:off x="6758671" y="1585946"/>
            <a:ext cx="1704726" cy="1584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"/>
          <a:stretch/>
        </p:blipFill>
        <p:spPr>
          <a:xfrm flipH="1">
            <a:off x="5562600" y="1592296"/>
            <a:ext cx="1196071" cy="15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6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8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819150"/>
            <a:ext cx="7875270" cy="3313543"/>
          </a:xfrm>
          <a:prstGeom prst="rect">
            <a:avLst/>
          </a:prstGeom>
          <a:solidFill>
            <a:srgbClr val="FEDEF3"/>
          </a:solidFill>
        </p:spPr>
        <p:txBody>
          <a:bodyPr wrap="square" lIns="91318" tIns="45660" rIns="91318" bIns="456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>
                <a:latin typeface="Arial" pitchFamily="34" charset="0"/>
                <a:cs typeface="Arial" pitchFamily="34" charset="0"/>
              </a:rPr>
              <a:t>Nội dung: Chúng ta nên nói lời hay ý đẹp. Khi nói lời hay, ý đẹp, bản thân mình và mọi người xung quanh sẽ thấy vui vẻ, hạnh phúc.</a:t>
            </a:r>
          </a:p>
        </p:txBody>
      </p:sp>
    </p:spTree>
    <p:extLst>
      <p:ext uri="{BB962C8B-B14F-4D97-AF65-F5344CB8AC3E}">
        <p14:creationId xmlns:p14="http://schemas.microsoft.com/office/powerpoint/2010/main" val="18456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405" y="1137849"/>
            <a:ext cx="853699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c. Sau khi làm theo lời mẹ, gấu con cảm thấy (…).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14656" y="2743143"/>
            <a:ext cx="7643544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Sau khi làm theo lời mẹ, gấu con cảm 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thấy rất vui vẻ.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7431" y="2827435"/>
            <a:ext cx="489204" cy="40052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8454" y="2634227"/>
            <a:ext cx="8808146" cy="2147323"/>
            <a:chOff x="103818" y="3503807"/>
            <a:chExt cx="8808146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4" y="350380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51611" y="3971178"/>
              <a:ext cx="8014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Sau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 làm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Ό;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o lƟ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Ε−,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gấu c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Ϊ 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cảm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ấy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3818" y="4631641"/>
              <a:ext cx="801494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ǟất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νί</a:t>
              </a:r>
              <a:r>
                <a:rPr lang="vi-VN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i </a:t>
              </a:r>
              <a:r>
                <a:rPr lang="el-GR" sz="3200" b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</a:t>
              </a:r>
              <a:r>
                <a:rPr lang="vi-VN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Ǫ</a:t>
              </a:r>
              <a:r>
                <a:rPr lang="en-US" sz="3200" b="1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3200" b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-914400" y="445960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30" y="393123"/>
            <a:ext cx="7917870" cy="52308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vào vở câu trả lời cho câu hỏi </a:t>
            </a:r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</a:t>
            </a:r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ở mục 3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665" y="1069459"/>
            <a:ext cx="8008535" cy="1200207"/>
          </a:xfrm>
          <a:prstGeom prst="rect">
            <a:avLst/>
          </a:prstGeom>
        </p:spPr>
        <p:txBody>
          <a:bodyPr wrap="square" lIns="91318" tIns="45660" rIns="91318" bIns="45660">
            <a:spAutoFit/>
          </a:bodyPr>
          <a:lstStyle/>
          <a:p>
            <a:pPr algn="just"/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c. </a:t>
            </a:r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Sau khi làm theo lời mẹ, gấu con cảm thấy rất vui vẻ.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9950" y="3367538"/>
            <a:ext cx="648250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6200" y="2661435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4625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13200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6600" y="2661435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2620777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36800" y="2661435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00200" y="263116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21400" y="2637464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19900" y="2631168"/>
            <a:ext cx="0" cy="6229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73200" y="31065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7100" y="3106049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31072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0820" y="310088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60800" y="311993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4300" y="309771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1700" y="310411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7500" y="310406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" y="297892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556500" y="310633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3847" y="376555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3500" y="3764975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HP001 4 hàng" pitchFamily="34" charset="0"/>
                <a:cs typeface="Arial" pitchFamily="34" charset="0"/>
              </a:rPr>
              <a:t>o</a:t>
            </a:r>
            <a:endParaRPr lang="en-US" sz="3200" b="1">
              <a:solidFill>
                <a:srgbClr val="FF0000"/>
              </a:solidFill>
              <a:latin typeface="HP001 4 hàng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86247" y="3354838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73200" y="3354838"/>
            <a:ext cx="0" cy="5823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968500" y="3651313"/>
            <a:ext cx="457200" cy="3874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40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2"/>
      <p:bldP spid="26" grpId="0"/>
      <p:bldP spid="26" grpId="2"/>
      <p:bldP spid="27" grpId="0"/>
      <p:bldP spid="27" grpId="2"/>
      <p:bldP spid="37" grpId="0"/>
      <p:bldP spid="37" grpId="2"/>
      <p:bldP spid="38" grpId="0"/>
      <p:bldP spid="38" grpId="2"/>
      <p:bldP spid="39" grpId="0"/>
      <p:bldP spid="39" grpId="2"/>
      <p:bldP spid="41" grpId="0"/>
      <p:bldP spid="41" grpId="2"/>
      <p:bldP spid="42" grpId="0"/>
      <p:bldP spid="42" grpId="2"/>
      <p:bldP spid="43" grpId="0"/>
      <p:bldP spid="43" grpId="2"/>
      <p:bldP spid="44" grpId="0"/>
      <p:bldP spid="44" grpId="2"/>
      <p:bldP spid="45" grpId="0"/>
      <p:bldP spid="45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15" y="355023"/>
            <a:ext cx="3511570" cy="126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algn="ctr"/>
            <a:endParaRPr lang="en-US"/>
          </a:p>
        </p:txBody>
      </p:sp>
      <p:pic>
        <p:nvPicPr>
          <p:cNvPr id="3" name="S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599" y="117474"/>
            <a:ext cx="5578475" cy="5578475"/>
          </a:xfrm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76200" y="28575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 lại bài: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Tiếng vọng của núi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98, 99).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100, 101).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5933"/>
            <a:ext cx="8915400" cy="15674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Hoàn thành câu sau: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Nói dối …………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endParaRPr lang="en-US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21165" y="2389868"/>
            <a:ext cx="57957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 </a:t>
            </a:r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rất </a:t>
            </a:r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 </a:t>
            </a:r>
            <a:endParaRPr lang="en-US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33865" y="3619500"/>
            <a:ext cx="5109935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71800" y="3619500"/>
            <a:ext cx="2554967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hại thân</a:t>
            </a:r>
          </a:p>
        </p:txBody>
      </p:sp>
    </p:spTree>
    <p:extLst>
      <p:ext uri="{BB962C8B-B14F-4D97-AF65-F5344CB8AC3E}">
        <p14:creationId xmlns:p14="http://schemas.microsoft.com/office/powerpoint/2010/main" val="405067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2291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4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8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8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8"/>
            <a:ext cx="5828945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3" y="-848743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6910" y="5314950"/>
            <a:ext cx="1341530" cy="110786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6600" b="1">
                <a:solidFill>
                  <a:srgbClr val="0070C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54823" y="6099713"/>
            <a:ext cx="4704261" cy="64619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600" b="1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lang="en-US" sz="3600" b="1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8579" y="5297394"/>
            <a:ext cx="990600" cy="953974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25" y="-104733"/>
            <a:ext cx="15240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212767"/>
            <a:ext cx="81518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834" y="2229080"/>
            <a:ext cx="47434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361" y="2076980"/>
            <a:ext cx="993775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8"/>
          <a:stretch/>
        </p:blipFill>
        <p:spPr>
          <a:xfrm>
            <a:off x="3962883" y="3272367"/>
            <a:ext cx="2133600" cy="1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6300" y="209550"/>
            <a:ext cx="7962900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219200" y="241697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91" y="133350"/>
            <a:ext cx="679309" cy="78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4000" y="4087086"/>
            <a:ext cx="79629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Em nhìn thấy gì trong bức tranh?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000" y="4548618"/>
            <a:ext cx="8915400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Hai phần của 2 bức tranh có gì giống nhau và khác nhau?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26823" r="32064" b="16406"/>
          <a:stretch/>
        </p:blipFill>
        <p:spPr bwMode="auto">
          <a:xfrm>
            <a:off x="2667000" y="813196"/>
            <a:ext cx="3904638" cy="327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683" y="100997"/>
            <a:ext cx="1160318" cy="46153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2268" y="122867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" y="498433"/>
            <a:ext cx="8991600" cy="452418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65456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5683" cy="7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0292" y="2540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24" y="502566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29850" y="452807"/>
            <a:ext cx="864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10977" y="452807"/>
            <a:ext cx="5126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65706" y="7012132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5525" y="1682750"/>
            <a:ext cx="1540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75800" y="1276350"/>
            <a:ext cx="9069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695" y="7349837"/>
            <a:ext cx="879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695" y="7718137"/>
            <a:ext cx="574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13213" y="4324350"/>
            <a:ext cx="790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21114" y="-247650"/>
            <a:ext cx="4419600" cy="16764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Arial" pitchFamily="34" charset="0"/>
                <a:cs typeface="Arial" pitchFamily="34" charset="0"/>
              </a:rPr>
              <a:t>Luyện đọc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2156355"/>
            <a:ext cx="2743200" cy="914400"/>
          </a:xfrm>
        </p:spPr>
        <p:txBody>
          <a:bodyPr>
            <a:normAutofit/>
          </a:bodyPr>
          <a:lstStyle/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mừng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0400" y="1366311"/>
            <a:ext cx="2514600" cy="68580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900" smtClean="0">
                <a:latin typeface="Arial" pitchFamily="34" charset="0"/>
                <a:cs typeface="Arial" pitchFamily="34" charset="0"/>
              </a:rPr>
              <a:t>núi</a:t>
            </a:r>
            <a:endParaRPr lang="en-US" sz="39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2778" y="2994555"/>
            <a:ext cx="3297936" cy="1253595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mtClean="0">
                <a:latin typeface="Arial" pitchFamily="34" charset="0"/>
                <a:cs typeface="Arial" pitchFamily="34" charset="0"/>
              </a:rPr>
              <a:t>ngạc nhiên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" y="387350"/>
            <a:ext cx="8991600" cy="469345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</a:p>
          <a:p>
            <a:pPr algn="just"/>
            <a:r>
              <a:rPr lang="en-US" sz="25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</a:p>
          <a:p>
            <a:pPr algn="r"/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5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5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5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2268" y="6350"/>
            <a:ext cx="5947064" cy="492309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26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Tiếng vọng của núi</a:t>
            </a:r>
            <a:endParaRPr lang="en-US" sz="26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" y="483321"/>
            <a:ext cx="8991600" cy="4524182"/>
          </a:xfrm>
          <a:prstGeom prst="rect">
            <a:avLst/>
          </a:prstGeom>
          <a:solidFill>
            <a:schemeClr val="bg1"/>
          </a:solidFill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Đang đi chơi trong núi, gấu con chợt nhìn thấy một hạt dẻ.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Gấu con vui mừng reo lên: “A!”.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Ngay lập tức, có tiếng “A!” vọng lại.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Gấu con ngạc nhiên kêu to: “Bạn là ai?”.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Lại có tiếng vọng ra từ vách núi: “Bạn là ai?”.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hét lên: “Sao không nói cho tôi biết?”.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Núi cũng đáp lại như vậy.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bực tức: “Tôi ghét bạn”.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Khắp nơi có tiếng vọng: “Tôi ghét bạn”.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Gấu con tủi thân, oà khóc.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endParaRPr lang="en-US" sz="24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Về nhà, gấu con kể cho mẹ nghe.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mẹ cười bảo: “Con hãy quay lại và nói với núi: “Tôi yêu bạn”.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Gấu con làm theo lời mẹ.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Quả nhiên, có tiếng vọng lại: “Tôi yêu bạn”. 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Gấu con bật cười vui vẻ.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// 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 </a:t>
            </a:r>
          </a:p>
          <a:p>
            <a:pPr algn="r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Theo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365 kể truyện hằng đêm</a:t>
            </a:r>
            <a:endParaRPr lang="en-US" sz="2400" i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581</Words>
  <Application>Microsoft Office PowerPoint</Application>
  <PresentationFormat>On-screen Show (16:9)</PresentationFormat>
  <Paragraphs>130</Paragraphs>
  <Slides>24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Hai loài vật nào xuất hiện trong câu chuyện Chú bé chăn cừu?</vt:lpstr>
      <vt:lpstr>Hoàn thành câu sau: Nói dối ………… .</vt:lpstr>
      <vt:lpstr>PowerPoint Presentation</vt:lpstr>
      <vt:lpstr>PowerPoint Presentation</vt:lpstr>
      <vt:lpstr>PowerPoint Presentation</vt:lpstr>
      <vt:lpstr>PowerPoint Presentation</vt:lpstr>
      <vt:lpstr>mừng</vt:lpstr>
      <vt:lpstr>PowerPoint Presentation</vt:lpstr>
      <vt:lpstr>PowerPoint Presentation</vt:lpstr>
      <vt:lpstr>PowerPoint Presentation</vt:lpstr>
      <vt:lpstr>Giải nghĩa từ khó: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HP</cp:lastModifiedBy>
  <cp:revision>308</cp:revision>
  <dcterms:created xsi:type="dcterms:W3CDTF">2020-12-08T15:48:47Z</dcterms:created>
  <dcterms:modified xsi:type="dcterms:W3CDTF">2024-03-25T00:44:11Z</dcterms:modified>
</cp:coreProperties>
</file>