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  <p:sldMasterId id="2147483675" r:id="rId3"/>
    <p:sldMasterId id="2147483687" r:id="rId4"/>
    <p:sldMasterId id="2147483700" r:id="rId5"/>
  </p:sldMasterIdLst>
  <p:notesMasterIdLst>
    <p:notesMasterId r:id="rId28"/>
  </p:notesMasterIdLst>
  <p:sldIdLst>
    <p:sldId id="506" r:id="rId6"/>
    <p:sldId id="470" r:id="rId7"/>
    <p:sldId id="456" r:id="rId8"/>
    <p:sldId id="507" r:id="rId9"/>
    <p:sldId id="468" r:id="rId10"/>
    <p:sldId id="440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493" r:id="rId22"/>
    <p:sldId id="453" r:id="rId23"/>
    <p:sldId id="432" r:id="rId24"/>
    <p:sldId id="459" r:id="rId25"/>
    <p:sldId id="422" r:id="rId26"/>
    <p:sldId id="505" r:id="rId27"/>
  </p:sldIdLst>
  <p:sldSz cx="9144000" cy="5143500" type="screen16x9"/>
  <p:notesSz cx="6858000" cy="9144000"/>
  <p:embeddedFontLst>
    <p:embeddedFont>
      <p:font typeface="VNI-Avo" pitchFamily="2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rial-Rounded" panose="020B0500000000000000" charset="0"/>
      <p:regular r:id="rId37"/>
      <p:bold r:id="rId38"/>
    </p:embeddedFont>
    <p:embeddedFont>
      <p:font typeface="Lato" panose="020B060402020202020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HP001 4 hàng" panose="020B0603050302020204" pitchFamily="3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FF3399"/>
    <a:srgbClr val="FF00FF"/>
    <a:srgbClr val="E14B84"/>
    <a:srgbClr val="002F8E"/>
    <a:srgbClr val="FF66CC"/>
    <a:srgbClr val="47CFFF"/>
    <a:srgbClr val="FF3B3B"/>
    <a:srgbClr val="D4588D"/>
    <a:srgbClr val="15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600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1.fntdata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1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5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F448D-067C-4AA7-8944-0B61205DCB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50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343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75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43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63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124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400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55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578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787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141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51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126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3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3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944359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3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3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454967"/>
      </p:ext>
    </p:extLst>
  </p:cSld>
  <p:clrMapOvr>
    <a:masterClrMapping/>
  </p:clrMapOvr>
  <p:transition advTm="6645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0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8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3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3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924026"/>
      </p:ext>
    </p:extLst>
  </p:cSld>
  <p:clrMapOvr>
    <a:masterClrMapping/>
  </p:clrMapOvr>
  <p:transition advTm="6645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3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3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50617"/>
      </p:ext>
    </p:extLst>
  </p:cSld>
  <p:clrMapOvr>
    <a:masterClrMapping/>
  </p:clrMapOvr>
  <p:transition advTm="6645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1" indent="0">
              <a:buNone/>
              <a:defRPr sz="1500" b="1"/>
            </a:lvl2pPr>
            <a:lvl3pPr marL="685763" indent="0">
              <a:buNone/>
              <a:defRPr sz="1350" b="1"/>
            </a:lvl3pPr>
            <a:lvl4pPr marL="1028644" indent="0">
              <a:buNone/>
              <a:defRPr sz="1200" b="1"/>
            </a:lvl4pPr>
            <a:lvl5pPr marL="1371524" indent="0">
              <a:buNone/>
              <a:defRPr sz="1200" b="1"/>
            </a:lvl5pPr>
            <a:lvl6pPr marL="1714406" indent="0">
              <a:buNone/>
              <a:defRPr sz="1200" b="1"/>
            </a:lvl6pPr>
            <a:lvl7pPr marL="2057287" indent="0">
              <a:buNone/>
              <a:defRPr sz="1200" b="1"/>
            </a:lvl7pPr>
            <a:lvl8pPr marL="2400168" indent="0">
              <a:buNone/>
              <a:defRPr sz="1200" b="1"/>
            </a:lvl8pPr>
            <a:lvl9pPr marL="274304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1" indent="0">
              <a:buNone/>
              <a:defRPr sz="1500" b="1"/>
            </a:lvl2pPr>
            <a:lvl3pPr marL="685763" indent="0">
              <a:buNone/>
              <a:defRPr sz="1350" b="1"/>
            </a:lvl3pPr>
            <a:lvl4pPr marL="1028644" indent="0">
              <a:buNone/>
              <a:defRPr sz="1200" b="1"/>
            </a:lvl4pPr>
            <a:lvl5pPr marL="1371524" indent="0">
              <a:buNone/>
              <a:defRPr sz="1200" b="1"/>
            </a:lvl5pPr>
            <a:lvl6pPr marL="1714406" indent="0">
              <a:buNone/>
              <a:defRPr sz="1200" b="1"/>
            </a:lvl6pPr>
            <a:lvl7pPr marL="2057287" indent="0">
              <a:buNone/>
              <a:defRPr sz="1200" b="1"/>
            </a:lvl7pPr>
            <a:lvl8pPr marL="2400168" indent="0">
              <a:buNone/>
              <a:defRPr sz="1200" b="1"/>
            </a:lvl8pPr>
            <a:lvl9pPr marL="274304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3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3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790539"/>
      </p:ext>
    </p:extLst>
  </p:cSld>
  <p:clrMapOvr>
    <a:masterClrMapping/>
  </p:clrMapOvr>
  <p:transition advTm="6645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3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3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762283"/>
      </p:ext>
    </p:extLst>
  </p:cSld>
  <p:clrMapOvr>
    <a:masterClrMapping/>
  </p:clrMapOvr>
  <p:transition advTm="6645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3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3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87312"/>
      </p:ext>
    </p:extLst>
  </p:cSld>
  <p:clrMapOvr>
    <a:masterClrMapping/>
  </p:clrMapOvr>
  <p:transition advTm="6645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81" indent="0">
              <a:buNone/>
              <a:defRPr sz="900"/>
            </a:lvl2pPr>
            <a:lvl3pPr marL="685763" indent="0">
              <a:buNone/>
              <a:defRPr sz="750"/>
            </a:lvl3pPr>
            <a:lvl4pPr marL="1028644" indent="0">
              <a:buNone/>
              <a:defRPr sz="675"/>
            </a:lvl4pPr>
            <a:lvl5pPr marL="1371524" indent="0">
              <a:buNone/>
              <a:defRPr sz="675"/>
            </a:lvl5pPr>
            <a:lvl6pPr marL="1714406" indent="0">
              <a:buNone/>
              <a:defRPr sz="675"/>
            </a:lvl6pPr>
            <a:lvl7pPr marL="2057287" indent="0">
              <a:buNone/>
              <a:defRPr sz="675"/>
            </a:lvl7pPr>
            <a:lvl8pPr marL="2400168" indent="0">
              <a:buNone/>
              <a:defRPr sz="675"/>
            </a:lvl8pPr>
            <a:lvl9pPr marL="274304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3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3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219644"/>
      </p:ext>
    </p:extLst>
  </p:cSld>
  <p:clrMapOvr>
    <a:masterClrMapping/>
  </p:clrMapOvr>
  <p:transition advTm="6645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1" indent="0">
              <a:buNone/>
              <a:defRPr sz="2100"/>
            </a:lvl2pPr>
            <a:lvl3pPr marL="685763" indent="0">
              <a:buNone/>
              <a:defRPr sz="1800"/>
            </a:lvl3pPr>
            <a:lvl4pPr marL="1028644" indent="0">
              <a:buNone/>
              <a:defRPr sz="1500"/>
            </a:lvl4pPr>
            <a:lvl5pPr marL="1371524" indent="0">
              <a:buNone/>
              <a:defRPr sz="1500"/>
            </a:lvl5pPr>
            <a:lvl6pPr marL="1714406" indent="0">
              <a:buNone/>
              <a:defRPr sz="1500"/>
            </a:lvl6pPr>
            <a:lvl7pPr marL="2057287" indent="0">
              <a:buNone/>
              <a:defRPr sz="1500"/>
            </a:lvl7pPr>
            <a:lvl8pPr marL="2400168" indent="0">
              <a:buNone/>
              <a:defRPr sz="1500"/>
            </a:lvl8pPr>
            <a:lvl9pPr marL="274304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81" indent="0">
              <a:buNone/>
              <a:defRPr sz="900"/>
            </a:lvl2pPr>
            <a:lvl3pPr marL="685763" indent="0">
              <a:buNone/>
              <a:defRPr sz="750"/>
            </a:lvl3pPr>
            <a:lvl4pPr marL="1028644" indent="0">
              <a:buNone/>
              <a:defRPr sz="675"/>
            </a:lvl4pPr>
            <a:lvl5pPr marL="1371524" indent="0">
              <a:buNone/>
              <a:defRPr sz="675"/>
            </a:lvl5pPr>
            <a:lvl6pPr marL="1714406" indent="0">
              <a:buNone/>
              <a:defRPr sz="675"/>
            </a:lvl6pPr>
            <a:lvl7pPr marL="2057287" indent="0">
              <a:buNone/>
              <a:defRPr sz="675"/>
            </a:lvl7pPr>
            <a:lvl8pPr marL="2400168" indent="0">
              <a:buNone/>
              <a:defRPr sz="675"/>
            </a:lvl8pPr>
            <a:lvl9pPr marL="274304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3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3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86511"/>
      </p:ext>
    </p:extLst>
  </p:cSld>
  <p:clrMapOvr>
    <a:masterClrMapping/>
  </p:clrMapOvr>
  <p:transition advTm="6645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3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3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898355"/>
      </p:ext>
    </p:extLst>
  </p:cSld>
  <p:clrMapOvr>
    <a:masterClrMapping/>
  </p:clrMapOvr>
  <p:transition advTm="6645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3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3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286108"/>
      </p:ext>
    </p:extLst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1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763">
              <a:buClrTx/>
            </a:pPr>
            <a:fld id="{00000000-1234-1234-1234-123412341234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645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108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096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987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527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013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6774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380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448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05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525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2391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25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7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57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3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3/21/2024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3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6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3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advTm="6645"/>
  <p:txStyles>
    <p:titleStyle>
      <a:lvl1pPr algn="ctr" defTabSz="685763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1" indent="-257161" algn="l" defTabSz="6857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3" indent="-214301" algn="l" defTabSz="685763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03" indent="-171440" algn="l" defTabSz="68576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4" indent="-171440" algn="l" defTabSz="68576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65" indent="-171440" algn="l" defTabSz="68576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7" indent="-171440" algn="l" defTabSz="6857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8" indent="-171440" algn="l" defTabSz="6857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8" indent="-171440" algn="l" defTabSz="6857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90" indent="-171440" algn="l" defTabSz="6857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1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3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4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4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6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7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8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9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CC6931A8-B83C-4566-A401-A0475A3938F8}" type="datetimeFigureOut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21/03/2024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76D0CDDE-1989-4E00-8E8E-116C1FEA4E19}" type="slidenum">
              <a:rPr lang="vi-VN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30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BANG O 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32" y="642938"/>
            <a:ext cx="6885518" cy="3857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4452" y="1028702"/>
            <a:ext cx="64490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3">
              <a:buClrTx/>
            </a:pPr>
            <a:r>
              <a:rPr lang="en-US" sz="2700" kern="1200" dirty="0">
                <a:solidFill>
                  <a:srgbClr val="FFFF00"/>
                </a:solidFill>
                <a:latin typeface="VNI-Avo" pitchFamily="2" charset="0"/>
                <a:ea typeface="+mn-ea"/>
                <a:cs typeface="VNI-Avo" pitchFamily="2" charset="0"/>
              </a:rPr>
              <a:t>Thứ hai ngày 4 tháng 4 năm 2022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0569" y="1458354"/>
            <a:ext cx="43573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3">
              <a:buClrTx/>
            </a:pPr>
            <a:r>
              <a:rPr lang="en-US" sz="2700" kern="120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HP001 4 hàng" panose="020B0603050302020204" pitchFamily="34" charset="0"/>
              </a:rPr>
              <a:t>             </a:t>
            </a:r>
            <a:r>
              <a:rPr lang="en-US" sz="2700" u="sng" kern="1200" dirty="0">
                <a:solidFill>
                  <a:srgbClr val="FFFF00"/>
                </a:solidFill>
                <a:latin typeface="VNI-Avo" pitchFamily="2" charset="0"/>
                <a:ea typeface="+mn-ea"/>
                <a:cs typeface="VNI-Avo" pitchFamily="2" charset="0"/>
              </a:rPr>
              <a:t>Tiếng việt</a:t>
            </a:r>
            <a:r>
              <a:rPr lang="en-US" sz="2700" kern="1200" dirty="0">
                <a:solidFill>
                  <a:srgbClr val="FFFF00"/>
                </a:solidFill>
                <a:latin typeface="VNI-Avo" pitchFamily="2" charset="0"/>
                <a:ea typeface="+mn-ea"/>
                <a:cs typeface="VNI-Avo" pitchFamily="2" charset="0"/>
              </a:rPr>
              <a:t>: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1557163" y="1700727"/>
            <a:ext cx="5575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3">
              <a:buClrTx/>
            </a:pPr>
            <a:r>
              <a:rPr lang="en-US" sz="2700" kern="1200" dirty="0">
                <a:solidFill>
                  <a:srgbClr val="FFFF00"/>
                </a:solidFill>
                <a:latin typeface="VNI-Avo" pitchFamily="2" charset="0"/>
                <a:ea typeface="+mn-ea"/>
                <a:cs typeface="VNI-Avo" pitchFamily="2" charset="0"/>
              </a:rPr>
              <a:t>  </a:t>
            </a:r>
          </a:p>
          <a:p>
            <a:pPr algn="ctr" defTabSz="685763">
              <a:buClrTx/>
            </a:pPr>
            <a:r>
              <a:rPr lang="en-US" sz="2700" kern="1200" dirty="0">
                <a:solidFill>
                  <a:srgbClr val="FFFF00"/>
                </a:solidFill>
                <a:latin typeface="VNI-Avo" pitchFamily="2" charset="0"/>
                <a:ea typeface="+mn-ea"/>
                <a:cs typeface="VNI-Avo" pitchFamily="2" charset="0"/>
              </a:rPr>
              <a:t>Bài 4: Chú bé chăn cừu.</a:t>
            </a:r>
          </a:p>
        </p:txBody>
      </p:sp>
      <p:pic>
        <p:nvPicPr>
          <p:cNvPr id="6" name="Picture 4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2" y="3359664"/>
            <a:ext cx="2530370" cy="75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8843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267" y="1081055"/>
            <a:ext cx="8342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32272" y="2487384"/>
            <a:ext cx="390901" cy="642136"/>
            <a:chOff x="4036634" y="3613350"/>
            <a:chExt cx="189104" cy="29649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H="1">
            <a:off x="6891883" y="1045308"/>
            <a:ext cx="228927" cy="606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718138" y="1768903"/>
            <a:ext cx="228268" cy="616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0267" y="923053"/>
            <a:ext cx="8342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990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0790" y="0"/>
            <a:ext cx="2569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20381"/>
            <a:ext cx="88827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301" y="271938"/>
            <a:ext cx="496296" cy="62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82755" y="2870635"/>
            <a:ext cx="205971" cy="377275"/>
            <a:chOff x="4036634" y="3613350"/>
            <a:chExt cx="189104" cy="296494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91301" y="316405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859352" y="4501455"/>
            <a:ext cx="205971" cy="377275"/>
            <a:chOff x="4036634" y="3613350"/>
            <a:chExt cx="189104" cy="296494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21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553" y="895911"/>
            <a:ext cx="87826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1374" y="191694"/>
            <a:ext cx="41368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53" y="765420"/>
            <a:ext cx="496296" cy="62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172" y="506518"/>
            <a:ext cx="87738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678" y="5065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0365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0790" y="0"/>
            <a:ext cx="2569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20381"/>
            <a:ext cx="88827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301" y="271938"/>
            <a:ext cx="496296" cy="62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27360" y="2936607"/>
            <a:ext cx="205971" cy="377275"/>
            <a:chOff x="4036634" y="3613350"/>
            <a:chExt cx="189104" cy="296494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75305" y="312524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859352" y="4501455"/>
            <a:ext cx="205971" cy="377275"/>
            <a:chOff x="4036634" y="3613350"/>
            <a:chExt cx="189104" cy="296494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19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285" y="625097"/>
            <a:ext cx="8577943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54198" y="1845974"/>
            <a:ext cx="11056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19549" y="2161008"/>
            <a:ext cx="823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Ban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tức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1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417" y="594676"/>
            <a:ext cx="8021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thỏa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thuê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cừu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26333" y="1225262"/>
            <a:ext cx="1353568" cy="311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7309" y="2095086"/>
            <a:ext cx="8534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thỏa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thuê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cừu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đuổi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2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4182" y="2045496"/>
            <a:ext cx="7985836" cy="12422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dối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4182" y="3564110"/>
            <a:ext cx="6835130" cy="5798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dối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417" y="594676"/>
            <a:ext cx="8021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2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73267" y="1319645"/>
            <a:ext cx="7512839" cy="1664805"/>
            <a:chOff x="119232" y="1438628"/>
            <a:chExt cx="8826648" cy="21944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" y="1438628"/>
              <a:ext cx="8641080" cy="8001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" y="2604249"/>
              <a:ext cx="8747760" cy="80997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flipH="1">
              <a:off x="119232" y="1588863"/>
              <a:ext cx="1099787" cy="1054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119841" y="3024553"/>
              <a:ext cx="568360" cy="608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  <a:latin typeface="HP001 4 hàng" panose="020B0603050302020204" pitchFamily="34" charset="0"/>
                </a:rPr>
                <a:t>E</a:t>
              </a:r>
              <a:endParaRPr lang="en-US" sz="2400" b="1" dirty="0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 flipH="1">
            <a:off x="3271476" y="2522785"/>
            <a:ext cx="48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E</a:t>
            </a:r>
            <a:endParaRPr lang="en-US" sz="24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494569" y="2526875"/>
            <a:ext cx="48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Ê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3244592" y="1434227"/>
            <a:ext cx="936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E</a:t>
            </a:r>
            <a:endParaRPr lang="en-US" sz="4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5331505" y="1424488"/>
            <a:ext cx="936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Ê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7415356" y="1424489"/>
            <a:ext cx="936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Ê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5370496" y="2523692"/>
            <a:ext cx="48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Ê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35693" y="396018"/>
            <a:ext cx="1147324" cy="646331"/>
            <a:chOff x="1252329" y="361310"/>
            <a:chExt cx="1147324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1660348" y="361310"/>
              <a:ext cx="7393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252329" y="471329"/>
              <a:ext cx="480776" cy="426292"/>
            </a:xfrm>
            <a:prstGeom prst="ellipse">
              <a:avLst/>
            </a:prstGeom>
            <a:solidFill>
              <a:srgbClr val="C86AC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9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5721" y="1479504"/>
            <a:ext cx="7464403" cy="2124344"/>
            <a:chOff x="875721" y="1253081"/>
            <a:chExt cx="7464403" cy="2124344"/>
          </a:xfrm>
        </p:grpSpPr>
        <p:grpSp>
          <p:nvGrpSpPr>
            <p:cNvPr id="2" name="Group 1"/>
            <p:cNvGrpSpPr/>
            <p:nvPr/>
          </p:nvGrpSpPr>
          <p:grpSpPr>
            <a:xfrm>
              <a:off x="875721" y="1253081"/>
              <a:ext cx="7464403" cy="2124344"/>
              <a:chOff x="875721" y="1253081"/>
              <a:chExt cx="7464403" cy="212434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18086" y="1253081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 flipH="1">
                  <a:off x="1173267" y="1433619"/>
                  <a:ext cx="93608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918086" y="2301963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 flipH="1">
                  <a:off x="1173267" y="1433619"/>
                  <a:ext cx="93608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 flipH="1">
                <a:off x="875721" y="1577554"/>
                <a:ext cx="1942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κ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Ƥ </a:t>
                </a:r>
                <a:r>
                  <a:rPr lang="el-GR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κΜ;</a:t>
                </a:r>
                <a:endParaRPr lang="en-US" sz="24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flipH="1">
              <a:off x="3346824" y="1586604"/>
              <a:ext cx="1913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 κ</a:t>
              </a:r>
              <a:r>
                <a:rPr lang="en-US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Ƥ </a:t>
              </a:r>
              <a:r>
                <a:rPr lang="el-GR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κΜ;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5947560" y="1586234"/>
              <a:ext cx="1705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 κ</a:t>
              </a:r>
              <a:r>
                <a:rPr lang="en-US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Ƥ </a:t>
              </a:r>
              <a:r>
                <a:rPr lang="el-GR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κΜ;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931255" y="2627795"/>
              <a:ext cx="1458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418AC"/>
                  </a:solidFill>
                  <a:latin typeface="HP001 4 hàng" panose="020B0603050302020204" pitchFamily="34" charset="0"/>
                </a:rPr>
                <a:t>bạn</a:t>
              </a:r>
              <a:r>
                <a:rPr lang="en-US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0418AC"/>
                  </a:solidFill>
                  <a:latin typeface="HP001 4 hàng" panose="020B0603050302020204" pitchFamily="34" charset="0"/>
                </a:rPr>
                <a:t>Ǉō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3494456" y="2627795"/>
              <a:ext cx="1458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418AC"/>
                  </a:solidFill>
                  <a:latin typeface="HP001 4 hàng" panose="020B0603050302020204" pitchFamily="34" charset="0"/>
                </a:rPr>
                <a:t>bạn</a:t>
              </a:r>
              <a:r>
                <a:rPr lang="en-US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0418AC"/>
                  </a:solidFill>
                  <a:latin typeface="HP001 4 hàng" panose="020B0603050302020204" pitchFamily="34" charset="0"/>
                </a:rPr>
                <a:t>Ǉō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6082345" y="2629969"/>
              <a:ext cx="1458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418AC"/>
                  </a:solidFill>
                  <a:latin typeface="HP001 4 hàng" panose="020B0603050302020204" pitchFamily="34" charset="0"/>
                </a:rPr>
                <a:t>bạn</a:t>
              </a:r>
              <a:r>
                <a:rPr lang="en-US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0418AC"/>
                  </a:solidFill>
                  <a:latin typeface="HP001 4 hàng" panose="020B0603050302020204" pitchFamily="34" charset="0"/>
                </a:rPr>
                <a:t>Ǉō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23092" y="360382"/>
            <a:ext cx="2886872" cy="646331"/>
            <a:chOff x="1623092" y="360382"/>
            <a:chExt cx="2886872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2183686" y="360382"/>
              <a:ext cx="2326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623092" y="438641"/>
              <a:ext cx="535300" cy="536312"/>
            </a:xfrm>
            <a:prstGeom prst="ellipse">
              <a:avLst/>
            </a:prstGeom>
            <a:solidFill>
              <a:srgbClr val="C86AC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05186" y="1775956"/>
            <a:ext cx="5251512" cy="410553"/>
            <a:chOff x="2105186" y="1775956"/>
            <a:chExt cx="5251512" cy="410553"/>
          </a:xfrm>
        </p:grpSpPr>
        <p:sp>
          <p:nvSpPr>
            <p:cNvPr id="7" name="TextBox 6"/>
            <p:cNvSpPr txBox="1"/>
            <p:nvPr/>
          </p:nvSpPr>
          <p:spPr>
            <a:xfrm>
              <a:off x="7171967" y="1786399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̂</a:t>
              </a:r>
              <a:endParaRPr lang="en-US" sz="2000" b="1" dirty="0">
                <a:solidFill>
                  <a:srgbClr val="00518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83131" y="1780410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̂</a:t>
              </a:r>
              <a:endParaRPr lang="en-US" sz="2000" b="1" dirty="0">
                <a:solidFill>
                  <a:srgbClr val="00518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05186" y="1775956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̂</a:t>
              </a:r>
              <a:endParaRPr lang="en-US" sz="2000" b="1" dirty="0">
                <a:solidFill>
                  <a:srgbClr val="00518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8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76491" y="138843"/>
            <a:ext cx="7278447" cy="520995"/>
            <a:chOff x="1476491" y="138843"/>
            <a:chExt cx="7278447" cy="520995"/>
          </a:xfrm>
        </p:grpSpPr>
        <p:sp>
          <p:nvSpPr>
            <p:cNvPr id="4" name="TextBox 3"/>
            <p:cNvSpPr txBox="1"/>
            <p:nvPr/>
          </p:nvSpPr>
          <p:spPr>
            <a:xfrm>
              <a:off x="1716879" y="161069"/>
              <a:ext cx="703805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  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 ở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mục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476491" y="138843"/>
              <a:ext cx="480776" cy="520995"/>
            </a:xfrm>
            <a:prstGeom prst="ellipse">
              <a:avLst/>
            </a:prstGeom>
            <a:solidFill>
              <a:srgbClr val="C86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bg1"/>
                  </a:solidFill>
                </a:rPr>
                <a:t>4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72965" y="1427917"/>
            <a:ext cx="7593874" cy="2360311"/>
            <a:chOff x="194040" y="1650177"/>
            <a:chExt cx="8743950" cy="274229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40" y="224514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49794" y="2701929"/>
              <a:ext cx="8188196" cy="6078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Em w</a:t>
              </a:r>
              <a:r>
                <a:rPr lang="el-GR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θ</a:t>
              </a:r>
              <a:r>
                <a:rPr lang="vi-VN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ĩ ǟằng </a:t>
              </a:r>
              <a:r>
                <a:rPr lang="el-GR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vi-VN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úng Ǉa </a:t>
              </a:r>
              <a:r>
                <a:rPr lang="el-GR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Ūg </a:t>
              </a:r>
              <a:r>
                <a:rPr lang="el-GR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</a:t>
              </a:r>
              <a:r>
                <a:rPr lang="vi-VN" sz="2800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łn wĀ dĒ .</a:t>
              </a:r>
              <a:endParaRPr lang="en-US" sz="2800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788" y="1650177"/>
              <a:ext cx="1277421" cy="536379"/>
            </a:xfrm>
            <a:prstGeom prst="rect">
              <a:avLst/>
            </a:prstGeom>
            <a:solidFill>
              <a:srgbClr val="009242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</a:rPr>
                <a:t>   Viết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55622" y="726412"/>
            <a:ext cx="82191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2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(….                                               )</a:t>
            </a:r>
            <a:endParaRPr lang="en-US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2220" y="723052"/>
            <a:ext cx="34547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200" dirty="0" err="1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húng</a:t>
            </a:r>
            <a:r>
              <a:rPr lang="en-US" sz="2200" dirty="0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200" dirty="0" err="1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200" dirty="0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dối</a:t>
            </a:r>
            <a:r>
              <a:rPr lang="en-US" sz="2200" dirty="0" smtClean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200" dirty="0">
              <a:solidFill>
                <a:srgbClr val="0418A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3285" y="2132697"/>
            <a:ext cx="3357672" cy="1252758"/>
          </a:xfrm>
          <a:prstGeom prst="rect">
            <a:avLst/>
          </a:prstGeom>
          <a:noFill/>
        </p:spPr>
        <p:txBody>
          <a:bodyPr wrap="none" lIns="86212" tIns="43106" rIns="86212" bIns="43106">
            <a:spAutoFit/>
          </a:bodyPr>
          <a:lstStyle/>
          <a:p>
            <a:pPr algn="ctr" defTabSz="685800">
              <a:buClrTx/>
            </a:pPr>
            <a:r>
              <a:rPr lang="en-US" sz="7575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0C0CE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2684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27"/>
            <a:ext cx="9144000" cy="49848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0327" y="83127"/>
            <a:ext cx="7076209" cy="400110"/>
            <a:chOff x="322730" y="108483"/>
            <a:chExt cx="2187146" cy="400110"/>
          </a:xfrm>
        </p:grpSpPr>
        <p:sp>
          <p:nvSpPr>
            <p:cNvPr id="9" name="矩形 8"/>
            <p:cNvSpPr/>
            <p:nvPr/>
          </p:nvSpPr>
          <p:spPr>
            <a:xfrm>
              <a:off x="464043" y="108483"/>
              <a:ext cx="20458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Quan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sát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tranh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nói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về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con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người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cảnh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vật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trong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tranh</a:t>
              </a:r>
              <a:r>
                <a:rPr lang="en-US" altLang="zh-CN" sz="2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  <a:endParaRPr lang="zh-CN" alt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22730" y="122577"/>
              <a:ext cx="141313" cy="371922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矩形 8"/>
          <p:cNvSpPr/>
          <p:nvPr/>
        </p:nvSpPr>
        <p:spPr>
          <a:xfrm>
            <a:off x="997526" y="4674865"/>
            <a:ext cx="6790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Bức</a:t>
            </a:r>
            <a:r>
              <a:rPr lang="en-US" altLang="zh-C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tranh</a:t>
            </a:r>
            <a:r>
              <a:rPr lang="en-US" altLang="zh-C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vẽ</a:t>
            </a:r>
            <a:r>
              <a:rPr lang="en-US" altLang="zh-C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</a:t>
            </a:r>
            <a:r>
              <a:rPr lang="en-US" altLang="zh-CN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ột</a:t>
            </a:r>
            <a:r>
              <a:rPr lang="en-US" altLang="zh-C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cậu</a:t>
            </a:r>
            <a:r>
              <a:rPr lang="en-US" altLang="zh-C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bé</a:t>
            </a:r>
            <a:r>
              <a:rPr lang="en-US" altLang="zh-C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đang</a:t>
            </a:r>
            <a:r>
              <a:rPr lang="en-US" altLang="zh-C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chăn</a:t>
            </a:r>
            <a:r>
              <a:rPr lang="en-US" altLang="zh-C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một</a:t>
            </a:r>
            <a:r>
              <a:rPr lang="en-US" altLang="zh-C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đàn</a:t>
            </a:r>
            <a:r>
              <a:rPr lang="en-US" altLang="zh-C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cừu</a:t>
            </a:r>
            <a:r>
              <a:rPr lang="en-US" altLang="zh-C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…</a:t>
            </a:r>
            <a:endParaRPr lang="zh-CN" alt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1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vdoc.vn/data/image/2021/03/22/giai-bai-tap-tieng-viet-1-trang-94-95-96-97-bai-4-chu-be-chan-cu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20" y="477326"/>
            <a:ext cx="6801633" cy="366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8"/>
          <p:cNvSpPr/>
          <p:nvPr/>
        </p:nvSpPr>
        <p:spPr>
          <a:xfrm>
            <a:off x="361550" y="0"/>
            <a:ext cx="8611967" cy="456386"/>
          </a:xfrm>
          <a:prstGeom prst="rect">
            <a:avLst/>
          </a:prstGeom>
        </p:spPr>
        <p:txBody>
          <a:bodyPr wrap="square" lIns="86212" tIns="43106" rIns="86212" bIns="43106">
            <a:spAutoFit/>
          </a:bodyPr>
          <a:lstStyle/>
          <a:p>
            <a:pPr algn="ctr" defTabSz="685800">
              <a:buClrTx/>
            </a:pPr>
            <a:r>
              <a:rPr lang="vi-VN" sz="2400" b="1" kern="120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Quan sát tranh và nói về con người, cảnh vật trong tranh</a:t>
            </a:r>
            <a:endParaRPr lang="vi-VN" sz="2400" kern="120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259753" y="4142984"/>
            <a:ext cx="8611967" cy="825718"/>
          </a:xfrm>
          <a:prstGeom prst="rect">
            <a:avLst/>
          </a:prstGeom>
        </p:spPr>
        <p:txBody>
          <a:bodyPr wrap="square" lIns="86212" tIns="43106" rIns="86212" bIns="43106">
            <a:spAutoFit/>
          </a:bodyPr>
          <a:lstStyle/>
          <a:p>
            <a:pPr algn="ctr" defTabSz="685800">
              <a:buClrTx/>
            </a:pPr>
            <a:r>
              <a:rPr lang="vi-VN" sz="2400" kern="1200">
                <a:solidFill>
                  <a:prstClr val="black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Chú bé chăn cừu đang ngồi tựa lưng vào gốc cây và ngắm đàn cừu của mình</a:t>
            </a:r>
            <a:endParaRPr lang="vi-VN" sz="2400" kern="120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3" y="-23813"/>
            <a:ext cx="91916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0790" y="0"/>
            <a:ext cx="2569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20381"/>
            <a:ext cx="88827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18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454" y="926519"/>
            <a:ext cx="83110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endParaRPr lang="en-US" sz="6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267" y="1081055"/>
            <a:ext cx="8342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51141" y="2355785"/>
            <a:ext cx="390901" cy="642136"/>
            <a:chOff x="4036634" y="3613350"/>
            <a:chExt cx="189104" cy="29649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H="1">
            <a:off x="5854820" y="940957"/>
            <a:ext cx="228927" cy="606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804726" y="1652281"/>
            <a:ext cx="228268" cy="616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373952" y="1652281"/>
            <a:ext cx="263012" cy="6767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5348" y="806431"/>
            <a:ext cx="8342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250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937</Words>
  <Application>Microsoft Office PowerPoint</Application>
  <PresentationFormat>On-screen Show (16:9)</PresentationFormat>
  <Paragraphs>83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VNI-Avo</vt:lpstr>
      <vt:lpstr>Calibri</vt:lpstr>
      <vt:lpstr>UVnAvant-Narrow</vt:lpstr>
      <vt:lpstr>Arial-Rounded</vt:lpstr>
      <vt:lpstr>Lato</vt:lpstr>
      <vt:lpstr>Times New Roman</vt:lpstr>
      <vt:lpstr>Arial</vt:lpstr>
      <vt:lpstr>Calibri Light</vt:lpstr>
      <vt:lpstr>HP001 4 hàng</vt:lpstr>
      <vt:lpstr>Simple Light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13</cp:revision>
  <dcterms:modified xsi:type="dcterms:W3CDTF">2024-03-21T08:38:59Z</dcterms:modified>
</cp:coreProperties>
</file>