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42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48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On-screen Show (4:3)</PresentationFormat>
  <Paragraphs>17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asus</cp:lastModifiedBy>
  <cp:revision>9</cp:revision>
  <dcterms:created xsi:type="dcterms:W3CDTF">2020-08-20T13:13:00Z</dcterms:created>
  <dcterms:modified xsi:type="dcterms:W3CDTF">2021-04-24T06:01:43Z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