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89" r:id="rId2"/>
    <p:sldMasterId id="2147483692" r:id="rId3"/>
    <p:sldMasterId id="2147483717" r:id="rId4"/>
    <p:sldMasterId id="2147483729" r:id="rId5"/>
    <p:sldMasterId id="2147483742" r:id="rId6"/>
    <p:sldMasterId id="2147483747" r:id="rId7"/>
  </p:sldMasterIdLst>
  <p:notesMasterIdLst>
    <p:notesMasterId r:id="rId37"/>
  </p:notesMasterIdLst>
  <p:handoutMasterIdLst>
    <p:handoutMasterId r:id="rId38"/>
  </p:handoutMasterIdLst>
  <p:sldIdLst>
    <p:sldId id="2007577112" r:id="rId8"/>
    <p:sldId id="262" r:id="rId9"/>
    <p:sldId id="263" r:id="rId10"/>
    <p:sldId id="258" r:id="rId11"/>
    <p:sldId id="257" r:id="rId12"/>
    <p:sldId id="259" r:id="rId13"/>
    <p:sldId id="260" r:id="rId14"/>
    <p:sldId id="261" r:id="rId15"/>
    <p:sldId id="278" r:id="rId16"/>
    <p:sldId id="286" r:id="rId17"/>
    <p:sldId id="300" r:id="rId18"/>
    <p:sldId id="2007577116" r:id="rId19"/>
    <p:sldId id="2007577119" r:id="rId20"/>
    <p:sldId id="299" r:id="rId21"/>
    <p:sldId id="2007577118" r:id="rId22"/>
    <p:sldId id="2007577124" r:id="rId23"/>
    <p:sldId id="296" r:id="rId24"/>
    <p:sldId id="375" r:id="rId25"/>
    <p:sldId id="2007577121" r:id="rId26"/>
    <p:sldId id="386" r:id="rId27"/>
    <p:sldId id="2007577120" r:id="rId28"/>
    <p:sldId id="301" r:id="rId29"/>
    <p:sldId id="297" r:id="rId30"/>
    <p:sldId id="2007577122" r:id="rId31"/>
    <p:sldId id="2007577123" r:id="rId32"/>
    <p:sldId id="302" r:id="rId33"/>
    <p:sldId id="2007577129" r:id="rId34"/>
    <p:sldId id="2007577145" r:id="rId35"/>
    <p:sldId id="200757711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E3ABFF"/>
    <a:srgbClr val="DB93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2" d="100"/>
          <a:sy n="72" d="100"/>
        </p:scale>
        <p:origin x="660" y="102"/>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3/14/2022</a:t>
            </a:fld>
            <a:endParaRPr lang="en-US"/>
          </a:p>
        </p:txBody>
      </p:sp>
      <p:sp>
        <p:nvSpPr>
          <p:cNvPr id="4" name="Footer Placeholder 3">
            <a:extLst>
              <a:ext uri="{FF2B5EF4-FFF2-40B4-BE49-F238E27FC236}">
                <a16:creationId xmlns:a16="http://schemas.microsoft.com/office/drawing/2014/main"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3/14/2022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4685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6504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44555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007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57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E7965A4-4F9B-42AD-97F6-5956B56DB139}" type="slidenum">
              <a:rPr lang="zh-CN" altLang="en-US" smtClean="0"/>
              <a:t>17</a:t>
            </a:fld>
            <a:endParaRPr lang="zh-CN" altLang="en-US"/>
          </a:p>
        </p:txBody>
      </p:sp>
    </p:spTree>
    <p:extLst>
      <p:ext uri="{BB962C8B-B14F-4D97-AF65-F5344CB8AC3E}">
        <p14:creationId xmlns:p14="http://schemas.microsoft.com/office/powerpoint/2010/main" val="720856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9951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620573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8978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138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7965A4-4F9B-42AD-97F6-5956B56DB13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7798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7.gi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9115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71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82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72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172425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2022/3/14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2022/3/14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id="{12A7224A-529B-49DF-8994-1AEB021B7A9C}"/>
              </a:ext>
            </a:extLst>
          </p:cNvPr>
          <p:cNvPicPr>
            <a:picLocks noChangeAspect="1"/>
          </p:cNvPicPr>
          <p:nvPr userDrawn="1"/>
        </p:nvPicPr>
        <p:blipFill>
          <a:blip r:embed="rId2"/>
          <a:stretch>
            <a:fillRect/>
          </a:stretch>
        </p:blipFill>
        <p:spPr>
          <a:xfrm>
            <a:off x="-17444" y="3178649"/>
            <a:ext cx="12209445" cy="3679353"/>
          </a:xfrm>
          <a:prstGeom prst="rect">
            <a:avLst/>
          </a:prstGeom>
        </p:spPr>
      </p:pic>
      <p:pic>
        <p:nvPicPr>
          <p:cNvPr id="8" name="1">
            <a:extLst>
              <a:ext uri="{FF2B5EF4-FFF2-40B4-BE49-F238E27FC236}">
                <a16:creationId xmlns:a16="http://schemas.microsoft.com/office/drawing/2014/main"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id="{81F8E7DE-5A5C-446A-83F2-883FAF09DF54}"/>
              </a:ext>
            </a:extLst>
          </p:cNvPr>
          <p:cNvPicPr>
            <a:picLocks noChangeAspect="1"/>
          </p:cNvPicPr>
          <p:nvPr userDrawn="1"/>
        </p:nvPicPr>
        <p:blipFill>
          <a:blip r:embed="rId4" cstate="screen"/>
          <a:stretch>
            <a:fillRect/>
          </a:stretch>
        </p:blipFill>
        <p:spPr>
          <a:xfrm flipH="1">
            <a:off x="8559038" y="4084499"/>
            <a:ext cx="3773430" cy="2705179"/>
          </a:xfrm>
          <a:prstGeom prst="rect">
            <a:avLst/>
          </a:prstGeom>
        </p:spPr>
      </p:pic>
      <p:pic>
        <p:nvPicPr>
          <p:cNvPr id="10" name="55">
            <a:extLst>
              <a:ext uri="{FF2B5EF4-FFF2-40B4-BE49-F238E27FC236}">
                <a16:creationId xmlns:a16="http://schemas.microsoft.com/office/drawing/2014/main" id="{A8904B3B-FC0C-4CA9-BFC2-AC0ADDB2602F}"/>
              </a:ext>
            </a:extLst>
          </p:cNvPr>
          <p:cNvPicPr>
            <a:picLocks noChangeAspect="1"/>
          </p:cNvPicPr>
          <p:nvPr userDrawn="1"/>
        </p:nvPicPr>
        <p:blipFill rotWithShape="1">
          <a:blip r:embed="rId5" cstate="screen"/>
          <a:srcRect/>
          <a:stretch>
            <a:fillRect/>
          </a:stretch>
        </p:blipFill>
        <p:spPr>
          <a:xfrm>
            <a:off x="857533" y="-215470"/>
            <a:ext cx="9803219" cy="3679353"/>
          </a:xfrm>
          <a:prstGeom prst="rect">
            <a:avLst/>
          </a:prstGeom>
        </p:spPr>
      </p:pic>
      <p:grpSp>
        <p:nvGrpSpPr>
          <p:cNvPr id="11" name="57">
            <a:extLst>
              <a:ext uri="{FF2B5EF4-FFF2-40B4-BE49-F238E27FC236}">
                <a16:creationId xmlns:a16="http://schemas.microsoft.com/office/drawing/2014/main" id="{A79173E2-791C-4E72-A892-035137321C46}"/>
              </a:ext>
            </a:extLst>
          </p:cNvPr>
          <p:cNvGrpSpPr/>
          <p:nvPr userDrawn="1"/>
        </p:nvGrpSpPr>
        <p:grpSpPr>
          <a:xfrm>
            <a:off x="6756819" y="3169720"/>
            <a:ext cx="804179" cy="374559"/>
            <a:chOff x="217691" y="6414967"/>
            <a:chExt cx="804180" cy="374559"/>
          </a:xfrm>
        </p:grpSpPr>
        <p:grpSp>
          <p:nvGrpSpPr>
            <p:cNvPr id="12" name="Group 4">
              <a:extLst>
                <a:ext uri="{FF2B5EF4-FFF2-40B4-BE49-F238E27FC236}">
                  <a16:creationId xmlns:a16="http://schemas.microsoft.com/office/drawing/2014/main"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347"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id="{BBEDC40F-84C7-45C7-A70C-C10D5C831240}"/>
              </a:ext>
            </a:extLst>
          </p:cNvPr>
          <p:cNvPicPr>
            <a:picLocks noChangeAspect="1"/>
          </p:cNvPicPr>
          <p:nvPr userDrawn="1"/>
        </p:nvPicPr>
        <p:blipFill>
          <a:blip r:embed="rId6" cstate="screen"/>
          <a:stretch>
            <a:fillRect/>
          </a:stretch>
        </p:blipFill>
        <p:spPr>
          <a:xfrm>
            <a:off x="7222131" y="450640"/>
            <a:ext cx="4465330" cy="2328677"/>
          </a:xfrm>
          <a:prstGeom prst="rect">
            <a:avLst/>
          </a:prstGeom>
        </p:spPr>
      </p:pic>
      <p:pic>
        <p:nvPicPr>
          <p:cNvPr id="25" name="Picture 9" descr="E:\0000000我图PPT\00001PNG素材\儿童卡通\tr.png">
            <a:extLst>
              <a:ext uri="{FF2B5EF4-FFF2-40B4-BE49-F238E27FC236}">
                <a16:creationId xmlns:a16="http://schemas.microsoft.com/office/drawing/2014/main" id="{98AAE8C0-0F06-466A-9DBA-817AC3B18ADC}"/>
              </a:ext>
            </a:extLst>
          </p:cNvPr>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183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 presetClass="entr" presetSubtype="8" fill="hold" nodeType="withEffect">
                                  <p:stCondLst>
                                    <p:cond delay="50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750" fill="hold"/>
                                        <p:tgtEl>
                                          <p:spTgt spid="25"/>
                                        </p:tgtEl>
                                        <p:attrNameLst>
                                          <p:attrName>ppt_x</p:attrName>
                                        </p:attrNameLst>
                                      </p:cBhvr>
                                      <p:tavLst>
                                        <p:tav tm="0">
                                          <p:val>
                                            <p:strVal val="0-#ppt_w/2"/>
                                          </p:val>
                                        </p:tav>
                                        <p:tav tm="100000">
                                          <p:val>
                                            <p:strVal val="#ppt_x"/>
                                          </p:val>
                                        </p:tav>
                                      </p:tavLst>
                                    </p:anim>
                                    <p:anim calcmode="lin" valueType="num">
                                      <p:cBhvr additive="base">
                                        <p:cTn id="37"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F0B98-6806-4E5A-AF36-1A599EA8F352}"/>
              </a:ext>
            </a:extLst>
          </p:cNvPr>
          <p:cNvSpPr>
            <a:spLocks noGrp="1"/>
          </p:cNvSpPr>
          <p:nvPr>
            <p:ph type="title"/>
          </p:nvPr>
        </p:nvSpPr>
        <p:spPr>
          <a:xfrm>
            <a:off x="838201" y="365126"/>
            <a:ext cx="10515599"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B575B3-456E-4BC5-9E8A-935920C8A549}"/>
              </a:ext>
            </a:extLst>
          </p:cNvPr>
          <p:cNvSpPr>
            <a:spLocks noGrp="1"/>
          </p:cNvSpPr>
          <p:nvPr>
            <p:ph idx="1"/>
          </p:nvPr>
        </p:nvSpPr>
        <p:spPr>
          <a:xfrm>
            <a:off x="838201" y="1825626"/>
            <a:ext cx="10515599"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70E6E-3D3A-4094-B7AB-5E51EF91889C}"/>
              </a:ext>
            </a:extLst>
          </p:cNvPr>
          <p:cNvSpPr>
            <a:spLocks noGrp="1"/>
          </p:cNvSpPr>
          <p:nvPr>
            <p:ph type="dt" sz="half" idx="10"/>
          </p:nvPr>
        </p:nvSpPr>
        <p:spPr>
          <a:xfrm>
            <a:off x="838199" y="6356351"/>
            <a:ext cx="2743200" cy="365125"/>
          </a:xfrm>
          <a:prstGeom prst="rect">
            <a:avLst/>
          </a:prstGeom>
        </p:spPr>
        <p:txBody>
          <a:bodyPr/>
          <a:lstStyle/>
          <a:p>
            <a:fld id="{C0CCC1F2-EC4C-438A-A626-EF38FEB19E62}" type="datetimeFigureOut">
              <a:rPr lang="en-US" smtClean="0"/>
              <a:t>3/14/2022</a:t>
            </a:fld>
            <a:endParaRPr lang="en-US"/>
          </a:p>
        </p:txBody>
      </p:sp>
      <p:sp>
        <p:nvSpPr>
          <p:cNvPr id="5" name="Footer Placeholder 4">
            <a:extLst>
              <a:ext uri="{FF2B5EF4-FFF2-40B4-BE49-F238E27FC236}">
                <a16:creationId xmlns:a16="http://schemas.microsoft.com/office/drawing/2014/main" id="{158DAD1E-B1EC-4442-91F3-A1B93E70041F}"/>
              </a:ext>
            </a:extLst>
          </p:cNvPr>
          <p:cNvSpPr>
            <a:spLocks noGrp="1"/>
          </p:cNvSpPr>
          <p:nvPr>
            <p:ph type="ftr" sz="quarter" idx="11"/>
          </p:nvPr>
        </p:nvSpPr>
        <p:spPr>
          <a:xfrm>
            <a:off x="4038600" y="6356351"/>
            <a:ext cx="4114801"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BFAE14-20AD-4F99-B50F-F8A5DB4E2993}"/>
              </a:ext>
            </a:extLst>
          </p:cNvPr>
          <p:cNvSpPr>
            <a:spLocks noGrp="1"/>
          </p:cNvSpPr>
          <p:nvPr>
            <p:ph type="sldNum" sz="quarter" idx="12"/>
          </p:nvPr>
        </p:nvSpPr>
        <p:spPr>
          <a:xfrm>
            <a:off x="8610601" y="6356351"/>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id="{F5619E5B-F788-4415-BCE7-377433451BE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任意形状 34">
            <a:extLst>
              <a:ext uri="{FF2B5EF4-FFF2-40B4-BE49-F238E27FC236}">
                <a16:creationId xmlns:a16="http://schemas.microsoft.com/office/drawing/2014/main" id="{C14C9137-2D10-424B-A009-7AC8617014CB}"/>
              </a:ext>
            </a:extLst>
          </p:cNvPr>
          <p:cNvSpPr/>
          <p:nvPr userDrawn="1"/>
        </p:nvSpPr>
        <p:spPr>
          <a:xfrm>
            <a:off x="10059220"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id="{9716026E-F2E9-43B9-ACD3-D607B1334955}"/>
              </a:ext>
            </a:extLst>
          </p:cNvPr>
          <p:cNvSpPr/>
          <p:nvPr userDrawn="1"/>
        </p:nvSpPr>
        <p:spPr>
          <a:xfrm>
            <a:off x="1538273" y="1186047"/>
            <a:ext cx="9398018" cy="4774401"/>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id="{80AB0848-6063-41B9-888E-A6A8F3A902CB}"/>
              </a:ext>
            </a:extLst>
          </p:cNvPr>
          <p:cNvSpPr/>
          <p:nvPr userDrawn="1"/>
        </p:nvSpPr>
        <p:spPr>
          <a:xfrm>
            <a:off x="1247965" y="885551"/>
            <a:ext cx="9531355"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id="{05E1C943-43C2-45EC-9F62-0A38D90A0B7F}"/>
              </a:ext>
            </a:extLst>
          </p:cNvPr>
          <p:cNvSpPr/>
          <p:nvPr userDrawn="1"/>
        </p:nvSpPr>
        <p:spPr>
          <a:xfrm>
            <a:off x="867967"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id="{E35B7810-C6CA-4B43-BF87-92A05633EE75}"/>
              </a:ext>
            </a:extLst>
          </p:cNvPr>
          <p:cNvPicPr>
            <a:picLocks noChangeAspect="1"/>
          </p:cNvPicPr>
          <p:nvPr userDrawn="1"/>
        </p:nvPicPr>
        <p:blipFill>
          <a:blip r:embed="rId3"/>
          <a:stretch>
            <a:fillRect/>
          </a:stretch>
        </p:blipFill>
        <p:spPr>
          <a:xfrm rot="8100000">
            <a:off x="1457380" y="5086237"/>
            <a:ext cx="971344" cy="972754"/>
          </a:xfrm>
          <a:prstGeom prst="rect">
            <a:avLst/>
          </a:prstGeom>
        </p:spPr>
      </p:pic>
      <p:sp>
        <p:nvSpPr>
          <p:cNvPr id="13" name="椭圆 14">
            <a:extLst>
              <a:ext uri="{FF2B5EF4-FFF2-40B4-BE49-F238E27FC236}">
                <a16:creationId xmlns:a16="http://schemas.microsoft.com/office/drawing/2014/main" id="{6047DAB5-B329-4A18-A0D9-69C5C3BD7D3C}"/>
              </a:ext>
            </a:extLst>
          </p:cNvPr>
          <p:cNvSpPr/>
          <p:nvPr userDrawn="1"/>
        </p:nvSpPr>
        <p:spPr>
          <a:xfrm>
            <a:off x="193569" y="344265"/>
            <a:ext cx="947231" cy="947232"/>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id="{EACEA673-F397-42C2-840F-E109E4EC8730}"/>
              </a:ext>
            </a:extLst>
          </p:cNvPr>
          <p:cNvPicPr>
            <a:picLocks noChangeAspect="1"/>
          </p:cNvPicPr>
          <p:nvPr userDrawn="1"/>
        </p:nvPicPr>
        <p:blipFill>
          <a:blip r:embed="rId4"/>
          <a:stretch>
            <a:fillRect/>
          </a:stretch>
        </p:blipFill>
        <p:spPr>
          <a:xfrm rot="2700000">
            <a:off x="10352337" y="4602420"/>
            <a:ext cx="602779" cy="1767959"/>
          </a:xfrm>
          <a:prstGeom prst="rect">
            <a:avLst/>
          </a:prstGeom>
        </p:spPr>
      </p:pic>
      <p:pic>
        <p:nvPicPr>
          <p:cNvPr id="15" name="image 102">
            <a:extLst>
              <a:ext uri="{FF2B5EF4-FFF2-40B4-BE49-F238E27FC236}">
                <a16:creationId xmlns:a16="http://schemas.microsoft.com/office/drawing/2014/main" id="{8DFADF00-A5EA-4AA8-88EF-F98171658C84}"/>
              </a:ext>
            </a:extLst>
          </p:cNvPr>
          <p:cNvPicPr>
            <a:picLocks noChangeAspect="1"/>
          </p:cNvPicPr>
          <p:nvPr userDrawn="1"/>
        </p:nvPicPr>
        <p:blipFill>
          <a:blip r:embed="rId5"/>
          <a:srcRect/>
          <a:stretch>
            <a:fillRect/>
          </a:stretch>
        </p:blipFill>
        <p:spPr>
          <a:xfrm>
            <a:off x="11213302" y="343751"/>
            <a:ext cx="933436" cy="698048"/>
          </a:xfrm>
          <a:prstGeom prst="rect">
            <a:avLst/>
          </a:prstGeom>
        </p:spPr>
      </p:pic>
      <p:sp>
        <p:nvSpPr>
          <p:cNvPr id="16" name="椭圆 24">
            <a:extLst>
              <a:ext uri="{FF2B5EF4-FFF2-40B4-BE49-F238E27FC236}">
                <a16:creationId xmlns:a16="http://schemas.microsoft.com/office/drawing/2014/main" id="{EA6C425B-7238-4DD9-B228-6700E4407813}"/>
              </a:ext>
            </a:extLst>
          </p:cNvPr>
          <p:cNvSpPr/>
          <p:nvPr userDrawn="1"/>
        </p:nvSpPr>
        <p:spPr>
          <a:xfrm>
            <a:off x="11539853" y="750715"/>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id="{4EC2650B-0F3B-447D-83AA-A966A9988A02}"/>
              </a:ext>
            </a:extLst>
          </p:cNvPr>
          <p:cNvSpPr/>
          <p:nvPr userDrawn="1"/>
        </p:nvSpPr>
        <p:spPr>
          <a:xfrm>
            <a:off x="254898" y="6059219"/>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id="{481AEDB8-B1A6-4129-BC93-70B0544013BB}"/>
              </a:ext>
            </a:extLst>
          </p:cNvPr>
          <p:cNvSpPr/>
          <p:nvPr userDrawn="1"/>
        </p:nvSpPr>
        <p:spPr>
          <a:xfrm>
            <a:off x="689352" y="4237644"/>
            <a:ext cx="359357"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id="{A0BC39FD-4813-49FA-9DA6-0CF2EBE8656C}"/>
              </a:ext>
            </a:extLst>
          </p:cNvPr>
          <p:cNvGrpSpPr/>
          <p:nvPr userDrawn="1"/>
        </p:nvGrpSpPr>
        <p:grpSpPr>
          <a:xfrm>
            <a:off x="2843213" y="5216310"/>
            <a:ext cx="1014412" cy="414337"/>
            <a:chOff x="2843213" y="5216309"/>
            <a:chExt cx="1014412" cy="414337"/>
          </a:xfrm>
        </p:grpSpPr>
        <p:sp>
          <p:nvSpPr>
            <p:cNvPr id="20" name="圆角矩形 38">
              <a:extLst>
                <a:ext uri="{FF2B5EF4-FFF2-40B4-BE49-F238E27FC236}">
                  <a16:creationId xmlns:a16="http://schemas.microsoft.com/office/drawing/2014/main"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id="{3B8CAB01-2B7D-4D0B-9578-C612F98A27B9}"/>
              </a:ext>
            </a:extLst>
          </p:cNvPr>
          <p:cNvSpPr/>
          <p:nvPr userDrawn="1"/>
        </p:nvSpPr>
        <p:spPr>
          <a:xfrm>
            <a:off x="4064370" y="5437765"/>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id="{0C186285-9E91-4691-86D3-E46A74193EC4}"/>
              </a:ext>
            </a:extLst>
          </p:cNvPr>
          <p:cNvSpPr/>
          <p:nvPr userDrawn="1"/>
        </p:nvSpPr>
        <p:spPr>
          <a:xfrm>
            <a:off x="4764458" y="5437765"/>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id="{A2705D01-A040-4E4A-883D-4BD5C29C021A}"/>
              </a:ext>
            </a:extLst>
          </p:cNvPr>
          <p:cNvSpPr/>
          <p:nvPr userDrawn="1"/>
        </p:nvSpPr>
        <p:spPr>
          <a:xfrm>
            <a:off x="8536359" y="5437765"/>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id="{9EEF6288-0955-47AE-970F-1BDC347335AB}"/>
              </a:ext>
            </a:extLst>
          </p:cNvPr>
          <p:cNvSpPr/>
          <p:nvPr userDrawn="1"/>
        </p:nvSpPr>
        <p:spPr>
          <a:xfrm>
            <a:off x="1864527" y="304123"/>
            <a:ext cx="359137"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id="{88A16611-3149-4D32-ADB6-394BBDB68EAE}"/>
              </a:ext>
            </a:extLst>
          </p:cNvPr>
          <p:cNvSpPr/>
          <p:nvPr userDrawn="1"/>
        </p:nvSpPr>
        <p:spPr>
          <a:xfrm>
            <a:off x="10059219" y="483691"/>
            <a:ext cx="359137"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4469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矩形 2">
            <a:extLst>
              <a:ext uri="{FF2B5EF4-FFF2-40B4-BE49-F238E27FC236}">
                <a16:creationId xmlns:a16="http://schemas.microsoft.com/office/drawing/2014/main" id="{AC79E82E-725A-4A5C-8870-87B87B2217D2}"/>
              </a:ext>
            </a:extLst>
          </p:cNvPr>
          <p:cNvSpPr/>
          <p:nvPr userDrawn="1"/>
        </p:nvSpPr>
        <p:spPr>
          <a:xfrm>
            <a:off x="516733" y="469294"/>
            <a:ext cx="11158538" cy="5919412"/>
          </a:xfrm>
          <a:prstGeom prst="rect">
            <a:avLst/>
          </a:prstGeom>
          <a:solidFill>
            <a:schemeClr val="bg1"/>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4">
            <a:extLst>
              <a:ext uri="{FF2B5EF4-FFF2-40B4-BE49-F238E27FC236}">
                <a16:creationId xmlns:a16="http://schemas.microsoft.com/office/drawing/2014/main" id="{7704643A-27F9-4F01-AE4B-E1CF77BBF78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形状 6">
            <a:extLst>
              <a:ext uri="{FF2B5EF4-FFF2-40B4-BE49-F238E27FC236}">
                <a16:creationId xmlns:a16="http://schemas.microsoft.com/office/drawing/2014/main" id="{52809BF3-EAF2-418A-8FE2-3182C056114E}"/>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椭圆 7">
            <a:extLst>
              <a:ext uri="{FF2B5EF4-FFF2-40B4-BE49-F238E27FC236}">
                <a16:creationId xmlns:a16="http://schemas.microsoft.com/office/drawing/2014/main" id="{FFF22FB9-6783-415D-BC60-2669AA680D3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8">
            <a:extLst>
              <a:ext uri="{FF2B5EF4-FFF2-40B4-BE49-F238E27FC236}">
                <a16:creationId xmlns:a16="http://schemas.microsoft.com/office/drawing/2014/main" id="{B600497A-4A7B-4AA5-AFC0-36CD65FDAE70}"/>
              </a:ext>
            </a:extLst>
          </p:cNvPr>
          <p:cNvPicPr>
            <a:picLocks noChangeAspect="1"/>
          </p:cNvPicPr>
          <p:nvPr userDrawn="1"/>
        </p:nvPicPr>
        <p:blipFill>
          <a:blip r:embed="rId2"/>
          <a:stretch>
            <a:fillRect/>
          </a:stretch>
        </p:blipFill>
        <p:spPr>
          <a:xfrm rot="2700000">
            <a:off x="10957685" y="5135838"/>
            <a:ext cx="602779" cy="1767959"/>
          </a:xfrm>
          <a:prstGeom prst="rect">
            <a:avLst/>
          </a:prstGeom>
        </p:spPr>
      </p:pic>
      <p:sp>
        <p:nvSpPr>
          <p:cNvPr id="14" name="椭圆 9">
            <a:extLst>
              <a:ext uri="{FF2B5EF4-FFF2-40B4-BE49-F238E27FC236}">
                <a16:creationId xmlns:a16="http://schemas.microsoft.com/office/drawing/2014/main" id="{E108BAEE-4A24-4598-AEF4-3244CF1E929F}"/>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453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2A9BE9-7F72-794D-9F3C-9A8FE2E8F64B}"/>
              </a:ext>
            </a:extLst>
          </p:cNvPr>
          <p:cNvSpPr>
            <a:spLocks noGrp="1"/>
          </p:cNvSpPr>
          <p:nvPr>
            <p:ph type="title"/>
          </p:nvPr>
        </p:nvSpPr>
        <p:spPr>
          <a:xfrm>
            <a:off x="831850" y="1709739"/>
            <a:ext cx="10515599" cy="2852737"/>
          </a:xfrm>
          <a:prstGeom prst="rect">
            <a:avLst/>
          </a:prstGeom>
        </p:spPr>
        <p:txBody>
          <a:bodyPr anchor="b"/>
          <a:lstStyle>
            <a:lvl1pPr>
              <a:defRPr sz="5999"/>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13AC6F02-871E-DE47-AC93-1CD134CED5FB}"/>
              </a:ext>
            </a:extLst>
          </p:cNvPr>
          <p:cNvSpPr>
            <a:spLocks noGrp="1"/>
          </p:cNvSpPr>
          <p:nvPr>
            <p:ph type="body" idx="1"/>
          </p:nvPr>
        </p:nvSpPr>
        <p:spPr>
          <a:xfrm>
            <a:off x="831850" y="4589463"/>
            <a:ext cx="10515599" cy="1500188"/>
          </a:xfrm>
          <a:prstGeom prst="rect">
            <a:avLst/>
          </a:prstGeom>
        </p:spPr>
        <p:txBody>
          <a:bodyPr/>
          <a:lstStyle>
            <a:lvl1pPr marL="0" indent="0">
              <a:buNone/>
              <a:defRPr sz="2399">
                <a:solidFill>
                  <a:schemeClr val="tx1">
                    <a:tint val="75000"/>
                  </a:schemeClr>
                </a:solidFill>
              </a:defRPr>
            </a:lvl1pPr>
            <a:lvl2pPr marL="457173" indent="0">
              <a:buNone/>
              <a:defRPr sz="1999">
                <a:solidFill>
                  <a:schemeClr val="tx1">
                    <a:tint val="75000"/>
                  </a:schemeClr>
                </a:solidFill>
              </a:defRPr>
            </a:lvl2pPr>
            <a:lvl3pPr marL="914347" indent="0">
              <a:buNone/>
              <a:defRPr sz="1799">
                <a:solidFill>
                  <a:schemeClr val="tx1">
                    <a:tint val="75000"/>
                  </a:schemeClr>
                </a:solidFill>
              </a:defRPr>
            </a:lvl3pPr>
            <a:lvl4pPr marL="1371519" indent="0">
              <a:buNone/>
              <a:defRPr sz="1599">
                <a:solidFill>
                  <a:schemeClr val="tx1">
                    <a:tint val="75000"/>
                  </a:schemeClr>
                </a:solidFill>
              </a:defRPr>
            </a:lvl4pPr>
            <a:lvl5pPr marL="1828693" indent="0">
              <a:buNone/>
              <a:defRPr sz="1599">
                <a:solidFill>
                  <a:schemeClr val="tx1">
                    <a:tint val="75000"/>
                  </a:schemeClr>
                </a:solidFill>
              </a:defRPr>
            </a:lvl5pPr>
            <a:lvl6pPr marL="2285866" indent="0">
              <a:buNone/>
              <a:defRPr sz="1599">
                <a:solidFill>
                  <a:schemeClr val="tx1">
                    <a:tint val="75000"/>
                  </a:schemeClr>
                </a:solidFill>
              </a:defRPr>
            </a:lvl6pPr>
            <a:lvl7pPr marL="2743040" indent="0">
              <a:buNone/>
              <a:defRPr sz="1599">
                <a:solidFill>
                  <a:schemeClr val="tx1">
                    <a:tint val="75000"/>
                  </a:schemeClr>
                </a:solidFill>
              </a:defRPr>
            </a:lvl7pPr>
            <a:lvl8pPr marL="3200213" indent="0">
              <a:buNone/>
              <a:defRPr sz="1599">
                <a:solidFill>
                  <a:schemeClr val="tx1">
                    <a:tint val="75000"/>
                  </a:schemeClr>
                </a:solidFill>
              </a:defRPr>
            </a:lvl8pPr>
            <a:lvl9pPr marL="3657387" indent="0">
              <a:buNone/>
              <a:defRPr sz="1599">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1C55CEBD-7C39-394B-A99F-80554FC46B49}"/>
              </a:ext>
            </a:extLst>
          </p:cNvPr>
          <p:cNvSpPr>
            <a:spLocks noGrp="1"/>
          </p:cNvSpPr>
          <p:nvPr>
            <p:ph type="dt" sz="half" idx="10"/>
          </p:nvPr>
        </p:nvSpPr>
        <p:spPr>
          <a:xfrm>
            <a:off x="838199" y="6356351"/>
            <a:ext cx="2743200" cy="365125"/>
          </a:xfrm>
          <a:prstGeom prst="rect">
            <a:avLst/>
          </a:prstGeom>
        </p:spPr>
        <p:txBody>
          <a:bodyPr/>
          <a:lstStyle/>
          <a:p>
            <a:fld id="{84B79D43-DAE6-0F47-A9C1-04982654FBFB}" type="datetimeFigureOut">
              <a:rPr kumimoji="1" lang="zh-CN" altLang="en-US" smtClean="0"/>
              <a:t>2022/3/14</a:t>
            </a:fld>
            <a:endParaRPr kumimoji="1" lang="zh-CN" altLang="en-US"/>
          </a:p>
        </p:txBody>
      </p:sp>
      <p:sp>
        <p:nvSpPr>
          <p:cNvPr id="5" name="页脚占位符 4">
            <a:extLst>
              <a:ext uri="{FF2B5EF4-FFF2-40B4-BE49-F238E27FC236}">
                <a16:creationId xmlns:a16="http://schemas.microsoft.com/office/drawing/2014/main" id="{AB24BB0A-6CBD-2E41-ACC7-D29880DA3BBB}"/>
              </a:ext>
            </a:extLst>
          </p:cNvPr>
          <p:cNvSpPr>
            <a:spLocks noGrp="1"/>
          </p:cNvSpPr>
          <p:nvPr>
            <p:ph type="ftr" sz="quarter" idx="11"/>
          </p:nvPr>
        </p:nvSpPr>
        <p:spPr>
          <a:xfrm>
            <a:off x="4038600" y="6356351"/>
            <a:ext cx="4114801"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id="{0CDC3A08-879E-9449-ADFD-682ABDEB913D}"/>
              </a:ext>
            </a:extLst>
          </p:cNvPr>
          <p:cNvSpPr>
            <a:spLocks noGrp="1"/>
          </p:cNvSpPr>
          <p:nvPr>
            <p:ph type="sldNum" sz="quarter" idx="12"/>
          </p:nvPr>
        </p:nvSpPr>
        <p:spPr>
          <a:xfrm>
            <a:off x="8610601" y="6356351"/>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1" y="0"/>
            <a:ext cx="12192000" cy="6858000"/>
          </a:xfrm>
          <a:prstGeom prst="rect">
            <a:avLst/>
          </a:prstGeom>
        </p:spPr>
      </p:pic>
      <p:pic>
        <p:nvPicPr>
          <p:cNvPr id="9" name="bkgr 3">
            <a:extLst>
              <a:ext uri="{FF2B5EF4-FFF2-40B4-BE49-F238E27FC236}">
                <a16:creationId xmlns:a16="http://schemas.microsoft.com/office/drawing/2014/main"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6"/>
            <a:ext cx="12191999" cy="3967171"/>
          </a:xfrm>
          <a:prstGeom prst="rect">
            <a:avLst/>
          </a:prstGeom>
        </p:spPr>
      </p:pic>
      <p:pic>
        <p:nvPicPr>
          <p:cNvPr id="10" name="Mây 3">
            <a:extLst>
              <a:ext uri="{FF2B5EF4-FFF2-40B4-BE49-F238E27FC236}">
                <a16:creationId xmlns:a16="http://schemas.microsoft.com/office/drawing/2014/main"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8" y="459895"/>
            <a:ext cx="1164368" cy="535609"/>
          </a:xfrm>
          <a:prstGeom prst="rect">
            <a:avLst/>
          </a:prstGeom>
        </p:spPr>
      </p:pic>
      <p:pic>
        <p:nvPicPr>
          <p:cNvPr id="11" name="Mặt trời">
            <a:extLst>
              <a:ext uri="{FF2B5EF4-FFF2-40B4-BE49-F238E27FC236}">
                <a16:creationId xmlns:a16="http://schemas.microsoft.com/office/drawing/2014/main"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30" y="31135"/>
            <a:ext cx="1246992" cy="1242836"/>
          </a:xfrm>
          <a:prstGeom prst="rect">
            <a:avLst/>
          </a:prstGeom>
        </p:spPr>
      </p:pic>
      <p:pic>
        <p:nvPicPr>
          <p:cNvPr id="12" name="Bảng">
            <a:extLst>
              <a:ext uri="{FF2B5EF4-FFF2-40B4-BE49-F238E27FC236}">
                <a16:creationId xmlns:a16="http://schemas.microsoft.com/office/drawing/2014/main"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9"/>
            <a:ext cx="7924137" cy="4570649"/>
          </a:xfrm>
          <a:prstGeom prst="rect">
            <a:avLst/>
          </a:prstGeom>
        </p:spPr>
      </p:pic>
      <p:pic>
        <p:nvPicPr>
          <p:cNvPr id="13" name="bkgr 1">
            <a:extLst>
              <a:ext uri="{FF2B5EF4-FFF2-40B4-BE49-F238E27FC236}">
                <a16:creationId xmlns:a16="http://schemas.microsoft.com/office/drawing/2014/main"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1" y="4806595"/>
            <a:ext cx="12192000" cy="2081605"/>
          </a:xfrm>
          <a:prstGeom prst="rect">
            <a:avLst/>
          </a:prstGeom>
        </p:spPr>
      </p:pic>
      <p:pic>
        <p:nvPicPr>
          <p:cNvPr id="14" name="bóng bay 1">
            <a:extLst>
              <a:ext uri="{FF2B5EF4-FFF2-40B4-BE49-F238E27FC236}">
                <a16:creationId xmlns:a16="http://schemas.microsoft.com/office/drawing/2014/main"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3" y="2067454"/>
            <a:ext cx="722838" cy="1310747"/>
          </a:xfrm>
          <a:prstGeom prst="rect">
            <a:avLst/>
          </a:prstGeom>
        </p:spPr>
      </p:pic>
      <p:pic>
        <p:nvPicPr>
          <p:cNvPr id="15" name="bóng bay 2">
            <a:extLst>
              <a:ext uri="{FF2B5EF4-FFF2-40B4-BE49-F238E27FC236}">
                <a16:creationId xmlns:a16="http://schemas.microsoft.com/office/drawing/2014/main"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3" y="109484"/>
            <a:ext cx="528179" cy="1113575"/>
          </a:xfrm>
          <a:prstGeom prst="rect">
            <a:avLst/>
          </a:prstGeom>
        </p:spPr>
      </p:pic>
      <p:pic>
        <p:nvPicPr>
          <p:cNvPr id="16" name="bóng bay 3">
            <a:extLst>
              <a:ext uri="{FF2B5EF4-FFF2-40B4-BE49-F238E27FC236}">
                <a16:creationId xmlns:a16="http://schemas.microsoft.com/office/drawing/2014/main"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1" y="286931"/>
            <a:ext cx="642833" cy="1165671"/>
          </a:xfrm>
          <a:prstGeom prst="rect">
            <a:avLst/>
          </a:prstGeom>
        </p:spPr>
      </p:pic>
      <p:pic>
        <p:nvPicPr>
          <p:cNvPr id="17" name="bóng bay 4">
            <a:extLst>
              <a:ext uri="{FF2B5EF4-FFF2-40B4-BE49-F238E27FC236}">
                <a16:creationId xmlns:a16="http://schemas.microsoft.com/office/drawing/2014/main"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50" y="2953681"/>
            <a:ext cx="810243" cy="1469238"/>
          </a:xfrm>
          <a:prstGeom prst="rect">
            <a:avLst/>
          </a:prstGeom>
        </p:spPr>
      </p:pic>
      <p:pic>
        <p:nvPicPr>
          <p:cNvPr id="18" name="Mây 1">
            <a:extLst>
              <a:ext uri="{FF2B5EF4-FFF2-40B4-BE49-F238E27FC236}">
                <a16:creationId xmlns:a16="http://schemas.microsoft.com/office/drawing/2014/main"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2" y="377786"/>
            <a:ext cx="1164368" cy="535609"/>
          </a:xfrm>
          <a:prstGeom prst="rect">
            <a:avLst/>
          </a:prstGeom>
        </p:spPr>
      </p:pic>
      <p:pic>
        <p:nvPicPr>
          <p:cNvPr id="19" name="Mây 2">
            <a:extLst>
              <a:ext uri="{FF2B5EF4-FFF2-40B4-BE49-F238E27FC236}">
                <a16:creationId xmlns:a16="http://schemas.microsoft.com/office/drawing/2014/main"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50" y="487235"/>
            <a:ext cx="1163221" cy="527327"/>
          </a:xfrm>
          <a:prstGeom prst="rect">
            <a:avLst/>
          </a:prstGeom>
        </p:spPr>
      </p:pic>
      <p:pic>
        <p:nvPicPr>
          <p:cNvPr id="20" name="Mây 4">
            <a:extLst>
              <a:ext uri="{FF2B5EF4-FFF2-40B4-BE49-F238E27FC236}">
                <a16:creationId xmlns:a16="http://schemas.microsoft.com/office/drawing/2014/main"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701" y="703322"/>
            <a:ext cx="1373271" cy="688925"/>
          </a:xfrm>
          <a:prstGeom prst="rect">
            <a:avLst/>
          </a:prstGeom>
        </p:spPr>
      </p:pic>
    </p:spTree>
    <p:extLst>
      <p:ext uri="{BB962C8B-B14F-4D97-AF65-F5344CB8AC3E}">
        <p14:creationId xmlns:p14="http://schemas.microsoft.com/office/powerpoint/2010/main" val="3670686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5319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D7E4988E-D4F8-4DC0-B9CC-BB4B7F36BEB4}"/>
              </a:ext>
            </a:extLst>
          </p:cNvPr>
          <p:cNvPicPr>
            <a:picLocks noChangeAspect="1"/>
          </p:cNvPicPr>
          <p:nvPr userDrawn="1"/>
        </p:nvPicPr>
        <p:blipFill rotWithShape="1">
          <a:blip r:embed="rId2"/>
          <a:srcRect l="626" t="832" r="626" b="1028"/>
          <a:stretch>
            <a:fillRect/>
          </a:stretch>
        </p:blipFill>
        <p:spPr>
          <a:xfrm>
            <a:off x="1" y="2"/>
            <a:ext cx="12219444" cy="6857999"/>
          </a:xfrm>
          <a:prstGeom prst="rect">
            <a:avLst/>
          </a:prstGeom>
        </p:spPr>
      </p:pic>
    </p:spTree>
    <p:extLst>
      <p:ext uri="{BB962C8B-B14F-4D97-AF65-F5344CB8AC3E}">
        <p14:creationId xmlns:p14="http://schemas.microsoft.com/office/powerpoint/2010/main" val="2912232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id="{D514E436-AC77-4C62-A470-F269B0762545}"/>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2" name="矩形 2">
            <a:extLst>
              <a:ext uri="{FF2B5EF4-FFF2-40B4-BE49-F238E27FC236}">
                <a16:creationId xmlns:a16="http://schemas.microsoft.com/office/drawing/2014/main" id="{85267853-B155-4C5A-B17D-13C99003FA45}"/>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id="{EAE8A449-7A3F-40C5-B305-E2A28C9FD942}"/>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id="{61A8C16D-6509-4108-98A5-625CBDF5F070}"/>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id="{F3B873EF-BA25-43F8-B507-68795F3111ED}"/>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id="{1F61594D-16F0-4C27-A22F-50D3F1414045}"/>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7" name="椭圆 9">
            <a:extLst>
              <a:ext uri="{FF2B5EF4-FFF2-40B4-BE49-F238E27FC236}">
                <a16:creationId xmlns:a16="http://schemas.microsoft.com/office/drawing/2014/main" id="{B20D4855-2AE0-48EF-9542-73C2EC19F99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9154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id="{1094CE54-B4B3-4C76-B9C9-971ECB34C24E}"/>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8" name="矩形 2">
            <a:extLst>
              <a:ext uri="{FF2B5EF4-FFF2-40B4-BE49-F238E27FC236}">
                <a16:creationId xmlns:a16="http://schemas.microsoft.com/office/drawing/2014/main" id="{05B45BC2-AFD2-4521-86C7-28EA6A142BF8}"/>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id="{73E6612B-E6CF-431F-83A1-B242A79A465C}"/>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id="{9B231B91-9FD3-46F5-8DB9-BCC8C6F58B0F}"/>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id="{75059DDB-9C2F-46FF-9EF1-50E22BC24E2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id="{A8997046-CAE6-4B59-8DDF-0EFAE5413AF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3" name="椭圆 9">
            <a:extLst>
              <a:ext uri="{FF2B5EF4-FFF2-40B4-BE49-F238E27FC236}">
                <a16:creationId xmlns:a16="http://schemas.microsoft.com/office/drawing/2014/main" id="{BE790CA5-EC6C-4F0B-B555-50D8033BE031}"/>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E6DDB6A-D1EC-44AC-A42F-3D5C776DEBE6}"/>
              </a:ext>
            </a:extLst>
          </p:cNvPr>
          <p:cNvSpPr/>
          <p:nvPr userDrawn="1"/>
        </p:nvSpPr>
        <p:spPr>
          <a:xfrm rot="20410169">
            <a:off x="4016053"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3A11163-4540-4661-A7E2-7E02DE00886F}"/>
              </a:ext>
            </a:extLst>
          </p:cNvPr>
          <p:cNvSpPr txBox="1"/>
          <p:nvPr userDrawn="1"/>
        </p:nvSpPr>
        <p:spPr>
          <a:xfrm>
            <a:off x="5353382" y="1982712"/>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8" y="1150964"/>
            <a:ext cx="1481296" cy="4904736"/>
          </a:xfrm>
          <a:prstGeom prst="rect">
            <a:avLst/>
          </a:prstGeom>
        </p:spPr>
      </p:pic>
    </p:spTree>
    <p:extLst>
      <p:ext uri="{BB962C8B-B14F-4D97-AF65-F5344CB8AC3E}">
        <p14:creationId xmlns:p14="http://schemas.microsoft.com/office/powerpoint/2010/main" val="3815169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id="{431122EC-FBF2-4C68-B7F9-E67ABB594A49}"/>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7" name="矩形 2">
            <a:extLst>
              <a:ext uri="{FF2B5EF4-FFF2-40B4-BE49-F238E27FC236}">
                <a16:creationId xmlns:a16="http://schemas.microsoft.com/office/drawing/2014/main" id="{26859808-0E4C-4601-BFD5-C6BA5BCC44FE}"/>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id="{C20B859B-7433-488D-AD26-C313806026F3}"/>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id="{26C76A02-5C8B-42AD-8662-686E30606D34}"/>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id="{C6F4EA04-890C-4306-9211-FB1733E0C647}"/>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id="{A97A903A-09E9-4691-B496-37BE5D102D5D}"/>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2" name="椭圆 9">
            <a:extLst>
              <a:ext uri="{FF2B5EF4-FFF2-40B4-BE49-F238E27FC236}">
                <a16:creationId xmlns:a16="http://schemas.microsoft.com/office/drawing/2014/main" id="{0A2B951D-F19F-475D-B457-B86EF8DC984B}"/>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id="{B509803A-0360-4D33-9AB5-ED47ED9135D1}"/>
              </a:ext>
            </a:extLst>
          </p:cNvPr>
          <p:cNvSpPr/>
          <p:nvPr userDrawn="1"/>
        </p:nvSpPr>
        <p:spPr>
          <a:xfrm rot="21228401">
            <a:off x="2278902" y="1179056"/>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7E0D0665-6999-4651-BD19-C7C402D30EEB}"/>
              </a:ext>
            </a:extLst>
          </p:cNvPr>
          <p:cNvSpPr/>
          <p:nvPr userDrawn="1"/>
        </p:nvSpPr>
        <p:spPr>
          <a:xfrm rot="1737576">
            <a:off x="6328896"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id="{0A77F017-DFC1-4D5F-8272-B3E76D6DA324}"/>
              </a:ext>
            </a:extLst>
          </p:cNvPr>
          <p:cNvSpPr/>
          <p:nvPr userDrawn="1"/>
        </p:nvSpPr>
        <p:spPr>
          <a:xfrm rot="19676478">
            <a:off x="1401293"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D542502-B1BA-4EEE-B113-19E670FE5796}"/>
              </a:ext>
            </a:extLst>
          </p:cNvPr>
          <p:cNvSpPr txBox="1"/>
          <p:nvPr userDrawn="1"/>
        </p:nvSpPr>
        <p:spPr>
          <a:xfrm>
            <a:off x="3155098" y="2004297"/>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id="{9E265F87-F072-4C1C-809B-60B65BA79A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70707" y="2622109"/>
            <a:ext cx="3028932" cy="3847429"/>
          </a:xfrm>
          <a:prstGeom prst="rect">
            <a:avLst/>
          </a:prstGeom>
        </p:spPr>
      </p:pic>
    </p:spTree>
    <p:extLst>
      <p:ext uri="{BB962C8B-B14F-4D97-AF65-F5344CB8AC3E}">
        <p14:creationId xmlns:p14="http://schemas.microsoft.com/office/powerpoint/2010/main" val="42632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0E1D8535-7268-4559-A162-57863C850AB4}"/>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3599D6A8-8376-4469-B1C4-0D0AB8B9FCB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F6108594-A8DF-4763-BAD6-AFEBB0C3196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B8502FED-250A-4CBC-8EE4-50D3D012EADA}"/>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4B97A2AD-D2A2-4C3E-AA45-DF5B9EE1314C}"/>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1D1F51E3-6E1F-4794-92D5-63FB01D635F9}"/>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ECDDE16C-0075-42EB-A3AA-DDD1D96A76E4}"/>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EFB12868-D957-45A4-B5D8-783DBD98F2C6}"/>
              </a:ext>
            </a:extLst>
          </p:cNvPr>
          <p:cNvSpPr/>
          <p:nvPr userDrawn="1"/>
        </p:nvSpPr>
        <p:spPr>
          <a:xfrm>
            <a:off x="3667343" y="983094"/>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A2EDEA0-7184-436C-992C-8D667AA8EB7F}"/>
              </a:ext>
            </a:extLst>
          </p:cNvPr>
          <p:cNvSpPr/>
          <p:nvPr userDrawn="1"/>
        </p:nvSpPr>
        <p:spPr>
          <a:xfrm rot="20048077">
            <a:off x="2977240" y="1148482"/>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1F28E606-F052-4F98-9FBC-30FFA9B82FDA}"/>
              </a:ext>
            </a:extLst>
          </p:cNvPr>
          <p:cNvSpPr txBox="1"/>
          <p:nvPr userDrawn="1"/>
        </p:nvSpPr>
        <p:spPr>
          <a:xfrm>
            <a:off x="4557821" y="1913421"/>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id="{E7242FD6-D5A6-4563-A793-692CAF2069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416645" y="3997565"/>
            <a:ext cx="3980370" cy="1979722"/>
          </a:xfrm>
          <a:prstGeom prst="rect">
            <a:avLst/>
          </a:prstGeom>
        </p:spPr>
      </p:pic>
      <p:sp>
        <p:nvSpPr>
          <p:cNvPr id="22" name="TextBox 21">
            <a:extLst>
              <a:ext uri="{FF2B5EF4-FFF2-40B4-BE49-F238E27FC236}">
                <a16:creationId xmlns:a16="http://schemas.microsoft.com/office/drawing/2014/main" id="{215E454A-B08C-4576-8333-920008E55294}"/>
              </a:ext>
            </a:extLst>
          </p:cNvPr>
          <p:cNvSpPr txBox="1"/>
          <p:nvPr userDrawn="1"/>
        </p:nvSpPr>
        <p:spPr>
          <a:xfrm>
            <a:off x="7668011" y="6560137"/>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805236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id="{F9580584-93CE-465E-9188-9FA7FF0E8D40}"/>
              </a:ext>
            </a:extLst>
          </p:cNvPr>
          <p:cNvPicPr>
            <a:picLocks noChangeAspect="1"/>
          </p:cNvPicPr>
          <p:nvPr userDrawn="1"/>
        </p:nvPicPr>
        <p:blipFill>
          <a:blip r:embed="rId2"/>
          <a:srcRect/>
          <a:stretch>
            <a:fillRect/>
          </a:stretch>
        </p:blipFill>
        <p:spPr>
          <a:xfrm>
            <a:off x="0" y="1"/>
            <a:ext cx="12192003" cy="6858001"/>
          </a:xfrm>
          <a:prstGeom prst="rect">
            <a:avLst/>
          </a:prstGeom>
        </p:spPr>
      </p:pic>
      <p:sp>
        <p:nvSpPr>
          <p:cNvPr id="10" name="矩形 2">
            <a:extLst>
              <a:ext uri="{FF2B5EF4-FFF2-40B4-BE49-F238E27FC236}">
                <a16:creationId xmlns:a16="http://schemas.microsoft.com/office/drawing/2014/main" id="{474D555A-C16A-473D-AF7C-F4FD4B48A8D9}"/>
              </a:ext>
            </a:extLst>
          </p:cNvPr>
          <p:cNvSpPr/>
          <p:nvPr userDrawn="1"/>
        </p:nvSpPr>
        <p:spPr>
          <a:xfrm>
            <a:off x="516733" y="469294"/>
            <a:ext cx="11158538"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id="{C65B931E-2ABD-4CF8-84F6-335ECD99B199}"/>
              </a:ext>
            </a:extLst>
          </p:cNvPr>
          <p:cNvSpPr/>
          <p:nvPr userDrawn="1"/>
        </p:nvSpPr>
        <p:spPr>
          <a:xfrm>
            <a:off x="-224146" y="-171430"/>
            <a:ext cx="703249" cy="703250"/>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id="{E2A2EEE9-A456-4E8F-8852-B76D53D8FF96}"/>
              </a:ext>
            </a:extLst>
          </p:cNvPr>
          <p:cNvSpPr/>
          <p:nvPr userDrawn="1"/>
        </p:nvSpPr>
        <p:spPr>
          <a:xfrm>
            <a:off x="-403245" y="5468730"/>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id="{1E2A3415-52F3-43A8-85D2-8D6B017D46B0}"/>
              </a:ext>
            </a:extLst>
          </p:cNvPr>
          <p:cNvSpPr/>
          <p:nvPr userDrawn="1"/>
        </p:nvSpPr>
        <p:spPr>
          <a:xfrm>
            <a:off x="11764216" y="6442392"/>
            <a:ext cx="302176"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id="{6CD0C1A9-71EF-4DBE-9601-B9F05746490B}"/>
              </a:ext>
            </a:extLst>
          </p:cNvPr>
          <p:cNvPicPr>
            <a:picLocks noChangeAspect="1"/>
          </p:cNvPicPr>
          <p:nvPr userDrawn="1"/>
        </p:nvPicPr>
        <p:blipFill>
          <a:blip r:embed="rId3"/>
          <a:stretch>
            <a:fillRect/>
          </a:stretch>
        </p:blipFill>
        <p:spPr>
          <a:xfrm rot="2700000">
            <a:off x="10957685" y="5135838"/>
            <a:ext cx="602779" cy="1767959"/>
          </a:xfrm>
          <a:prstGeom prst="rect">
            <a:avLst/>
          </a:prstGeom>
        </p:spPr>
      </p:pic>
      <p:sp>
        <p:nvSpPr>
          <p:cNvPr id="15" name="椭圆 9">
            <a:extLst>
              <a:ext uri="{FF2B5EF4-FFF2-40B4-BE49-F238E27FC236}">
                <a16:creationId xmlns:a16="http://schemas.microsoft.com/office/drawing/2014/main" id="{BC7E4DB5-7686-4871-BA09-0A5DDCFFD03D}"/>
              </a:ext>
            </a:extLst>
          </p:cNvPr>
          <p:cNvSpPr/>
          <p:nvPr userDrawn="1"/>
        </p:nvSpPr>
        <p:spPr>
          <a:xfrm>
            <a:off x="10478502"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1" lang="zh-CN" altLang="en-US" sz="1799"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id="{AA705815-50C6-489B-A39B-E7D336F21CDD}"/>
              </a:ext>
            </a:extLst>
          </p:cNvPr>
          <p:cNvSpPr/>
          <p:nvPr userDrawn="1"/>
        </p:nvSpPr>
        <p:spPr>
          <a:xfrm rot="21228401">
            <a:off x="2278902" y="1179056"/>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E5E3F9D9-E86C-450A-BAA6-C085040D4067}"/>
              </a:ext>
            </a:extLst>
          </p:cNvPr>
          <p:cNvSpPr/>
          <p:nvPr userDrawn="1"/>
        </p:nvSpPr>
        <p:spPr>
          <a:xfrm rot="1737576">
            <a:off x="6328896"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F847D38E-29D5-4F6D-990E-43B85D6A3CCA}"/>
              </a:ext>
            </a:extLst>
          </p:cNvPr>
          <p:cNvSpPr/>
          <p:nvPr userDrawn="1"/>
        </p:nvSpPr>
        <p:spPr>
          <a:xfrm rot="19676478">
            <a:off x="1401293"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4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ED7DB6B0-739A-4370-B3E5-8A28161C766A}"/>
              </a:ext>
            </a:extLst>
          </p:cNvPr>
          <p:cNvSpPr txBox="1"/>
          <p:nvPr userDrawn="1"/>
        </p:nvSpPr>
        <p:spPr>
          <a:xfrm>
            <a:off x="3155098" y="2004298"/>
            <a:ext cx="4227827" cy="2800767"/>
          </a:xfrm>
          <a:prstGeom prst="rect">
            <a:avLst/>
          </a:prstGeom>
          <a:noFill/>
        </p:spPr>
        <p:txBody>
          <a:bodyPr wrap="square" rtlCol="0">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id="{A7F7820E-B6A1-4ABA-87C3-90A18D28B9AB}"/>
              </a:ext>
            </a:extLst>
          </p:cNvPr>
          <p:cNvGrpSpPr/>
          <p:nvPr userDrawn="1"/>
        </p:nvGrpSpPr>
        <p:grpSpPr>
          <a:xfrm>
            <a:off x="7976030" y="2989411"/>
            <a:ext cx="2842230" cy="2927641"/>
            <a:chOff x="5641385" y="2381306"/>
            <a:chExt cx="2599446" cy="2521829"/>
          </a:xfrm>
        </p:grpSpPr>
        <p:sp>
          <p:nvSpPr>
            <p:cNvPr id="22" name="Google Shape;770;p31">
              <a:extLst>
                <a:ext uri="{FF2B5EF4-FFF2-40B4-BE49-F238E27FC236}">
                  <a16:creationId xmlns:a16="http://schemas.microsoft.com/office/drawing/2014/main"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nvGrpSpPr>
            <p:cNvPr id="23" name="Google Shape;771;p31">
              <a:extLst>
                <a:ext uri="{FF2B5EF4-FFF2-40B4-BE49-F238E27FC236}">
                  <a16:creationId xmlns:a16="http://schemas.microsoft.com/office/drawing/2014/main"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9" name="Google Shape;773;p31">
                <a:extLst>
                  <a:ext uri="{FF2B5EF4-FFF2-40B4-BE49-F238E27FC236}">
                    <a16:creationId xmlns:a16="http://schemas.microsoft.com/office/drawing/2014/main"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0" name="Google Shape;774;p31">
                <a:extLst>
                  <a:ext uri="{FF2B5EF4-FFF2-40B4-BE49-F238E27FC236}">
                    <a16:creationId xmlns:a16="http://schemas.microsoft.com/office/drawing/2014/main"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1" name="Google Shape;775;p31">
                <a:extLst>
                  <a:ext uri="{FF2B5EF4-FFF2-40B4-BE49-F238E27FC236}">
                    <a16:creationId xmlns:a16="http://schemas.microsoft.com/office/drawing/2014/main"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2" name="Google Shape;776;p31">
                <a:extLst>
                  <a:ext uri="{FF2B5EF4-FFF2-40B4-BE49-F238E27FC236}">
                    <a16:creationId xmlns:a16="http://schemas.microsoft.com/office/drawing/2014/main"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3" name="Google Shape;777;p31">
                <a:extLst>
                  <a:ext uri="{FF2B5EF4-FFF2-40B4-BE49-F238E27FC236}">
                    <a16:creationId xmlns:a16="http://schemas.microsoft.com/office/drawing/2014/main"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4" name="Google Shape;778;p31">
                <a:extLst>
                  <a:ext uri="{FF2B5EF4-FFF2-40B4-BE49-F238E27FC236}">
                    <a16:creationId xmlns:a16="http://schemas.microsoft.com/office/drawing/2014/main"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5" name="Google Shape;779;p31">
                <a:extLst>
                  <a:ext uri="{FF2B5EF4-FFF2-40B4-BE49-F238E27FC236}">
                    <a16:creationId xmlns:a16="http://schemas.microsoft.com/office/drawing/2014/main"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6" name="Google Shape;780;p31">
                <a:extLst>
                  <a:ext uri="{FF2B5EF4-FFF2-40B4-BE49-F238E27FC236}">
                    <a16:creationId xmlns:a16="http://schemas.microsoft.com/office/drawing/2014/main"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7" name="Google Shape;781;p31">
                <a:extLst>
                  <a:ext uri="{FF2B5EF4-FFF2-40B4-BE49-F238E27FC236}">
                    <a16:creationId xmlns:a16="http://schemas.microsoft.com/office/drawing/2014/main"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8" name="Google Shape;782;p31">
                <a:extLst>
                  <a:ext uri="{FF2B5EF4-FFF2-40B4-BE49-F238E27FC236}">
                    <a16:creationId xmlns:a16="http://schemas.microsoft.com/office/drawing/2014/main"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89" name="Google Shape;783;p31">
                <a:extLst>
                  <a:ext uri="{FF2B5EF4-FFF2-40B4-BE49-F238E27FC236}">
                    <a16:creationId xmlns:a16="http://schemas.microsoft.com/office/drawing/2014/main"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0" name="Google Shape;784;p31">
                <a:extLst>
                  <a:ext uri="{FF2B5EF4-FFF2-40B4-BE49-F238E27FC236}">
                    <a16:creationId xmlns:a16="http://schemas.microsoft.com/office/drawing/2014/main"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1" name="Google Shape;785;p31">
                <a:extLst>
                  <a:ext uri="{FF2B5EF4-FFF2-40B4-BE49-F238E27FC236}">
                    <a16:creationId xmlns:a16="http://schemas.microsoft.com/office/drawing/2014/main"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2" name="Google Shape;786;p31">
                <a:extLst>
                  <a:ext uri="{FF2B5EF4-FFF2-40B4-BE49-F238E27FC236}">
                    <a16:creationId xmlns:a16="http://schemas.microsoft.com/office/drawing/2014/main"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3" name="Google Shape;787;p31">
                <a:extLst>
                  <a:ext uri="{FF2B5EF4-FFF2-40B4-BE49-F238E27FC236}">
                    <a16:creationId xmlns:a16="http://schemas.microsoft.com/office/drawing/2014/main"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4" name="Google Shape;788;p31">
                <a:extLst>
                  <a:ext uri="{FF2B5EF4-FFF2-40B4-BE49-F238E27FC236}">
                    <a16:creationId xmlns:a16="http://schemas.microsoft.com/office/drawing/2014/main"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5" name="Google Shape;789;p31">
                <a:extLst>
                  <a:ext uri="{FF2B5EF4-FFF2-40B4-BE49-F238E27FC236}">
                    <a16:creationId xmlns:a16="http://schemas.microsoft.com/office/drawing/2014/main"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6" name="Google Shape;790;p31">
                <a:extLst>
                  <a:ext uri="{FF2B5EF4-FFF2-40B4-BE49-F238E27FC236}">
                    <a16:creationId xmlns:a16="http://schemas.microsoft.com/office/drawing/2014/main"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7" name="Google Shape;791;p31">
                <a:extLst>
                  <a:ext uri="{FF2B5EF4-FFF2-40B4-BE49-F238E27FC236}">
                    <a16:creationId xmlns:a16="http://schemas.microsoft.com/office/drawing/2014/main"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8" name="Google Shape;792;p31">
                <a:extLst>
                  <a:ext uri="{FF2B5EF4-FFF2-40B4-BE49-F238E27FC236}">
                    <a16:creationId xmlns:a16="http://schemas.microsoft.com/office/drawing/2014/main"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99" name="Google Shape;793;p31">
                <a:extLst>
                  <a:ext uri="{FF2B5EF4-FFF2-40B4-BE49-F238E27FC236}">
                    <a16:creationId xmlns:a16="http://schemas.microsoft.com/office/drawing/2014/main"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0" name="Google Shape;794;p31">
                <a:extLst>
                  <a:ext uri="{FF2B5EF4-FFF2-40B4-BE49-F238E27FC236}">
                    <a16:creationId xmlns:a16="http://schemas.microsoft.com/office/drawing/2014/main"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1" name="Google Shape;795;p31">
                <a:extLst>
                  <a:ext uri="{FF2B5EF4-FFF2-40B4-BE49-F238E27FC236}">
                    <a16:creationId xmlns:a16="http://schemas.microsoft.com/office/drawing/2014/main"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2" name="Google Shape;796;p31">
                <a:extLst>
                  <a:ext uri="{FF2B5EF4-FFF2-40B4-BE49-F238E27FC236}">
                    <a16:creationId xmlns:a16="http://schemas.microsoft.com/office/drawing/2014/main"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3" name="Google Shape;797;p31">
                <a:extLst>
                  <a:ext uri="{FF2B5EF4-FFF2-40B4-BE49-F238E27FC236}">
                    <a16:creationId xmlns:a16="http://schemas.microsoft.com/office/drawing/2014/main"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4" name="Google Shape;798;p31">
                <a:extLst>
                  <a:ext uri="{FF2B5EF4-FFF2-40B4-BE49-F238E27FC236}">
                    <a16:creationId xmlns:a16="http://schemas.microsoft.com/office/drawing/2014/main"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5" name="Google Shape;799;p31">
                <a:extLst>
                  <a:ext uri="{FF2B5EF4-FFF2-40B4-BE49-F238E27FC236}">
                    <a16:creationId xmlns:a16="http://schemas.microsoft.com/office/drawing/2014/main"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6" name="Google Shape;800;p31">
                <a:extLst>
                  <a:ext uri="{FF2B5EF4-FFF2-40B4-BE49-F238E27FC236}">
                    <a16:creationId xmlns:a16="http://schemas.microsoft.com/office/drawing/2014/main"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7" name="Google Shape;801;p31">
                <a:extLst>
                  <a:ext uri="{FF2B5EF4-FFF2-40B4-BE49-F238E27FC236}">
                    <a16:creationId xmlns:a16="http://schemas.microsoft.com/office/drawing/2014/main"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8" name="Google Shape;802;p31">
                <a:extLst>
                  <a:ext uri="{FF2B5EF4-FFF2-40B4-BE49-F238E27FC236}">
                    <a16:creationId xmlns:a16="http://schemas.microsoft.com/office/drawing/2014/main"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09" name="Google Shape;803;p31">
                <a:extLst>
                  <a:ext uri="{FF2B5EF4-FFF2-40B4-BE49-F238E27FC236}">
                    <a16:creationId xmlns:a16="http://schemas.microsoft.com/office/drawing/2014/main"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0" name="Google Shape;804;p31">
                <a:extLst>
                  <a:ext uri="{FF2B5EF4-FFF2-40B4-BE49-F238E27FC236}">
                    <a16:creationId xmlns:a16="http://schemas.microsoft.com/office/drawing/2014/main"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1" name="Google Shape;805;p31">
                <a:extLst>
                  <a:ext uri="{FF2B5EF4-FFF2-40B4-BE49-F238E27FC236}">
                    <a16:creationId xmlns:a16="http://schemas.microsoft.com/office/drawing/2014/main"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2" name="Google Shape;806;p31">
                <a:extLst>
                  <a:ext uri="{FF2B5EF4-FFF2-40B4-BE49-F238E27FC236}">
                    <a16:creationId xmlns:a16="http://schemas.microsoft.com/office/drawing/2014/main"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3" name="Google Shape;807;p31">
                <a:extLst>
                  <a:ext uri="{FF2B5EF4-FFF2-40B4-BE49-F238E27FC236}">
                    <a16:creationId xmlns:a16="http://schemas.microsoft.com/office/drawing/2014/main"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4" name="Google Shape;808;p31">
                <a:extLst>
                  <a:ext uri="{FF2B5EF4-FFF2-40B4-BE49-F238E27FC236}">
                    <a16:creationId xmlns:a16="http://schemas.microsoft.com/office/drawing/2014/main"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5" name="Google Shape;809;p31">
                <a:extLst>
                  <a:ext uri="{FF2B5EF4-FFF2-40B4-BE49-F238E27FC236}">
                    <a16:creationId xmlns:a16="http://schemas.microsoft.com/office/drawing/2014/main"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6" name="Google Shape;810;p31">
                <a:extLst>
                  <a:ext uri="{FF2B5EF4-FFF2-40B4-BE49-F238E27FC236}">
                    <a16:creationId xmlns:a16="http://schemas.microsoft.com/office/drawing/2014/main"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7" name="Google Shape;811;p31">
                <a:extLst>
                  <a:ext uri="{FF2B5EF4-FFF2-40B4-BE49-F238E27FC236}">
                    <a16:creationId xmlns:a16="http://schemas.microsoft.com/office/drawing/2014/main"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8" name="Google Shape;812;p31">
                <a:extLst>
                  <a:ext uri="{FF2B5EF4-FFF2-40B4-BE49-F238E27FC236}">
                    <a16:creationId xmlns:a16="http://schemas.microsoft.com/office/drawing/2014/main"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19" name="Google Shape;813;p31">
                <a:extLst>
                  <a:ext uri="{FF2B5EF4-FFF2-40B4-BE49-F238E27FC236}">
                    <a16:creationId xmlns:a16="http://schemas.microsoft.com/office/drawing/2014/main"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0" name="Google Shape;814;p31">
                <a:extLst>
                  <a:ext uri="{FF2B5EF4-FFF2-40B4-BE49-F238E27FC236}">
                    <a16:creationId xmlns:a16="http://schemas.microsoft.com/office/drawing/2014/main"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1" name="Google Shape;815;p31">
                <a:extLst>
                  <a:ext uri="{FF2B5EF4-FFF2-40B4-BE49-F238E27FC236}">
                    <a16:creationId xmlns:a16="http://schemas.microsoft.com/office/drawing/2014/main"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2" name="Google Shape;816;p31">
                <a:extLst>
                  <a:ext uri="{FF2B5EF4-FFF2-40B4-BE49-F238E27FC236}">
                    <a16:creationId xmlns:a16="http://schemas.microsoft.com/office/drawing/2014/main"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3" name="Google Shape;817;p31">
                <a:extLst>
                  <a:ext uri="{FF2B5EF4-FFF2-40B4-BE49-F238E27FC236}">
                    <a16:creationId xmlns:a16="http://schemas.microsoft.com/office/drawing/2014/main"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4" name="Google Shape;818;p31">
                <a:extLst>
                  <a:ext uri="{FF2B5EF4-FFF2-40B4-BE49-F238E27FC236}">
                    <a16:creationId xmlns:a16="http://schemas.microsoft.com/office/drawing/2014/main"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5" name="Google Shape;819;p31">
                <a:extLst>
                  <a:ext uri="{FF2B5EF4-FFF2-40B4-BE49-F238E27FC236}">
                    <a16:creationId xmlns:a16="http://schemas.microsoft.com/office/drawing/2014/main"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6" name="Google Shape;820;p31">
                <a:extLst>
                  <a:ext uri="{FF2B5EF4-FFF2-40B4-BE49-F238E27FC236}">
                    <a16:creationId xmlns:a16="http://schemas.microsoft.com/office/drawing/2014/main"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7" name="Google Shape;821;p31">
                <a:extLst>
                  <a:ext uri="{FF2B5EF4-FFF2-40B4-BE49-F238E27FC236}">
                    <a16:creationId xmlns:a16="http://schemas.microsoft.com/office/drawing/2014/main"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8" name="Google Shape;822;p31">
                <a:extLst>
                  <a:ext uri="{FF2B5EF4-FFF2-40B4-BE49-F238E27FC236}">
                    <a16:creationId xmlns:a16="http://schemas.microsoft.com/office/drawing/2014/main"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29" name="Google Shape;823;p31">
                <a:extLst>
                  <a:ext uri="{FF2B5EF4-FFF2-40B4-BE49-F238E27FC236}">
                    <a16:creationId xmlns:a16="http://schemas.microsoft.com/office/drawing/2014/main"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0" name="Google Shape;824;p31">
                <a:extLst>
                  <a:ext uri="{FF2B5EF4-FFF2-40B4-BE49-F238E27FC236}">
                    <a16:creationId xmlns:a16="http://schemas.microsoft.com/office/drawing/2014/main"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1" name="Google Shape;825;p31">
                <a:extLst>
                  <a:ext uri="{FF2B5EF4-FFF2-40B4-BE49-F238E27FC236}">
                    <a16:creationId xmlns:a16="http://schemas.microsoft.com/office/drawing/2014/main"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2" name="Google Shape;826;p31">
                <a:extLst>
                  <a:ext uri="{FF2B5EF4-FFF2-40B4-BE49-F238E27FC236}">
                    <a16:creationId xmlns:a16="http://schemas.microsoft.com/office/drawing/2014/main"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133" name="Google Shape;827;p31">
                <a:extLst>
                  <a:ext uri="{FF2B5EF4-FFF2-40B4-BE49-F238E27FC236}">
                    <a16:creationId xmlns:a16="http://schemas.microsoft.com/office/drawing/2014/main"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24" name="Google Shape;828;p31">
              <a:extLst>
                <a:ext uri="{FF2B5EF4-FFF2-40B4-BE49-F238E27FC236}">
                  <a16:creationId xmlns:a16="http://schemas.microsoft.com/office/drawing/2014/main"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5" name="Google Shape;829;p31">
              <a:extLst>
                <a:ext uri="{FF2B5EF4-FFF2-40B4-BE49-F238E27FC236}">
                  <a16:creationId xmlns:a16="http://schemas.microsoft.com/office/drawing/2014/main"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6" name="Google Shape;830;p31">
              <a:extLst>
                <a:ext uri="{FF2B5EF4-FFF2-40B4-BE49-F238E27FC236}">
                  <a16:creationId xmlns:a16="http://schemas.microsoft.com/office/drawing/2014/main"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7" name="Google Shape;831;p31">
              <a:extLst>
                <a:ext uri="{FF2B5EF4-FFF2-40B4-BE49-F238E27FC236}">
                  <a16:creationId xmlns:a16="http://schemas.microsoft.com/office/drawing/2014/main"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8" name="Google Shape;832;p31">
              <a:extLst>
                <a:ext uri="{FF2B5EF4-FFF2-40B4-BE49-F238E27FC236}">
                  <a16:creationId xmlns:a16="http://schemas.microsoft.com/office/drawing/2014/main"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29" name="Google Shape;833;p31">
              <a:extLst>
                <a:ext uri="{FF2B5EF4-FFF2-40B4-BE49-F238E27FC236}">
                  <a16:creationId xmlns:a16="http://schemas.microsoft.com/office/drawing/2014/main"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0" name="Google Shape;834;p31">
              <a:extLst>
                <a:ext uri="{FF2B5EF4-FFF2-40B4-BE49-F238E27FC236}">
                  <a16:creationId xmlns:a16="http://schemas.microsoft.com/office/drawing/2014/main"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1" name="Google Shape;835;p31">
              <a:extLst>
                <a:ext uri="{FF2B5EF4-FFF2-40B4-BE49-F238E27FC236}">
                  <a16:creationId xmlns:a16="http://schemas.microsoft.com/office/drawing/2014/main"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2" name="Google Shape;836;p31">
              <a:extLst>
                <a:ext uri="{FF2B5EF4-FFF2-40B4-BE49-F238E27FC236}">
                  <a16:creationId xmlns:a16="http://schemas.microsoft.com/office/drawing/2014/main"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3" name="Google Shape;837;p31">
              <a:extLst>
                <a:ext uri="{FF2B5EF4-FFF2-40B4-BE49-F238E27FC236}">
                  <a16:creationId xmlns:a16="http://schemas.microsoft.com/office/drawing/2014/main"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4" name="Google Shape;838;p31">
              <a:extLst>
                <a:ext uri="{FF2B5EF4-FFF2-40B4-BE49-F238E27FC236}">
                  <a16:creationId xmlns:a16="http://schemas.microsoft.com/office/drawing/2014/main"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5" name="Google Shape;839;p31">
              <a:extLst>
                <a:ext uri="{FF2B5EF4-FFF2-40B4-BE49-F238E27FC236}">
                  <a16:creationId xmlns:a16="http://schemas.microsoft.com/office/drawing/2014/main"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6" name="Google Shape;840;p31">
              <a:extLst>
                <a:ext uri="{FF2B5EF4-FFF2-40B4-BE49-F238E27FC236}">
                  <a16:creationId xmlns:a16="http://schemas.microsoft.com/office/drawing/2014/main"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7" name="Google Shape;841;p31">
              <a:extLst>
                <a:ext uri="{FF2B5EF4-FFF2-40B4-BE49-F238E27FC236}">
                  <a16:creationId xmlns:a16="http://schemas.microsoft.com/office/drawing/2014/main"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8" name="Google Shape;842;p31">
              <a:extLst>
                <a:ext uri="{FF2B5EF4-FFF2-40B4-BE49-F238E27FC236}">
                  <a16:creationId xmlns:a16="http://schemas.microsoft.com/office/drawing/2014/main"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39" name="Google Shape;843;p31">
              <a:extLst>
                <a:ext uri="{FF2B5EF4-FFF2-40B4-BE49-F238E27FC236}">
                  <a16:creationId xmlns:a16="http://schemas.microsoft.com/office/drawing/2014/main"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0" name="Google Shape;844;p31">
              <a:extLst>
                <a:ext uri="{FF2B5EF4-FFF2-40B4-BE49-F238E27FC236}">
                  <a16:creationId xmlns:a16="http://schemas.microsoft.com/office/drawing/2014/main"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1" name="Google Shape;845;p31">
              <a:extLst>
                <a:ext uri="{FF2B5EF4-FFF2-40B4-BE49-F238E27FC236}">
                  <a16:creationId xmlns:a16="http://schemas.microsoft.com/office/drawing/2014/main"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2" name="Google Shape;846;p31">
              <a:extLst>
                <a:ext uri="{FF2B5EF4-FFF2-40B4-BE49-F238E27FC236}">
                  <a16:creationId xmlns:a16="http://schemas.microsoft.com/office/drawing/2014/main"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3" name="Google Shape;847;p31">
              <a:extLst>
                <a:ext uri="{FF2B5EF4-FFF2-40B4-BE49-F238E27FC236}">
                  <a16:creationId xmlns:a16="http://schemas.microsoft.com/office/drawing/2014/main"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4" name="Google Shape;848;p31">
              <a:extLst>
                <a:ext uri="{FF2B5EF4-FFF2-40B4-BE49-F238E27FC236}">
                  <a16:creationId xmlns:a16="http://schemas.microsoft.com/office/drawing/2014/main"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5" name="Google Shape;849;p31">
              <a:extLst>
                <a:ext uri="{FF2B5EF4-FFF2-40B4-BE49-F238E27FC236}">
                  <a16:creationId xmlns:a16="http://schemas.microsoft.com/office/drawing/2014/main"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6" name="Google Shape;850;p31">
              <a:extLst>
                <a:ext uri="{FF2B5EF4-FFF2-40B4-BE49-F238E27FC236}">
                  <a16:creationId xmlns:a16="http://schemas.microsoft.com/office/drawing/2014/main"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7" name="Google Shape;851;p31">
              <a:extLst>
                <a:ext uri="{FF2B5EF4-FFF2-40B4-BE49-F238E27FC236}">
                  <a16:creationId xmlns:a16="http://schemas.microsoft.com/office/drawing/2014/main"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8" name="Google Shape;852;p31">
              <a:extLst>
                <a:ext uri="{FF2B5EF4-FFF2-40B4-BE49-F238E27FC236}">
                  <a16:creationId xmlns:a16="http://schemas.microsoft.com/office/drawing/2014/main"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49" name="Google Shape;853;p31">
              <a:extLst>
                <a:ext uri="{FF2B5EF4-FFF2-40B4-BE49-F238E27FC236}">
                  <a16:creationId xmlns:a16="http://schemas.microsoft.com/office/drawing/2014/main"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0" name="Google Shape;854;p31">
              <a:extLst>
                <a:ext uri="{FF2B5EF4-FFF2-40B4-BE49-F238E27FC236}">
                  <a16:creationId xmlns:a16="http://schemas.microsoft.com/office/drawing/2014/main"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1" name="Google Shape;855;p31">
              <a:extLst>
                <a:ext uri="{FF2B5EF4-FFF2-40B4-BE49-F238E27FC236}">
                  <a16:creationId xmlns:a16="http://schemas.microsoft.com/office/drawing/2014/main"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2" name="Google Shape;856;p31">
              <a:extLst>
                <a:ext uri="{FF2B5EF4-FFF2-40B4-BE49-F238E27FC236}">
                  <a16:creationId xmlns:a16="http://schemas.microsoft.com/office/drawing/2014/main"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3" name="Google Shape;857;p31">
              <a:extLst>
                <a:ext uri="{FF2B5EF4-FFF2-40B4-BE49-F238E27FC236}">
                  <a16:creationId xmlns:a16="http://schemas.microsoft.com/office/drawing/2014/main"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4" name="Google Shape;858;p31">
              <a:extLst>
                <a:ext uri="{FF2B5EF4-FFF2-40B4-BE49-F238E27FC236}">
                  <a16:creationId xmlns:a16="http://schemas.microsoft.com/office/drawing/2014/main"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5" name="Google Shape;859;p31">
              <a:extLst>
                <a:ext uri="{FF2B5EF4-FFF2-40B4-BE49-F238E27FC236}">
                  <a16:creationId xmlns:a16="http://schemas.microsoft.com/office/drawing/2014/main"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6" name="Google Shape;860;p31">
              <a:extLst>
                <a:ext uri="{FF2B5EF4-FFF2-40B4-BE49-F238E27FC236}">
                  <a16:creationId xmlns:a16="http://schemas.microsoft.com/office/drawing/2014/main"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7" name="Google Shape;861;p31">
              <a:extLst>
                <a:ext uri="{FF2B5EF4-FFF2-40B4-BE49-F238E27FC236}">
                  <a16:creationId xmlns:a16="http://schemas.microsoft.com/office/drawing/2014/main"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8" name="Google Shape;862;p31">
              <a:extLst>
                <a:ext uri="{FF2B5EF4-FFF2-40B4-BE49-F238E27FC236}">
                  <a16:creationId xmlns:a16="http://schemas.microsoft.com/office/drawing/2014/main"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59" name="Google Shape;863;p31">
              <a:extLst>
                <a:ext uri="{FF2B5EF4-FFF2-40B4-BE49-F238E27FC236}">
                  <a16:creationId xmlns:a16="http://schemas.microsoft.com/office/drawing/2014/main"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0" name="Google Shape;864;p31">
              <a:extLst>
                <a:ext uri="{FF2B5EF4-FFF2-40B4-BE49-F238E27FC236}">
                  <a16:creationId xmlns:a16="http://schemas.microsoft.com/office/drawing/2014/main"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1" name="Google Shape;865;p31">
              <a:extLst>
                <a:ext uri="{FF2B5EF4-FFF2-40B4-BE49-F238E27FC236}">
                  <a16:creationId xmlns:a16="http://schemas.microsoft.com/office/drawing/2014/main"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2" name="Google Shape;866;p31">
              <a:extLst>
                <a:ext uri="{FF2B5EF4-FFF2-40B4-BE49-F238E27FC236}">
                  <a16:creationId xmlns:a16="http://schemas.microsoft.com/office/drawing/2014/main"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3" name="Google Shape;867;p31">
              <a:extLst>
                <a:ext uri="{FF2B5EF4-FFF2-40B4-BE49-F238E27FC236}">
                  <a16:creationId xmlns:a16="http://schemas.microsoft.com/office/drawing/2014/main"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4" name="Google Shape;868;p31">
              <a:extLst>
                <a:ext uri="{FF2B5EF4-FFF2-40B4-BE49-F238E27FC236}">
                  <a16:creationId xmlns:a16="http://schemas.microsoft.com/office/drawing/2014/main"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5" name="Google Shape;869;p31">
              <a:extLst>
                <a:ext uri="{FF2B5EF4-FFF2-40B4-BE49-F238E27FC236}">
                  <a16:creationId xmlns:a16="http://schemas.microsoft.com/office/drawing/2014/main"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6" name="Google Shape;870;p31">
              <a:extLst>
                <a:ext uri="{FF2B5EF4-FFF2-40B4-BE49-F238E27FC236}">
                  <a16:creationId xmlns:a16="http://schemas.microsoft.com/office/drawing/2014/main"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7" name="Google Shape;871;p31">
              <a:extLst>
                <a:ext uri="{FF2B5EF4-FFF2-40B4-BE49-F238E27FC236}">
                  <a16:creationId xmlns:a16="http://schemas.microsoft.com/office/drawing/2014/main"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8" name="Google Shape;872;p31">
              <a:extLst>
                <a:ext uri="{FF2B5EF4-FFF2-40B4-BE49-F238E27FC236}">
                  <a16:creationId xmlns:a16="http://schemas.microsoft.com/office/drawing/2014/main"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69" name="Google Shape;873;p31">
              <a:extLst>
                <a:ext uri="{FF2B5EF4-FFF2-40B4-BE49-F238E27FC236}">
                  <a16:creationId xmlns:a16="http://schemas.microsoft.com/office/drawing/2014/main"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0" name="Google Shape;874;p31">
              <a:extLst>
                <a:ext uri="{FF2B5EF4-FFF2-40B4-BE49-F238E27FC236}">
                  <a16:creationId xmlns:a16="http://schemas.microsoft.com/office/drawing/2014/main"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1" name="Google Shape;875;p31">
              <a:extLst>
                <a:ext uri="{FF2B5EF4-FFF2-40B4-BE49-F238E27FC236}">
                  <a16:creationId xmlns:a16="http://schemas.microsoft.com/office/drawing/2014/main"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2" name="Google Shape;876;p31">
              <a:extLst>
                <a:ext uri="{FF2B5EF4-FFF2-40B4-BE49-F238E27FC236}">
                  <a16:creationId xmlns:a16="http://schemas.microsoft.com/office/drawing/2014/main"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3" name="Google Shape;877;p31">
              <a:extLst>
                <a:ext uri="{FF2B5EF4-FFF2-40B4-BE49-F238E27FC236}">
                  <a16:creationId xmlns:a16="http://schemas.microsoft.com/office/drawing/2014/main"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4" name="Google Shape;878;p31">
              <a:extLst>
                <a:ext uri="{FF2B5EF4-FFF2-40B4-BE49-F238E27FC236}">
                  <a16:creationId xmlns:a16="http://schemas.microsoft.com/office/drawing/2014/main"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5" name="Google Shape;879;p31">
              <a:extLst>
                <a:ext uri="{FF2B5EF4-FFF2-40B4-BE49-F238E27FC236}">
                  <a16:creationId xmlns:a16="http://schemas.microsoft.com/office/drawing/2014/main"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6" name="Google Shape;880;p31">
              <a:extLst>
                <a:ext uri="{FF2B5EF4-FFF2-40B4-BE49-F238E27FC236}">
                  <a16:creationId xmlns:a16="http://schemas.microsoft.com/office/drawing/2014/main"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sp>
          <p:nvSpPr>
            <p:cNvPr id="77" name="Google Shape;881;p31">
              <a:extLst>
                <a:ext uri="{FF2B5EF4-FFF2-40B4-BE49-F238E27FC236}">
                  <a16:creationId xmlns:a16="http://schemas.microsoft.com/office/drawing/2014/main"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799"/>
            </a:p>
          </p:txBody>
        </p:sp>
      </p:grpSp>
      <p:sp>
        <p:nvSpPr>
          <p:cNvPr id="134" name="TextBox 133">
            <a:extLst>
              <a:ext uri="{FF2B5EF4-FFF2-40B4-BE49-F238E27FC236}">
                <a16:creationId xmlns:a16="http://schemas.microsoft.com/office/drawing/2014/main" id="{23418162-C26E-4370-9D2F-33E57C0A0B7E}"/>
              </a:ext>
            </a:extLst>
          </p:cNvPr>
          <p:cNvSpPr txBox="1"/>
          <p:nvPr userDrawn="1"/>
        </p:nvSpPr>
        <p:spPr>
          <a:xfrm>
            <a:off x="7514756" y="6517886"/>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599" dirty="0"/>
          </a:p>
        </p:txBody>
      </p:sp>
    </p:spTree>
    <p:extLst>
      <p:ext uri="{BB962C8B-B14F-4D97-AF65-F5344CB8AC3E}">
        <p14:creationId xmlns:p14="http://schemas.microsoft.com/office/powerpoint/2010/main" val="1225271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CB28D7-CB5E-42A4-AC1B-49E9F84E1AA8}"/>
              </a:ext>
            </a:extLst>
          </p:cNvPr>
          <p:cNvSpPr/>
          <p:nvPr userDrawn="1"/>
        </p:nvSpPr>
        <p:spPr>
          <a:xfrm>
            <a:off x="212652" y="202019"/>
            <a:ext cx="11738344" cy="6507126"/>
          </a:xfrm>
          <a:custGeom>
            <a:avLst/>
            <a:gdLst>
              <a:gd name="connsiteX0" fmla="*/ 0 w 11738344"/>
              <a:gd name="connsiteY0" fmla="*/ 0 h 6507126"/>
              <a:gd name="connsiteX1" fmla="*/ 586917 w 11738344"/>
              <a:gd name="connsiteY1" fmla="*/ 0 h 6507126"/>
              <a:gd name="connsiteX2" fmla="*/ 939068 w 11738344"/>
              <a:gd name="connsiteY2" fmla="*/ 0 h 6507126"/>
              <a:gd name="connsiteX3" fmla="*/ 1525985 w 11738344"/>
              <a:gd name="connsiteY3" fmla="*/ 0 h 6507126"/>
              <a:gd name="connsiteX4" fmla="*/ 1760752 w 11738344"/>
              <a:gd name="connsiteY4" fmla="*/ 0 h 6507126"/>
              <a:gd name="connsiteX5" fmla="*/ 2347669 w 11738344"/>
              <a:gd name="connsiteY5" fmla="*/ 0 h 6507126"/>
              <a:gd name="connsiteX6" fmla="*/ 3051969 w 11738344"/>
              <a:gd name="connsiteY6" fmla="*/ 0 h 6507126"/>
              <a:gd name="connsiteX7" fmla="*/ 3521503 w 11738344"/>
              <a:gd name="connsiteY7" fmla="*/ 0 h 6507126"/>
              <a:gd name="connsiteX8" fmla="*/ 3756270 w 11738344"/>
              <a:gd name="connsiteY8" fmla="*/ 0 h 6507126"/>
              <a:gd name="connsiteX9" fmla="*/ 4577954 w 11738344"/>
              <a:gd name="connsiteY9" fmla="*/ 0 h 6507126"/>
              <a:gd name="connsiteX10" fmla="*/ 5164871 w 11738344"/>
              <a:gd name="connsiteY10" fmla="*/ 0 h 6507126"/>
              <a:gd name="connsiteX11" fmla="*/ 5751789 w 11738344"/>
              <a:gd name="connsiteY11" fmla="*/ 0 h 6507126"/>
              <a:gd name="connsiteX12" fmla="*/ 6221322 w 11738344"/>
              <a:gd name="connsiteY12" fmla="*/ 0 h 6507126"/>
              <a:gd name="connsiteX13" fmla="*/ 7043006 w 11738344"/>
              <a:gd name="connsiteY13" fmla="*/ 0 h 6507126"/>
              <a:gd name="connsiteX14" fmla="*/ 7277773 w 11738344"/>
              <a:gd name="connsiteY14" fmla="*/ 0 h 6507126"/>
              <a:gd name="connsiteX15" fmla="*/ 7629924 w 11738344"/>
              <a:gd name="connsiteY15" fmla="*/ 0 h 6507126"/>
              <a:gd name="connsiteX16" fmla="*/ 8216841 w 11738344"/>
              <a:gd name="connsiteY16" fmla="*/ 0 h 6507126"/>
              <a:gd name="connsiteX17" fmla="*/ 9038525 w 11738344"/>
              <a:gd name="connsiteY17" fmla="*/ 0 h 6507126"/>
              <a:gd name="connsiteX18" fmla="*/ 9273292 w 11738344"/>
              <a:gd name="connsiteY18" fmla="*/ 0 h 6507126"/>
              <a:gd name="connsiteX19" fmla="*/ 9742826 w 11738344"/>
              <a:gd name="connsiteY19" fmla="*/ 0 h 6507126"/>
              <a:gd name="connsiteX20" fmla="*/ 10564510 w 11738344"/>
              <a:gd name="connsiteY20" fmla="*/ 0 h 6507126"/>
              <a:gd name="connsiteX21" fmla="*/ 11151427 w 11738344"/>
              <a:gd name="connsiteY21" fmla="*/ 0 h 6507126"/>
              <a:gd name="connsiteX22" fmla="*/ 11738344 w 11738344"/>
              <a:gd name="connsiteY22" fmla="*/ 0 h 6507126"/>
              <a:gd name="connsiteX23" fmla="*/ 11738344 w 11738344"/>
              <a:gd name="connsiteY23" fmla="*/ 721699 h 6507126"/>
              <a:gd name="connsiteX24" fmla="*/ 11738344 w 11738344"/>
              <a:gd name="connsiteY24" fmla="*/ 1183114 h 6507126"/>
              <a:gd name="connsiteX25" fmla="*/ 11738344 w 11738344"/>
              <a:gd name="connsiteY25" fmla="*/ 1644528 h 6507126"/>
              <a:gd name="connsiteX26" fmla="*/ 11738344 w 11738344"/>
              <a:gd name="connsiteY26" fmla="*/ 2236085 h 6507126"/>
              <a:gd name="connsiteX27" fmla="*/ 11738344 w 11738344"/>
              <a:gd name="connsiteY27" fmla="*/ 2827642 h 6507126"/>
              <a:gd name="connsiteX28" fmla="*/ 11738344 w 11738344"/>
              <a:gd name="connsiteY28" fmla="*/ 3223985 h 6507126"/>
              <a:gd name="connsiteX29" fmla="*/ 11738344 w 11738344"/>
              <a:gd name="connsiteY29" fmla="*/ 3815542 h 6507126"/>
              <a:gd name="connsiteX30" fmla="*/ 11738344 w 11738344"/>
              <a:gd name="connsiteY30" fmla="*/ 4537241 h 6507126"/>
              <a:gd name="connsiteX31" fmla="*/ 11738344 w 11738344"/>
              <a:gd name="connsiteY31" fmla="*/ 4998656 h 6507126"/>
              <a:gd name="connsiteX32" fmla="*/ 11738344 w 11738344"/>
              <a:gd name="connsiteY32" fmla="*/ 5394999 h 6507126"/>
              <a:gd name="connsiteX33" fmla="*/ 11738344 w 11738344"/>
              <a:gd name="connsiteY33" fmla="*/ 5986556 h 6507126"/>
              <a:gd name="connsiteX34" fmla="*/ 11738344 w 11738344"/>
              <a:gd name="connsiteY34" fmla="*/ 6507126 h 6507126"/>
              <a:gd name="connsiteX35" fmla="*/ 11034043 w 11738344"/>
              <a:gd name="connsiteY35" fmla="*/ 6507126 h 6507126"/>
              <a:gd name="connsiteX36" fmla="*/ 10799276 w 11738344"/>
              <a:gd name="connsiteY36" fmla="*/ 6507126 h 6507126"/>
              <a:gd name="connsiteX37" fmla="*/ 10094976 w 11738344"/>
              <a:gd name="connsiteY37" fmla="*/ 6507126 h 6507126"/>
              <a:gd name="connsiteX38" fmla="*/ 9860209 w 11738344"/>
              <a:gd name="connsiteY38" fmla="*/ 6507126 h 6507126"/>
              <a:gd name="connsiteX39" fmla="*/ 9155908 w 11738344"/>
              <a:gd name="connsiteY39" fmla="*/ 6507126 h 6507126"/>
              <a:gd name="connsiteX40" fmla="*/ 8803758 w 11738344"/>
              <a:gd name="connsiteY40" fmla="*/ 6507126 h 6507126"/>
              <a:gd name="connsiteX41" fmla="*/ 8334224 w 11738344"/>
              <a:gd name="connsiteY41" fmla="*/ 6507126 h 6507126"/>
              <a:gd name="connsiteX42" fmla="*/ 8099457 w 11738344"/>
              <a:gd name="connsiteY42" fmla="*/ 6507126 h 6507126"/>
              <a:gd name="connsiteX43" fmla="*/ 7629924 w 11738344"/>
              <a:gd name="connsiteY43" fmla="*/ 6507126 h 6507126"/>
              <a:gd name="connsiteX44" fmla="*/ 6808240 w 11738344"/>
              <a:gd name="connsiteY44" fmla="*/ 6507126 h 6507126"/>
              <a:gd name="connsiteX45" fmla="*/ 6573473 w 11738344"/>
              <a:gd name="connsiteY45" fmla="*/ 6507126 h 6507126"/>
              <a:gd name="connsiteX46" fmla="*/ 5869172 w 11738344"/>
              <a:gd name="connsiteY46" fmla="*/ 6507126 h 6507126"/>
              <a:gd name="connsiteX47" fmla="*/ 5282255 w 11738344"/>
              <a:gd name="connsiteY47" fmla="*/ 6507126 h 6507126"/>
              <a:gd name="connsiteX48" fmla="*/ 4930104 w 11738344"/>
              <a:gd name="connsiteY48" fmla="*/ 6507126 h 6507126"/>
              <a:gd name="connsiteX49" fmla="*/ 4577954 w 11738344"/>
              <a:gd name="connsiteY49" fmla="*/ 6507126 h 6507126"/>
              <a:gd name="connsiteX50" fmla="*/ 4108420 w 11738344"/>
              <a:gd name="connsiteY50" fmla="*/ 6507126 h 6507126"/>
              <a:gd name="connsiteX51" fmla="*/ 3521503 w 11738344"/>
              <a:gd name="connsiteY51" fmla="*/ 6507126 h 6507126"/>
              <a:gd name="connsiteX52" fmla="*/ 2699819 w 11738344"/>
              <a:gd name="connsiteY52" fmla="*/ 6507126 h 6507126"/>
              <a:gd name="connsiteX53" fmla="*/ 1995518 w 11738344"/>
              <a:gd name="connsiteY53" fmla="*/ 6507126 h 6507126"/>
              <a:gd name="connsiteX54" fmla="*/ 1760752 w 11738344"/>
              <a:gd name="connsiteY54" fmla="*/ 6507126 h 6507126"/>
              <a:gd name="connsiteX55" fmla="*/ 939068 w 11738344"/>
              <a:gd name="connsiteY55" fmla="*/ 6507126 h 6507126"/>
              <a:gd name="connsiteX56" fmla="*/ 0 w 11738344"/>
              <a:gd name="connsiteY56" fmla="*/ 6507126 h 6507126"/>
              <a:gd name="connsiteX57" fmla="*/ 0 w 11738344"/>
              <a:gd name="connsiteY57" fmla="*/ 5785427 h 6507126"/>
              <a:gd name="connsiteX58" fmla="*/ 0 w 11738344"/>
              <a:gd name="connsiteY58" fmla="*/ 5128798 h 6507126"/>
              <a:gd name="connsiteX59" fmla="*/ 0 w 11738344"/>
              <a:gd name="connsiteY59" fmla="*/ 4537241 h 6507126"/>
              <a:gd name="connsiteX60" fmla="*/ 0 w 11738344"/>
              <a:gd name="connsiteY60" fmla="*/ 3880613 h 6507126"/>
              <a:gd name="connsiteX61" fmla="*/ 0 w 11738344"/>
              <a:gd name="connsiteY61" fmla="*/ 3158914 h 6507126"/>
              <a:gd name="connsiteX62" fmla="*/ 0 w 11738344"/>
              <a:gd name="connsiteY62" fmla="*/ 2437214 h 6507126"/>
              <a:gd name="connsiteX63" fmla="*/ 0 w 11738344"/>
              <a:gd name="connsiteY63" fmla="*/ 1715515 h 6507126"/>
              <a:gd name="connsiteX64" fmla="*/ 0 w 11738344"/>
              <a:gd name="connsiteY64" fmla="*/ 1319172 h 6507126"/>
              <a:gd name="connsiteX65" fmla="*/ 0 w 11738344"/>
              <a:gd name="connsiteY65" fmla="*/ 662544 h 6507126"/>
              <a:gd name="connsiteX66" fmla="*/ 0 w 11738344"/>
              <a:gd name="connsiteY66" fmla="*/ 0 h 650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6"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35524" y="3557626"/>
                  <a:pt x="11738344" y="3815542"/>
                </a:cubicBezTo>
                <a:cubicBezTo>
                  <a:pt x="11741164" y="4073458"/>
                  <a:pt x="11658072" y="4280800"/>
                  <a:pt x="11738344" y="4537241"/>
                </a:cubicBezTo>
                <a:cubicBezTo>
                  <a:pt x="11818616" y="4793682"/>
                  <a:pt x="11684921" y="4789508"/>
                  <a:pt x="11738344" y="4998656"/>
                </a:cubicBezTo>
                <a:cubicBezTo>
                  <a:pt x="11791767" y="5207804"/>
                  <a:pt x="11719250" y="5308583"/>
                  <a:pt x="11738344" y="5394999"/>
                </a:cubicBezTo>
                <a:cubicBezTo>
                  <a:pt x="11757438" y="5481415"/>
                  <a:pt x="11699476" y="5736460"/>
                  <a:pt x="11738344" y="5986556"/>
                </a:cubicBezTo>
                <a:cubicBezTo>
                  <a:pt x="11777212" y="6236652"/>
                  <a:pt x="11708423" y="6334875"/>
                  <a:pt x="11738344" y="6507126"/>
                </a:cubicBezTo>
                <a:cubicBezTo>
                  <a:pt x="11478827" y="6561765"/>
                  <a:pt x="11355604" y="6489110"/>
                  <a:pt x="11034043" y="6507126"/>
                </a:cubicBezTo>
                <a:cubicBezTo>
                  <a:pt x="10712482" y="6525142"/>
                  <a:pt x="10886680" y="6497142"/>
                  <a:pt x="10799276" y="6507126"/>
                </a:cubicBezTo>
                <a:cubicBezTo>
                  <a:pt x="10711872" y="6517110"/>
                  <a:pt x="10265533" y="6502057"/>
                  <a:pt x="10094976" y="6507126"/>
                </a:cubicBezTo>
                <a:cubicBezTo>
                  <a:pt x="9924419" y="6512195"/>
                  <a:pt x="9975231" y="6494614"/>
                  <a:pt x="9860209" y="6507126"/>
                </a:cubicBezTo>
                <a:cubicBezTo>
                  <a:pt x="9745187" y="6519638"/>
                  <a:pt x="9465544" y="6493150"/>
                  <a:pt x="9155908" y="6507126"/>
                </a:cubicBezTo>
                <a:cubicBezTo>
                  <a:pt x="8846272" y="6521102"/>
                  <a:pt x="8884191" y="6495077"/>
                  <a:pt x="8803758" y="6507126"/>
                </a:cubicBezTo>
                <a:cubicBezTo>
                  <a:pt x="8723325" y="6519175"/>
                  <a:pt x="8508753" y="6467332"/>
                  <a:pt x="8334224" y="6507126"/>
                </a:cubicBezTo>
                <a:cubicBezTo>
                  <a:pt x="8159695" y="6546920"/>
                  <a:pt x="8211920" y="6481972"/>
                  <a:pt x="8099457" y="6507126"/>
                </a:cubicBezTo>
                <a:cubicBezTo>
                  <a:pt x="7986994" y="6532280"/>
                  <a:pt x="7760338" y="6491343"/>
                  <a:pt x="7629924" y="6507126"/>
                </a:cubicBezTo>
                <a:cubicBezTo>
                  <a:pt x="7499510" y="6522909"/>
                  <a:pt x="7068285" y="6502087"/>
                  <a:pt x="6808240" y="6507126"/>
                </a:cubicBezTo>
                <a:cubicBezTo>
                  <a:pt x="6548195" y="6512165"/>
                  <a:pt x="6642810" y="6498575"/>
                  <a:pt x="6573473" y="6507126"/>
                </a:cubicBezTo>
                <a:cubicBezTo>
                  <a:pt x="6504136" y="6515677"/>
                  <a:pt x="6038855" y="6438772"/>
                  <a:pt x="5869172" y="6507126"/>
                </a:cubicBezTo>
                <a:cubicBezTo>
                  <a:pt x="5699489" y="6575480"/>
                  <a:pt x="5566362" y="6496886"/>
                  <a:pt x="5282255" y="6507126"/>
                </a:cubicBezTo>
                <a:cubicBezTo>
                  <a:pt x="4998148" y="6517366"/>
                  <a:pt x="5039221" y="6465906"/>
                  <a:pt x="4930104" y="6507126"/>
                </a:cubicBezTo>
                <a:cubicBezTo>
                  <a:pt x="4820987" y="6548346"/>
                  <a:pt x="4723325" y="6493649"/>
                  <a:pt x="4577954" y="6507126"/>
                </a:cubicBezTo>
                <a:cubicBezTo>
                  <a:pt x="4432583" y="6520603"/>
                  <a:pt x="4240580" y="6477187"/>
                  <a:pt x="4108420" y="6507126"/>
                </a:cubicBezTo>
                <a:cubicBezTo>
                  <a:pt x="3976260" y="6537065"/>
                  <a:pt x="3729849" y="6485757"/>
                  <a:pt x="3521503" y="6507126"/>
                </a:cubicBezTo>
                <a:cubicBezTo>
                  <a:pt x="3313157" y="6528495"/>
                  <a:pt x="2978184" y="6440522"/>
                  <a:pt x="2699819" y="6507126"/>
                </a:cubicBezTo>
                <a:cubicBezTo>
                  <a:pt x="2421454" y="6573730"/>
                  <a:pt x="2296956" y="6495817"/>
                  <a:pt x="1995518" y="6507126"/>
                </a:cubicBezTo>
                <a:cubicBezTo>
                  <a:pt x="1694080" y="6518435"/>
                  <a:pt x="1872133" y="6498124"/>
                  <a:pt x="1760752" y="6507126"/>
                </a:cubicBezTo>
                <a:cubicBezTo>
                  <a:pt x="1649371" y="6516128"/>
                  <a:pt x="1240399" y="6475881"/>
                  <a:pt x="939068" y="6507126"/>
                </a:cubicBezTo>
                <a:cubicBezTo>
                  <a:pt x="637737" y="6538371"/>
                  <a:pt x="388381" y="6477071"/>
                  <a:pt x="0" y="6507126"/>
                </a:cubicBezTo>
                <a:cubicBezTo>
                  <a:pt x="-47939" y="6337480"/>
                  <a:pt x="879" y="6060670"/>
                  <a:pt x="0" y="5785427"/>
                </a:cubicBezTo>
                <a:cubicBezTo>
                  <a:pt x="-879" y="5510184"/>
                  <a:pt x="75370" y="5361568"/>
                  <a:pt x="0" y="5128798"/>
                </a:cubicBezTo>
                <a:cubicBezTo>
                  <a:pt x="-75370" y="4896028"/>
                  <a:pt x="45467" y="4828334"/>
                  <a:pt x="0" y="4537241"/>
                </a:cubicBezTo>
                <a:cubicBezTo>
                  <a:pt x="-45467" y="4246148"/>
                  <a:pt x="61308" y="4034246"/>
                  <a:pt x="0" y="3880613"/>
                </a:cubicBezTo>
                <a:cubicBezTo>
                  <a:pt x="-61308" y="3726980"/>
                  <a:pt x="37529" y="3319715"/>
                  <a:pt x="0" y="3158914"/>
                </a:cubicBezTo>
                <a:cubicBezTo>
                  <a:pt x="-37529" y="2998113"/>
                  <a:pt x="75205" y="2722380"/>
                  <a:pt x="0" y="2437214"/>
                </a:cubicBezTo>
                <a:cubicBezTo>
                  <a:pt x="-75205" y="2152048"/>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6"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8938" y="1338382"/>
                  <a:pt x="11738344" y="1514386"/>
                </a:cubicBezTo>
                <a:cubicBezTo>
                  <a:pt x="11787750" y="1690390"/>
                  <a:pt x="11702678" y="1771995"/>
                  <a:pt x="11738344" y="1975800"/>
                </a:cubicBezTo>
                <a:cubicBezTo>
                  <a:pt x="11774010" y="2179605"/>
                  <a:pt x="11703875" y="2268637"/>
                  <a:pt x="11738344" y="2502286"/>
                </a:cubicBezTo>
                <a:cubicBezTo>
                  <a:pt x="11772813" y="2735935"/>
                  <a:pt x="11690625" y="2999405"/>
                  <a:pt x="11738344" y="3223985"/>
                </a:cubicBezTo>
                <a:cubicBezTo>
                  <a:pt x="11786063" y="3448565"/>
                  <a:pt x="11700748" y="3463165"/>
                  <a:pt x="11738344" y="3620328"/>
                </a:cubicBezTo>
                <a:cubicBezTo>
                  <a:pt x="11775940" y="3777491"/>
                  <a:pt x="11708752" y="4041558"/>
                  <a:pt x="11738344" y="4342028"/>
                </a:cubicBezTo>
                <a:cubicBezTo>
                  <a:pt x="11767936" y="4642498"/>
                  <a:pt x="11729213" y="4583819"/>
                  <a:pt x="11738344" y="4738371"/>
                </a:cubicBezTo>
                <a:cubicBezTo>
                  <a:pt x="11747475" y="4892923"/>
                  <a:pt x="11733578" y="4965084"/>
                  <a:pt x="11738344" y="5134714"/>
                </a:cubicBezTo>
                <a:cubicBezTo>
                  <a:pt x="11743110" y="5304344"/>
                  <a:pt x="11662322" y="5553419"/>
                  <a:pt x="11738344" y="5791342"/>
                </a:cubicBezTo>
                <a:cubicBezTo>
                  <a:pt x="11814366" y="6029265"/>
                  <a:pt x="11713020" y="6176137"/>
                  <a:pt x="11738344" y="6507126"/>
                </a:cubicBezTo>
                <a:cubicBezTo>
                  <a:pt x="11547327" y="6548974"/>
                  <a:pt x="11498077" y="6493047"/>
                  <a:pt x="11268810" y="6507126"/>
                </a:cubicBezTo>
                <a:cubicBezTo>
                  <a:pt x="11039543" y="6521205"/>
                  <a:pt x="11107069" y="6502335"/>
                  <a:pt x="11034043" y="6507126"/>
                </a:cubicBezTo>
                <a:cubicBezTo>
                  <a:pt x="10961017" y="6511917"/>
                  <a:pt x="10683932" y="6506700"/>
                  <a:pt x="10564510" y="6507126"/>
                </a:cubicBezTo>
                <a:cubicBezTo>
                  <a:pt x="10445088" y="6507552"/>
                  <a:pt x="10108637" y="6458163"/>
                  <a:pt x="9742826" y="6507126"/>
                </a:cubicBezTo>
                <a:cubicBezTo>
                  <a:pt x="9377015" y="6556089"/>
                  <a:pt x="9349509" y="6439683"/>
                  <a:pt x="9038525" y="6507126"/>
                </a:cubicBezTo>
                <a:cubicBezTo>
                  <a:pt x="8727541" y="6574569"/>
                  <a:pt x="8794847" y="6477169"/>
                  <a:pt x="8686375" y="6507126"/>
                </a:cubicBezTo>
                <a:cubicBezTo>
                  <a:pt x="8577903" y="6537083"/>
                  <a:pt x="8357039" y="6497361"/>
                  <a:pt x="8099457" y="6507126"/>
                </a:cubicBezTo>
                <a:cubicBezTo>
                  <a:pt x="7841875" y="6516891"/>
                  <a:pt x="7839028" y="6470905"/>
                  <a:pt x="7747307" y="6507126"/>
                </a:cubicBezTo>
                <a:cubicBezTo>
                  <a:pt x="7655586" y="6543347"/>
                  <a:pt x="7266710" y="6462146"/>
                  <a:pt x="7043006" y="6507126"/>
                </a:cubicBezTo>
                <a:cubicBezTo>
                  <a:pt x="6819302" y="6552106"/>
                  <a:pt x="6503498" y="6464457"/>
                  <a:pt x="6338706" y="6507126"/>
                </a:cubicBezTo>
                <a:cubicBezTo>
                  <a:pt x="6173914" y="6549795"/>
                  <a:pt x="6184575" y="6483219"/>
                  <a:pt x="6103939" y="6507126"/>
                </a:cubicBezTo>
                <a:cubicBezTo>
                  <a:pt x="6023303" y="6531033"/>
                  <a:pt x="5677300" y="6424779"/>
                  <a:pt x="5399638" y="6507126"/>
                </a:cubicBezTo>
                <a:cubicBezTo>
                  <a:pt x="5121976" y="6589473"/>
                  <a:pt x="5064059" y="6456169"/>
                  <a:pt x="4930104" y="6507126"/>
                </a:cubicBezTo>
                <a:cubicBezTo>
                  <a:pt x="4796149" y="6558083"/>
                  <a:pt x="4287006" y="6419486"/>
                  <a:pt x="4108420" y="6507126"/>
                </a:cubicBezTo>
                <a:cubicBezTo>
                  <a:pt x="3929834" y="6594766"/>
                  <a:pt x="3851012" y="6506128"/>
                  <a:pt x="3756270" y="6507126"/>
                </a:cubicBezTo>
                <a:cubicBezTo>
                  <a:pt x="3661528" y="6508124"/>
                  <a:pt x="3178681" y="6505195"/>
                  <a:pt x="2934586" y="6507126"/>
                </a:cubicBezTo>
                <a:cubicBezTo>
                  <a:pt x="2690491" y="6509057"/>
                  <a:pt x="2804760" y="6481922"/>
                  <a:pt x="2699819" y="6507126"/>
                </a:cubicBezTo>
                <a:cubicBezTo>
                  <a:pt x="2594878" y="6532330"/>
                  <a:pt x="2131310" y="6492864"/>
                  <a:pt x="1878135" y="6507126"/>
                </a:cubicBezTo>
                <a:cubicBezTo>
                  <a:pt x="1624960" y="6521388"/>
                  <a:pt x="1497787" y="6488584"/>
                  <a:pt x="1173834" y="6507126"/>
                </a:cubicBezTo>
                <a:cubicBezTo>
                  <a:pt x="849881" y="6525668"/>
                  <a:pt x="834993" y="6490956"/>
                  <a:pt x="704301" y="6507126"/>
                </a:cubicBezTo>
                <a:cubicBezTo>
                  <a:pt x="573609" y="6523296"/>
                  <a:pt x="308132" y="6478694"/>
                  <a:pt x="0" y="6507126"/>
                </a:cubicBezTo>
                <a:cubicBezTo>
                  <a:pt x="-29938" y="6329999"/>
                  <a:pt x="56135" y="6044586"/>
                  <a:pt x="0" y="5785427"/>
                </a:cubicBezTo>
                <a:cubicBezTo>
                  <a:pt x="-56135" y="5526268"/>
                  <a:pt x="39316" y="5376751"/>
                  <a:pt x="0" y="5193870"/>
                </a:cubicBezTo>
                <a:cubicBezTo>
                  <a:pt x="-39316" y="5010989"/>
                  <a:pt x="32117" y="4985216"/>
                  <a:pt x="0" y="4797527"/>
                </a:cubicBezTo>
                <a:cubicBezTo>
                  <a:pt x="-32117" y="4609838"/>
                  <a:pt x="57743" y="4276269"/>
                  <a:pt x="0" y="4075827"/>
                </a:cubicBezTo>
                <a:cubicBezTo>
                  <a:pt x="-57743" y="3875385"/>
                  <a:pt x="207" y="3518981"/>
                  <a:pt x="0" y="3354128"/>
                </a:cubicBezTo>
                <a:cubicBezTo>
                  <a:pt x="-207" y="3189275"/>
                  <a:pt x="26299" y="3135378"/>
                  <a:pt x="0" y="2957785"/>
                </a:cubicBezTo>
                <a:cubicBezTo>
                  <a:pt x="-26299" y="2780192"/>
                  <a:pt x="42753" y="2621236"/>
                  <a:pt x="0" y="2431299"/>
                </a:cubicBezTo>
                <a:cubicBezTo>
                  <a:pt x="-42753" y="2241362"/>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1676669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7708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97109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215675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658735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62197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025AD5-0BDE-43B1-B662-4F9E5C723DE2}"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10218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9025AD5-0BDE-43B1-B662-4F9E5C723DE2}"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501518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9025AD5-0BDE-43B1-B662-4F9E5C723DE2}" type="datetimeFigureOut">
              <a:rPr lang="en-US" smtClean="0"/>
              <a:t>3/14/2022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211981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025AD5-0BDE-43B1-B662-4F9E5C723DE2}"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3142028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025AD5-0BDE-43B1-B662-4F9E5C723DE2}" type="datetimeFigureOut">
              <a:rPr lang="en-US" smtClean="0"/>
              <a:t>3/14/2022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974649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82083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025AD5-0BDE-43B1-B662-4F9E5C723DE2}"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1868670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2613516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025AD5-0BDE-43B1-B662-4F9E5C723DE2}" type="datetimeFigureOut">
              <a:rPr lang="en-US" smtClean="0"/>
              <a:t>3/14/2022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F69536-0F22-442A-BA6F-433FE9B83C6B}" type="slidenum">
              <a:rPr lang="en-US" smtClean="0"/>
              <a:t>‹#›</a:t>
            </a:fld>
            <a:endParaRPr lang="en-US"/>
          </a:p>
        </p:txBody>
      </p:sp>
    </p:spTree>
    <p:extLst>
      <p:ext uri="{BB962C8B-B14F-4D97-AF65-F5344CB8AC3E}">
        <p14:creationId xmlns:p14="http://schemas.microsoft.com/office/powerpoint/2010/main" val="850916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2832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629403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42149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0537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2022/3/14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69884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6E5F6AD-1DCF-4F18-9BBA-2BC622BDF2FB}" type="datetimeFigureOut">
              <a:rPr lang="zh-CN" altLang="en-US" smtClean="0"/>
              <a:t>2022/3/14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121637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A6E5F6AD-1DCF-4F18-9BBA-2BC622BDF2FB}" type="datetimeFigureOut">
              <a:rPr lang="zh-CN" altLang="en-US" smtClean="0"/>
              <a:t>2022/3/14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709869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6E5F6AD-1DCF-4F18-9BBA-2BC622BDF2FB}" type="datetimeFigureOut">
              <a:rPr lang="zh-CN" altLang="en-US" smtClean="0"/>
              <a:t>2022/3/14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1B0D12B-A1F6-4D3F-98AE-9ADCFED71E04}" type="slidenum">
              <a:rPr lang="zh-CN" altLang="en-US" smtClean="0"/>
              <a:t>‹#›</a:t>
            </a:fld>
            <a:endParaRPr lang="zh-CN" altLang="en-US"/>
          </a:p>
        </p:txBody>
      </p:sp>
      <p:sp>
        <p:nvSpPr>
          <p:cNvPr id="10" name="标题 9"/>
          <p:cNvSpPr>
            <a:spLocks noGrp="1"/>
          </p:cNvSpPr>
          <p:nvPr>
            <p:ph type="title"/>
          </p:nvPr>
        </p:nvSpPr>
        <p:spPr/>
        <p:txBody>
          <a:bodyPr/>
          <a:lstStyle/>
          <a:p>
            <a:r>
              <a:rPr lang="zh-CN" altLang="en-US"/>
              <a:t>单击此处编辑母版标题样式</a:t>
            </a:r>
          </a:p>
        </p:txBody>
      </p:sp>
      <p:grpSp>
        <p:nvGrpSpPr>
          <p:cNvPr id="11" name="组合 10"/>
          <p:cNvGrpSpPr/>
          <p:nvPr userDrawn="1"/>
        </p:nvGrpSpPr>
        <p:grpSpPr>
          <a:xfrm>
            <a:off x="0" y="-293511"/>
            <a:ext cx="12895093" cy="8048541"/>
            <a:chOff x="0" y="-221063"/>
            <a:chExt cx="12895093" cy="7946844"/>
          </a:xfrm>
        </p:grpSpPr>
        <p:sp>
          <p:nvSpPr>
            <p:cNvPr id="12" name="矩形 11"/>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144150" y="-221063"/>
              <a:ext cx="12750943" cy="7946844"/>
              <a:chOff x="2627224" y="-795141"/>
              <a:chExt cx="10013806" cy="7040780"/>
            </a:xfrm>
          </p:grpSpPr>
          <p:sp>
            <p:nvSpPr>
              <p:cNvPr id="14" name="矩形 13"/>
              <p:cNvSpPr/>
              <p:nvPr/>
            </p:nvSpPr>
            <p:spPr>
              <a:xfrm>
                <a:off x="2627224" y="-599283"/>
                <a:ext cx="5758249" cy="5957676"/>
              </a:xfrm>
              <a:prstGeom prst="rect">
                <a:avLst/>
              </a:prstGeom>
              <a:blipFill dpi="0" rotWithShape="1">
                <a:blip r:embed="rId2">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矩形 14"/>
              <p:cNvSpPr/>
              <p:nvPr/>
            </p:nvSpPr>
            <p:spPr>
              <a:xfrm rot="10601959">
                <a:off x="6872592" y="-795141"/>
                <a:ext cx="5768438" cy="7040780"/>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spTree>
    <p:extLst>
      <p:ext uri="{BB962C8B-B14F-4D97-AF65-F5344CB8AC3E}">
        <p14:creationId xmlns:p14="http://schemas.microsoft.com/office/powerpoint/2010/main" val="2052467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2022/3/14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039188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A6E5F6AD-1DCF-4F18-9BBA-2BC622BDF2FB}" type="datetimeFigureOut">
              <a:rPr lang="zh-CN" altLang="en-US" smtClean="0"/>
              <a:t>2022/3/14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66451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2131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5000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6E5F6AD-1DCF-4F18-9BBA-2BC622BDF2FB}" type="datetimeFigureOut">
              <a:rPr lang="zh-CN" altLang="en-US" smtClean="0"/>
              <a:t>2022/3/14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4244044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903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242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0739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7594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032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001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93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4188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988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87446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7144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68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132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57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347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094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44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21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34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681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7234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888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1943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319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37260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563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489095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28014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5" Type="http://schemas.openxmlformats.org/officeDocument/2006/relationships/theme" Target="../theme/theme6.xml"/><Relationship Id="rId4"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image" Target="../media/image33.png"/><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theme" Target="../theme/theme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3849864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2022/3/14</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14784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41"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4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7" indent="-228587" algn="l" defTabSz="91434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0" indent="-228587" algn="l" defTabSz="914347"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934" indent="-228587" algn="l" defTabSz="914347"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60010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7279"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445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626"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800"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973" indent="-228587" algn="l" defTabSz="914347"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347" rtl="0" eaLnBrk="1" latinLnBrk="0" hangingPunct="1">
        <a:defRPr sz="1799" kern="1200">
          <a:solidFill>
            <a:schemeClr val="tx1"/>
          </a:solidFill>
          <a:latin typeface="+mn-lt"/>
          <a:ea typeface="+mn-ea"/>
          <a:cs typeface="+mn-cs"/>
        </a:defRPr>
      </a:lvl1pPr>
      <a:lvl2pPr marL="457173" algn="l" defTabSz="914347" rtl="0" eaLnBrk="1" latinLnBrk="0" hangingPunct="1">
        <a:defRPr sz="1799" kern="1200">
          <a:solidFill>
            <a:schemeClr val="tx1"/>
          </a:solidFill>
          <a:latin typeface="+mn-lt"/>
          <a:ea typeface="+mn-ea"/>
          <a:cs typeface="+mn-cs"/>
        </a:defRPr>
      </a:lvl2pPr>
      <a:lvl3pPr marL="914347" algn="l" defTabSz="914347" rtl="0" eaLnBrk="1" latinLnBrk="0" hangingPunct="1">
        <a:defRPr sz="1799" kern="1200">
          <a:solidFill>
            <a:schemeClr val="tx1"/>
          </a:solidFill>
          <a:latin typeface="+mn-lt"/>
          <a:ea typeface="+mn-ea"/>
          <a:cs typeface="+mn-cs"/>
        </a:defRPr>
      </a:lvl3pPr>
      <a:lvl4pPr marL="1371519" algn="l" defTabSz="914347" rtl="0" eaLnBrk="1" latinLnBrk="0" hangingPunct="1">
        <a:defRPr sz="1799" kern="1200">
          <a:solidFill>
            <a:schemeClr val="tx1"/>
          </a:solidFill>
          <a:latin typeface="+mn-lt"/>
          <a:ea typeface="+mn-ea"/>
          <a:cs typeface="+mn-cs"/>
        </a:defRPr>
      </a:lvl4pPr>
      <a:lvl5pPr marL="1828693" algn="l" defTabSz="914347" rtl="0" eaLnBrk="1" latinLnBrk="0" hangingPunct="1">
        <a:defRPr sz="1799" kern="1200">
          <a:solidFill>
            <a:schemeClr val="tx1"/>
          </a:solidFill>
          <a:latin typeface="+mn-lt"/>
          <a:ea typeface="+mn-ea"/>
          <a:cs typeface="+mn-cs"/>
        </a:defRPr>
      </a:lvl5pPr>
      <a:lvl6pPr marL="2285866" algn="l" defTabSz="914347" rtl="0" eaLnBrk="1" latinLnBrk="0" hangingPunct="1">
        <a:defRPr sz="1799" kern="1200">
          <a:solidFill>
            <a:schemeClr val="tx1"/>
          </a:solidFill>
          <a:latin typeface="+mn-lt"/>
          <a:ea typeface="+mn-ea"/>
          <a:cs typeface="+mn-cs"/>
        </a:defRPr>
      </a:lvl6pPr>
      <a:lvl7pPr marL="2743040" algn="l" defTabSz="914347" rtl="0" eaLnBrk="1" latinLnBrk="0" hangingPunct="1">
        <a:defRPr sz="1799" kern="1200">
          <a:solidFill>
            <a:schemeClr val="tx1"/>
          </a:solidFill>
          <a:latin typeface="+mn-lt"/>
          <a:ea typeface="+mn-ea"/>
          <a:cs typeface="+mn-cs"/>
        </a:defRPr>
      </a:lvl7pPr>
      <a:lvl8pPr marL="3200213" algn="l" defTabSz="914347" rtl="0" eaLnBrk="1" latinLnBrk="0" hangingPunct="1">
        <a:defRPr sz="1799" kern="1200">
          <a:solidFill>
            <a:schemeClr val="tx1"/>
          </a:solidFill>
          <a:latin typeface="+mn-lt"/>
          <a:ea typeface="+mn-ea"/>
          <a:cs typeface="+mn-cs"/>
        </a:defRPr>
      </a:lvl8pPr>
      <a:lvl9pPr marL="3657387" algn="l" defTabSz="914347"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5AD5-0BDE-43B1-B662-4F9E5C723DE2}" type="datetimeFigureOut">
              <a:rPr lang="en-US" smtClean="0">
                <a:solidFill>
                  <a:prstClr val="black">
                    <a:tint val="75000"/>
                  </a:prstClr>
                </a:solidFill>
              </a:rPr>
              <a:pPr/>
              <a:t>3/14/2022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F69536-0F22-442A-BA6F-433FE9B83C6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04998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5F6AD-1DCF-4F18-9BBA-2BC622BDF2FB}" type="datetimeFigureOut">
              <a:rPr lang="zh-CN" altLang="en-US" smtClean="0"/>
              <a:t>2022/3/14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0D12B-A1F6-4D3F-98AE-9ADCFED71E04}" type="slidenum">
              <a:rPr lang="zh-CN" altLang="en-US" smtClean="0"/>
              <a:t>‹#›</a:t>
            </a:fld>
            <a:endParaRPr lang="zh-CN" altLang="en-US"/>
          </a:p>
        </p:txBody>
      </p:sp>
    </p:spTree>
    <p:extLst>
      <p:ext uri="{BB962C8B-B14F-4D97-AF65-F5344CB8AC3E}">
        <p14:creationId xmlns:p14="http://schemas.microsoft.com/office/powerpoint/2010/main" val="2665672834"/>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67"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48202"/>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C46311CB-4AF4-48F5-93C1-2E27C05EB679}"/>
              </a:ext>
            </a:extLst>
          </p:cNvPr>
          <p:cNvPicPr>
            <a:picLocks noChangeAspect="1"/>
          </p:cNvPicPr>
          <p:nvPr userDrawn="1"/>
        </p:nvPicPr>
        <p:blipFill rotWithShape="1">
          <a:blip r:embed="rId21"/>
          <a:srcRect l="6989" t="5304" r="10334" b="5304"/>
          <a:stretch/>
        </p:blipFill>
        <p:spPr>
          <a:xfrm>
            <a:off x="-1" y="0"/>
            <a:ext cx="12192001" cy="6858000"/>
          </a:xfrm>
          <a:prstGeom prst="rect">
            <a:avLst/>
          </a:prstGeom>
        </p:spPr>
      </p:pic>
      <p:sp>
        <p:nvSpPr>
          <p:cNvPr id="4" name="矩形 3">
            <a:extLst>
              <a:ext uri="{FF2B5EF4-FFF2-40B4-BE49-F238E27FC236}">
                <a16:creationId xmlns:a16="http://schemas.microsoft.com/office/drawing/2014/main" id="{80340365-5B1C-4C27-972B-D29D53FDB47A}"/>
              </a:ext>
            </a:extLst>
          </p:cNvPr>
          <p:cNvSpPr/>
          <p:nvPr userDrawn="1"/>
        </p:nvSpPr>
        <p:spPr>
          <a:xfrm>
            <a:off x="-1" y="1"/>
            <a:ext cx="12192001" cy="6858000"/>
          </a:xfrm>
          <a:prstGeom prst="rect">
            <a:avLst/>
          </a:prstGeom>
          <a:gradFill>
            <a:gsLst>
              <a:gs pos="41700">
                <a:srgbClr val="FFFFFF">
                  <a:alpha val="80000"/>
                </a:srgbClr>
              </a:gs>
              <a:gs pos="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5270730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microsoft.com/office/2007/relationships/hdphoto" Target="../media/hdphoto33.wdp"/><Relationship Id="rId5" Type="http://schemas.openxmlformats.org/officeDocument/2006/relationships/image" Target="../media/image81.png"/><Relationship Id="rId4" Type="http://schemas.openxmlformats.org/officeDocument/2006/relationships/image" Target="../media/image8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46.xml"/><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1.png"/><Relationship Id="rId7" Type="http://schemas.openxmlformats.org/officeDocument/2006/relationships/image" Target="../media/image87.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41.png"/><Relationship Id="rId26" Type="http://schemas.openxmlformats.org/officeDocument/2006/relationships/image" Target="../media/image45.png"/><Relationship Id="rId3" Type="http://schemas.openxmlformats.org/officeDocument/2006/relationships/slideLayout" Target="../slideLayouts/slideLayout17.xml"/><Relationship Id="rId21" Type="http://schemas.microsoft.com/office/2007/relationships/hdphoto" Target="../media/hdphoto9.wdp"/><Relationship Id="rId34" Type="http://schemas.openxmlformats.org/officeDocument/2006/relationships/image" Target="../media/image49.png"/><Relationship Id="rId7" Type="http://schemas.microsoft.com/office/2007/relationships/hdphoto" Target="../media/hdphoto2.wdp"/><Relationship Id="rId12" Type="http://schemas.openxmlformats.org/officeDocument/2006/relationships/image" Target="../media/image38.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1.mp3"/><Relationship Id="rId16" Type="http://schemas.openxmlformats.org/officeDocument/2006/relationships/image" Target="../media/image40.png"/><Relationship Id="rId20" Type="http://schemas.openxmlformats.org/officeDocument/2006/relationships/image" Target="../media/image42.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35.png"/><Relationship Id="rId11" Type="http://schemas.microsoft.com/office/2007/relationships/hdphoto" Target="../media/hdphoto4.wdp"/><Relationship Id="rId24" Type="http://schemas.openxmlformats.org/officeDocument/2006/relationships/image" Target="../media/image44.png"/><Relationship Id="rId32" Type="http://schemas.openxmlformats.org/officeDocument/2006/relationships/image" Target="../media/image48.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46.png"/><Relationship Id="rId36" Type="http://schemas.openxmlformats.org/officeDocument/2006/relationships/image" Target="../media/image50.png"/><Relationship Id="rId10" Type="http://schemas.openxmlformats.org/officeDocument/2006/relationships/image" Target="../media/image37.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34.png"/><Relationship Id="rId9" Type="http://schemas.microsoft.com/office/2007/relationships/hdphoto" Target="../media/hdphoto3.wdp"/><Relationship Id="rId14" Type="http://schemas.openxmlformats.org/officeDocument/2006/relationships/image" Target="../media/image39.png"/><Relationship Id="rId22" Type="http://schemas.openxmlformats.org/officeDocument/2006/relationships/image" Target="../media/image43.png"/><Relationship Id="rId27" Type="http://schemas.microsoft.com/office/2007/relationships/hdphoto" Target="../media/hdphoto12.wdp"/><Relationship Id="rId30" Type="http://schemas.openxmlformats.org/officeDocument/2006/relationships/image" Target="../media/image47.png"/><Relationship Id="rId35" Type="http://schemas.microsoft.com/office/2007/relationships/hdphoto" Target="../media/hdphoto16.wdp"/><Relationship Id="rId8" Type="http://schemas.openxmlformats.org/officeDocument/2006/relationships/image" Target="../media/image36.png"/></Relationships>
</file>

<file path=ppt/slides/_rels/slide20.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4.png"/><Relationship Id="rId2" Type="http://schemas.openxmlformats.org/officeDocument/2006/relationships/notesSlide" Target="../notesSlides/notesSlide6.xml"/><Relationship Id="rId1" Type="http://schemas.openxmlformats.org/officeDocument/2006/relationships/slideLayout" Target="../slideLayouts/slideLayout55.xml"/><Relationship Id="rId6" Type="http://schemas.microsoft.com/office/2007/relationships/hdphoto" Target="../media/hdphoto34.wdp"/><Relationship Id="rId5" Type="http://schemas.openxmlformats.org/officeDocument/2006/relationships/image" Target="../media/image93.png"/><Relationship Id="rId4" Type="http://schemas.openxmlformats.org/officeDocument/2006/relationships/image" Target="../media/image8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31.png"/><Relationship Id="rId7"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46.xml"/><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95.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96.png"/></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21.wdp"/><Relationship Id="rId3" Type="http://schemas.microsoft.com/office/2007/relationships/hdphoto" Target="../media/hdphoto17.wdp"/><Relationship Id="rId7" Type="http://schemas.microsoft.com/office/2007/relationships/hdphoto" Target="../media/hdphoto18.wdp"/><Relationship Id="rId12"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30.xml"/><Relationship Id="rId6" Type="http://schemas.openxmlformats.org/officeDocument/2006/relationships/image" Target="../media/image52.png"/><Relationship Id="rId11" Type="http://schemas.microsoft.com/office/2007/relationships/hdphoto" Target="../media/hdphoto20.wdp"/><Relationship Id="rId5" Type="http://schemas.microsoft.com/office/2007/relationships/hdphoto" Target="../media/hdphoto1.wdp"/><Relationship Id="rId15" Type="http://schemas.microsoft.com/office/2007/relationships/hdphoto" Target="../media/hdphoto16.wdp"/><Relationship Id="rId10" Type="http://schemas.openxmlformats.org/officeDocument/2006/relationships/image" Target="../media/image54.png"/><Relationship Id="rId4" Type="http://schemas.openxmlformats.org/officeDocument/2006/relationships/image" Target="../media/image34.png"/><Relationship Id="rId9" Type="http://schemas.microsoft.com/office/2007/relationships/hdphoto" Target="../media/hdphoto19.wdp"/><Relationship Id="rId14" Type="http://schemas.openxmlformats.org/officeDocument/2006/relationships/image" Target="../media/image49.png"/></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3.mp3"/><Relationship Id="rId7" Type="http://schemas.microsoft.com/office/2007/relationships/hdphoto" Target="../media/hdphoto22.wdp"/><Relationship Id="rId12" Type="http://schemas.microsoft.com/office/2007/relationships/hdphoto" Target="../media/hdphoto23.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6.png"/><Relationship Id="rId11" Type="http://schemas.openxmlformats.org/officeDocument/2006/relationships/image" Target="../media/image58.png"/><Relationship Id="rId5" Type="http://schemas.openxmlformats.org/officeDocument/2006/relationships/slideLayout" Target="../slideLayouts/slideLayout30.xml"/><Relationship Id="rId10" Type="http://schemas.openxmlformats.org/officeDocument/2006/relationships/image" Target="../media/image57.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2.png"/><Relationship Id="rId3" Type="http://schemas.microsoft.com/office/2007/relationships/media" Target="../media/media3.mp3"/><Relationship Id="rId7" Type="http://schemas.microsoft.com/office/2007/relationships/hdphoto" Target="../media/hdphoto24.wdp"/><Relationship Id="rId12" Type="http://schemas.openxmlformats.org/officeDocument/2006/relationships/image" Target="../media/image5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png"/><Relationship Id="rId11" Type="http://schemas.microsoft.com/office/2007/relationships/hdphoto" Target="../media/hdphoto26.wdp"/><Relationship Id="rId5" Type="http://schemas.openxmlformats.org/officeDocument/2006/relationships/slideLayout" Target="../slideLayouts/slideLayout30.xml"/><Relationship Id="rId10" Type="http://schemas.openxmlformats.org/officeDocument/2006/relationships/image" Target="../media/image61.png"/><Relationship Id="rId4" Type="http://schemas.openxmlformats.org/officeDocument/2006/relationships/audio" Target="../media/media3.mp3"/><Relationship Id="rId9" Type="http://schemas.microsoft.com/office/2007/relationships/hdphoto" Target="../media/hdphoto25.wdp"/><Relationship Id="rId14" Type="http://schemas.microsoft.com/office/2007/relationships/hdphoto" Target="../media/hdphoto27.wdp"/></Relationships>
</file>

<file path=ppt/slides/_rels/slide6.xml.rels><?xml version="1.0" encoding="UTF-8" standalone="yes"?>
<Relationships xmlns="http://schemas.openxmlformats.org/package/2006/relationships"><Relationship Id="rId8" Type="http://schemas.microsoft.com/office/2007/relationships/hdphoto" Target="../media/hdphoto7.wdp"/><Relationship Id="rId13" Type="http://schemas.microsoft.com/office/2007/relationships/hdphoto" Target="../media/hdphoto29.wdp"/><Relationship Id="rId3" Type="http://schemas.microsoft.com/office/2007/relationships/media" Target="../media/media3.mp3"/><Relationship Id="rId7" Type="http://schemas.openxmlformats.org/officeDocument/2006/relationships/image" Target="../media/image40.png"/><Relationship Id="rId12" Type="http://schemas.openxmlformats.org/officeDocument/2006/relationships/image" Target="../media/image6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3.png"/><Relationship Id="rId11" Type="http://schemas.openxmlformats.org/officeDocument/2006/relationships/image" Target="../media/image57.png"/><Relationship Id="rId5" Type="http://schemas.openxmlformats.org/officeDocument/2006/relationships/slideLayout" Target="../slideLayouts/slideLayout30.xml"/><Relationship Id="rId10" Type="http://schemas.microsoft.com/office/2007/relationships/hdphoto" Target="../media/hdphoto28.wdp"/><Relationship Id="rId4" Type="http://schemas.openxmlformats.org/officeDocument/2006/relationships/audio" Target="../media/media3.mp3"/><Relationship Id="rId9" Type="http://schemas.openxmlformats.org/officeDocument/2006/relationships/image" Target="../media/image64.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8.png"/><Relationship Id="rId3" Type="http://schemas.microsoft.com/office/2007/relationships/media" Target="../media/media3.mp3"/><Relationship Id="rId7" Type="http://schemas.microsoft.com/office/2007/relationships/hdphoto" Target="../media/hdphoto30.wdp"/><Relationship Id="rId12" Type="http://schemas.openxmlformats.org/officeDocument/2006/relationships/image" Target="../media/image5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6.png"/><Relationship Id="rId11" Type="http://schemas.microsoft.com/office/2007/relationships/hdphoto" Target="../media/hdphoto31.wdp"/><Relationship Id="rId5" Type="http://schemas.openxmlformats.org/officeDocument/2006/relationships/slideLayout" Target="../slideLayouts/slideLayout30.xml"/><Relationship Id="rId10" Type="http://schemas.openxmlformats.org/officeDocument/2006/relationships/image" Target="../media/image67.png"/><Relationship Id="rId4" Type="http://schemas.openxmlformats.org/officeDocument/2006/relationships/audio" Target="../media/media3.mp3"/><Relationship Id="rId9" Type="http://schemas.microsoft.com/office/2007/relationships/hdphoto" Target="../media/hdphoto6.wdp"/><Relationship Id="rId14" Type="http://schemas.microsoft.com/office/2007/relationships/hdphoto" Target="../media/hdphoto32.wdp"/></Relationships>
</file>

<file path=ppt/slides/_rels/slide8.xml.rels><?xml version="1.0" encoding="UTF-8" standalone="yes"?>
<Relationships xmlns="http://schemas.openxmlformats.org/package/2006/relationships"><Relationship Id="rId13" Type="http://schemas.microsoft.com/office/2007/relationships/hdphoto" Target="../media/hdphoto5.wdp"/><Relationship Id="rId18" Type="http://schemas.openxmlformats.org/officeDocument/2006/relationships/image" Target="../media/image41.png"/><Relationship Id="rId26" Type="http://schemas.openxmlformats.org/officeDocument/2006/relationships/image" Target="../media/image45.png"/><Relationship Id="rId3" Type="http://schemas.openxmlformats.org/officeDocument/2006/relationships/slideLayout" Target="../slideLayouts/slideLayout30.xml"/><Relationship Id="rId21" Type="http://schemas.microsoft.com/office/2007/relationships/hdphoto" Target="../media/hdphoto9.wdp"/><Relationship Id="rId34" Type="http://schemas.openxmlformats.org/officeDocument/2006/relationships/image" Target="../media/image49.png"/><Relationship Id="rId7" Type="http://schemas.microsoft.com/office/2007/relationships/hdphoto" Target="../media/hdphoto2.wdp"/><Relationship Id="rId12" Type="http://schemas.openxmlformats.org/officeDocument/2006/relationships/image" Target="../media/image38.png"/><Relationship Id="rId17" Type="http://schemas.microsoft.com/office/2007/relationships/hdphoto" Target="../media/hdphoto7.wdp"/><Relationship Id="rId25" Type="http://schemas.microsoft.com/office/2007/relationships/hdphoto" Target="../media/hdphoto11.wdp"/><Relationship Id="rId33" Type="http://schemas.microsoft.com/office/2007/relationships/hdphoto" Target="../media/hdphoto15.wdp"/><Relationship Id="rId2" Type="http://schemas.openxmlformats.org/officeDocument/2006/relationships/audio" Target="../media/media4.mp3"/><Relationship Id="rId16" Type="http://schemas.openxmlformats.org/officeDocument/2006/relationships/image" Target="../media/image40.png"/><Relationship Id="rId20" Type="http://schemas.openxmlformats.org/officeDocument/2006/relationships/image" Target="../media/image42.png"/><Relationship Id="rId29" Type="http://schemas.microsoft.com/office/2007/relationships/hdphoto" Target="../media/hdphoto13.wdp"/><Relationship Id="rId1" Type="http://schemas.microsoft.com/office/2007/relationships/media" Target="../media/media4.mp3"/><Relationship Id="rId6" Type="http://schemas.openxmlformats.org/officeDocument/2006/relationships/image" Target="../media/image35.png"/><Relationship Id="rId11" Type="http://schemas.microsoft.com/office/2007/relationships/hdphoto" Target="../media/hdphoto4.wdp"/><Relationship Id="rId24" Type="http://schemas.openxmlformats.org/officeDocument/2006/relationships/image" Target="../media/image44.png"/><Relationship Id="rId32" Type="http://schemas.openxmlformats.org/officeDocument/2006/relationships/image" Target="../media/image48.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46.png"/><Relationship Id="rId36" Type="http://schemas.openxmlformats.org/officeDocument/2006/relationships/image" Target="../media/image69.png"/><Relationship Id="rId10" Type="http://schemas.openxmlformats.org/officeDocument/2006/relationships/image" Target="../media/image37.png"/><Relationship Id="rId19" Type="http://schemas.microsoft.com/office/2007/relationships/hdphoto" Target="../media/hdphoto8.wdp"/><Relationship Id="rId31" Type="http://schemas.microsoft.com/office/2007/relationships/hdphoto" Target="../media/hdphoto14.wdp"/><Relationship Id="rId4" Type="http://schemas.openxmlformats.org/officeDocument/2006/relationships/image" Target="../media/image34.png"/><Relationship Id="rId9" Type="http://schemas.microsoft.com/office/2007/relationships/hdphoto" Target="../media/hdphoto3.wdp"/><Relationship Id="rId14" Type="http://schemas.openxmlformats.org/officeDocument/2006/relationships/image" Target="../media/image39.png"/><Relationship Id="rId22" Type="http://schemas.openxmlformats.org/officeDocument/2006/relationships/image" Target="../media/image43.png"/><Relationship Id="rId27" Type="http://schemas.microsoft.com/office/2007/relationships/hdphoto" Target="../media/hdphoto12.wdp"/><Relationship Id="rId30" Type="http://schemas.openxmlformats.org/officeDocument/2006/relationships/image" Target="../media/image47.png"/><Relationship Id="rId35" Type="http://schemas.microsoft.com/office/2007/relationships/hdphoto" Target="../media/hdphoto16.wdp"/><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8160E-7025-40B9-9A82-398B3895D7CA}"/>
              </a:ext>
            </a:extLst>
          </p:cNvPr>
          <p:cNvSpPr/>
          <p:nvPr/>
        </p:nvSpPr>
        <p:spPr>
          <a:xfrm>
            <a:off x="1936000" y="1050116"/>
            <a:ext cx="7329806" cy="1200327"/>
          </a:xfrm>
          <a:prstGeom prst="rect">
            <a:avLst/>
          </a:prstGeom>
          <a:noFill/>
        </p:spPr>
        <p:txBody>
          <a:bodyPr wrap="square" lIns="91436" tIns="45719" rIns="91436" bIns="45719">
            <a:spAutoFit/>
          </a:bodyPr>
          <a:lstStyle/>
          <a:p>
            <a:pPr marL="0" marR="0" lvl="0" indent="0" algn="ctr" defTabSz="914347" rtl="0" eaLnBrk="1" fontAlgn="auto" latinLnBrk="0" hangingPunct="1">
              <a:lnSpc>
                <a:spcPct val="100000"/>
              </a:lnSpc>
              <a:spcBef>
                <a:spcPts val="0"/>
              </a:spcBef>
              <a:spcAft>
                <a:spcPts val="0"/>
              </a:spcAft>
              <a:buClrTx/>
              <a:buSzTx/>
              <a:buFontTx/>
              <a:buNone/>
              <a:tabLst/>
              <a:defRPr/>
            </a:pPr>
            <a:r>
              <a:rPr kumimoji="0" lang="en-US" altLang="zh-CN" sz="72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Khởi</a:t>
            </a:r>
            <a:r>
              <a:rPr kumimoji="0" lang="en-US" altLang="zh-CN" sz="7200" b="1" i="1" u="none" strike="noStrike" kern="0" cap="none" spc="0" normalizeH="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7200" b="1" i="1" u="none" strike="noStrike" kern="0" cap="none" spc="0" normalizeH="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động</a:t>
            </a:r>
            <a:endParaRPr kumimoji="0" lang="en-US" altLang="zh-CN" sz="72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spTree>
    <p:extLst>
      <p:ext uri="{BB962C8B-B14F-4D97-AF65-F5344CB8AC3E}">
        <p14:creationId xmlns:p14="http://schemas.microsoft.com/office/powerpoint/2010/main" val="3486813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3E55323-6DA2-4BE4-A384-A87A51F27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10128258" y="1467367"/>
            <a:ext cx="1811617" cy="1545504"/>
          </a:xfrm>
          <a:prstGeom prst="rect">
            <a:avLst/>
          </a:prstGeom>
        </p:spPr>
      </p:pic>
      <p:pic>
        <p:nvPicPr>
          <p:cNvPr id="11" name="图片 10">
            <a:extLst>
              <a:ext uri="{FF2B5EF4-FFF2-40B4-BE49-F238E27FC236}">
                <a16:creationId xmlns:a16="http://schemas.microsoft.com/office/drawing/2014/main" id="{ECBEAE87-47B4-461E-8E44-69CC2F51B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17529">
            <a:off x="403279" y="465793"/>
            <a:ext cx="828716" cy="687055"/>
          </a:xfrm>
          <a:prstGeom prst="rect">
            <a:avLst/>
          </a:prstGeom>
        </p:spPr>
      </p:pic>
      <p:pic>
        <p:nvPicPr>
          <p:cNvPr id="13" name="图片 12">
            <a:extLst>
              <a:ext uri="{FF2B5EF4-FFF2-40B4-BE49-F238E27FC236}">
                <a16:creationId xmlns:a16="http://schemas.microsoft.com/office/drawing/2014/main" id="{8ABBD584-2A61-4F7C-ADDD-0E2DF2DCD6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9154" y="517127"/>
            <a:ext cx="900374" cy="1135648"/>
          </a:xfrm>
          <a:prstGeom prst="rect">
            <a:avLst/>
          </a:prstGeom>
        </p:spPr>
      </p:pic>
      <p:pic>
        <p:nvPicPr>
          <p:cNvPr id="15" name="图片 14">
            <a:extLst>
              <a:ext uri="{FF2B5EF4-FFF2-40B4-BE49-F238E27FC236}">
                <a16:creationId xmlns:a16="http://schemas.microsoft.com/office/drawing/2014/main" id="{47638C33-EC6E-49F9-BCA8-07FF832D5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797861">
            <a:off x="903421" y="3359504"/>
            <a:ext cx="904849" cy="603232"/>
          </a:xfrm>
          <a:prstGeom prst="rect">
            <a:avLst/>
          </a:prstGeom>
        </p:spPr>
      </p:pic>
      <p:pic>
        <p:nvPicPr>
          <p:cNvPr id="17" name="图片 16">
            <a:extLst>
              <a:ext uri="{FF2B5EF4-FFF2-40B4-BE49-F238E27FC236}">
                <a16:creationId xmlns:a16="http://schemas.microsoft.com/office/drawing/2014/main" id="{13536BAD-FDE1-4040-98D5-36D7A6D218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5607" y="5158955"/>
            <a:ext cx="333375" cy="352425"/>
          </a:xfrm>
          <a:prstGeom prst="rect">
            <a:avLst/>
          </a:prstGeom>
        </p:spPr>
      </p:pic>
      <p:pic>
        <p:nvPicPr>
          <p:cNvPr id="21" name="图片 20">
            <a:extLst>
              <a:ext uri="{FF2B5EF4-FFF2-40B4-BE49-F238E27FC236}">
                <a16:creationId xmlns:a16="http://schemas.microsoft.com/office/drawing/2014/main" id="{0043E177-2D1C-4BE8-B34A-B773B48B41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1157" y="1245114"/>
            <a:ext cx="1481138" cy="887378"/>
          </a:xfrm>
          <a:prstGeom prst="rect">
            <a:avLst/>
          </a:prstGeom>
        </p:spPr>
      </p:pic>
      <p:pic>
        <p:nvPicPr>
          <p:cNvPr id="24" name="图片 23">
            <a:extLst>
              <a:ext uri="{FF2B5EF4-FFF2-40B4-BE49-F238E27FC236}">
                <a16:creationId xmlns:a16="http://schemas.microsoft.com/office/drawing/2014/main" id="{00C7A28A-428E-4B8A-B681-DFB91CB503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6678" y="1426325"/>
            <a:ext cx="1089168" cy="652541"/>
          </a:xfrm>
          <a:prstGeom prst="rect">
            <a:avLst/>
          </a:prstGeom>
        </p:spPr>
      </p:pic>
      <p:sp>
        <p:nvSpPr>
          <p:cNvPr id="27" name="文本框 26">
            <a:extLst>
              <a:ext uri="{FF2B5EF4-FFF2-40B4-BE49-F238E27FC236}">
                <a16:creationId xmlns:a16="http://schemas.microsoft.com/office/drawing/2014/main" id="{85F92930-EF7D-440B-92E7-AC8BB5ABFB4F}"/>
              </a:ext>
            </a:extLst>
          </p:cNvPr>
          <p:cNvSpPr txBox="1"/>
          <p:nvPr/>
        </p:nvSpPr>
        <p:spPr>
          <a:xfrm>
            <a:off x="6003641" y="1760741"/>
            <a:ext cx="184731" cy="1323439"/>
          </a:xfrm>
          <a:prstGeom prst="rect">
            <a:avLst/>
          </a:prstGeom>
          <a:solidFill>
            <a:schemeClr val="bg1"/>
          </a:solidFill>
        </p:spPr>
        <p:txBody>
          <a:bodyPr wrap="none" rtlCol="0">
            <a:spAutoFit/>
            <a:scene3d>
              <a:camera prst="orthographicFront"/>
              <a:lightRig rig="threePt" dir="t"/>
            </a:scene3d>
            <a:sp3d contourW="12700"/>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8000" b="0" i="0" u="none" strike="noStrike" kern="1200" cap="none" spc="0" normalizeH="0" baseline="0" noProof="0" dirty="0">
              <a:ln w="41275">
                <a:solidFill>
                  <a:srgbClr val="42B4AA"/>
                </a:solidFill>
              </a:ln>
              <a:solidFill>
                <a:srgbClr val="FFFFFF"/>
              </a:solidFill>
              <a:effectLst/>
              <a:uLnTx/>
              <a:uFillTx/>
              <a:latin typeface="华康海报体W12" panose="040B0C09000000000000" pitchFamily="81" charset="-122"/>
              <a:ea typeface="华康海报体W12" panose="040B0C09000000000000" pitchFamily="81" charset="-122"/>
              <a:cs typeface="+mn-cs"/>
            </a:endParaRPr>
          </a:p>
        </p:txBody>
      </p:sp>
      <p:pic>
        <p:nvPicPr>
          <p:cNvPr id="30" name="图片 29">
            <a:extLst>
              <a:ext uri="{FF2B5EF4-FFF2-40B4-BE49-F238E27FC236}">
                <a16:creationId xmlns:a16="http://schemas.microsoft.com/office/drawing/2014/main" id="{89B02F03-64AF-46D9-B6B1-3A3839F8B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3352" y="5158954"/>
            <a:ext cx="333375" cy="352425"/>
          </a:xfrm>
          <a:prstGeom prst="rect">
            <a:avLst/>
          </a:prstGeom>
        </p:spPr>
      </p:pic>
      <p:pic>
        <p:nvPicPr>
          <p:cNvPr id="2" name="Picture 1"/>
          <p:cNvPicPr>
            <a:picLocks noChangeAspect="1"/>
          </p:cNvPicPr>
          <p:nvPr/>
        </p:nvPicPr>
        <p:blipFill>
          <a:blip r:embed="rId9"/>
          <a:stretch>
            <a:fillRect/>
          </a:stretch>
        </p:blipFill>
        <p:spPr>
          <a:xfrm>
            <a:off x="3817291" y="1116281"/>
            <a:ext cx="3913971" cy="1024217"/>
          </a:xfrm>
          <a:prstGeom prst="rect">
            <a:avLst/>
          </a:prstGeom>
        </p:spPr>
      </p:pic>
      <p:sp>
        <p:nvSpPr>
          <p:cNvPr id="3" name="TextBox 2"/>
          <p:cNvSpPr txBox="1"/>
          <p:nvPr/>
        </p:nvSpPr>
        <p:spPr>
          <a:xfrm>
            <a:off x="2209528" y="206763"/>
            <a:ext cx="847120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Baloo" panose="03080902040302020200" pitchFamily="66" charset="0"/>
                <a:ea typeface="微软雅黑"/>
                <a:cs typeface="Baloo" panose="03080902040302020200" pitchFamily="66" charset="0"/>
              </a:rPr>
              <a:t>Thứ</a:t>
            </a:r>
            <a:r>
              <a:rPr kumimoji="0" lang="en-US" sz="3200" b="0" i="0" u="none" strike="noStrike" kern="1200" cap="none" spc="0" normalizeH="0" baseline="0" noProof="0" dirty="0">
                <a:ln>
                  <a:noFill/>
                </a:ln>
                <a:solidFill>
                  <a:srgbClr val="000000"/>
                </a:solidFill>
                <a:effectLst/>
                <a:uLnTx/>
                <a:uFillTx/>
                <a:latin typeface="Baloo" panose="03080902040302020200" pitchFamily="66" charset="0"/>
                <a:ea typeface="微软雅黑"/>
                <a:cs typeface="Baloo" panose="03080902040302020200" pitchFamily="66" charset="0"/>
              </a:rPr>
              <a:t> …………</a:t>
            </a:r>
            <a:r>
              <a:rPr kumimoji="0" lang="en-US" sz="3200" b="0" i="0" u="none" strike="noStrike" kern="1200" cap="none" spc="0" normalizeH="0" baseline="0" noProof="0" dirty="0" err="1">
                <a:ln>
                  <a:noFill/>
                </a:ln>
                <a:solidFill>
                  <a:srgbClr val="000000"/>
                </a:solidFill>
                <a:effectLst/>
                <a:uLnTx/>
                <a:uFillTx/>
                <a:latin typeface="Baloo" panose="03080902040302020200" pitchFamily="66" charset="0"/>
                <a:ea typeface="微软雅黑"/>
                <a:cs typeface="Baloo" panose="03080902040302020200" pitchFamily="66" charset="0"/>
              </a:rPr>
              <a:t>Ngày</a:t>
            </a:r>
            <a:r>
              <a:rPr kumimoji="0" lang="en-US" sz="3200" b="0" i="0" u="none" strike="noStrike" kern="1200" cap="none" spc="0" normalizeH="0" baseline="0" noProof="0" dirty="0">
                <a:ln>
                  <a:noFill/>
                </a:ln>
                <a:solidFill>
                  <a:srgbClr val="000000"/>
                </a:solidFill>
                <a:effectLst/>
                <a:uLnTx/>
                <a:uFillTx/>
                <a:latin typeface="Baloo" panose="03080902040302020200" pitchFamily="66" charset="0"/>
                <a:ea typeface="微软雅黑"/>
                <a:cs typeface="Baloo" panose="03080902040302020200" pitchFamily="66" charset="0"/>
              </a:rPr>
              <a:t>………..</a:t>
            </a:r>
            <a:r>
              <a:rPr kumimoji="0" lang="en-US" sz="3200" b="0" i="0" u="none" strike="noStrike" kern="1200" cap="none" spc="0" normalizeH="0" baseline="0" noProof="0" dirty="0" err="1">
                <a:ln>
                  <a:noFill/>
                </a:ln>
                <a:solidFill>
                  <a:srgbClr val="000000"/>
                </a:solidFill>
                <a:effectLst/>
                <a:uLnTx/>
                <a:uFillTx/>
                <a:latin typeface="Baloo" panose="03080902040302020200" pitchFamily="66" charset="0"/>
                <a:ea typeface="微软雅黑"/>
                <a:cs typeface="Baloo" panose="03080902040302020200" pitchFamily="66" charset="0"/>
              </a:rPr>
              <a:t>Tháng</a:t>
            </a:r>
            <a:r>
              <a:rPr kumimoji="0" lang="en-US" sz="3200" b="0" i="0" u="none" strike="noStrike" kern="1200" cap="none" spc="0" normalizeH="0" baseline="0" noProof="0" dirty="0">
                <a:ln>
                  <a:noFill/>
                </a:ln>
                <a:solidFill>
                  <a:srgbClr val="000000"/>
                </a:solidFill>
                <a:effectLst/>
                <a:uLnTx/>
                <a:uFillTx/>
                <a:latin typeface="Baloo" panose="03080902040302020200" pitchFamily="66" charset="0"/>
                <a:ea typeface="微软雅黑"/>
                <a:cs typeface="Baloo" panose="03080902040302020200" pitchFamily="66" charset="0"/>
              </a:rPr>
              <a:t>……….</a:t>
            </a:r>
            <a:r>
              <a:rPr kumimoji="0" lang="en-US" sz="3200" b="0" i="0" u="none" strike="noStrike" kern="1200" cap="none" spc="0" normalizeH="0" baseline="0" noProof="0" dirty="0" err="1">
                <a:ln>
                  <a:noFill/>
                </a:ln>
                <a:solidFill>
                  <a:srgbClr val="000000"/>
                </a:solidFill>
                <a:effectLst/>
                <a:uLnTx/>
                <a:uFillTx/>
                <a:latin typeface="Baloo" panose="03080902040302020200" pitchFamily="66" charset="0"/>
                <a:ea typeface="微软雅黑"/>
                <a:cs typeface="Baloo" panose="03080902040302020200" pitchFamily="66" charset="0"/>
              </a:rPr>
              <a:t>Năm</a:t>
            </a:r>
            <a:r>
              <a:rPr kumimoji="0" lang="en-US" sz="3200" b="0" i="0" u="none" strike="noStrike" kern="1200" cap="none" spc="0" normalizeH="0" baseline="0" noProof="0" dirty="0">
                <a:ln>
                  <a:noFill/>
                </a:ln>
                <a:solidFill>
                  <a:srgbClr val="000000"/>
                </a:solidFill>
                <a:effectLst/>
                <a:uLnTx/>
                <a:uFillTx/>
                <a:latin typeface="Baloo" panose="03080902040302020200" pitchFamily="66" charset="0"/>
                <a:ea typeface="微软雅黑"/>
                <a:cs typeface="Baloo" panose="03080902040302020200" pitchFamily="66" charset="0"/>
              </a:rPr>
              <a:t> 2021</a:t>
            </a:r>
          </a:p>
        </p:txBody>
      </p:sp>
      <p:pic>
        <p:nvPicPr>
          <p:cNvPr id="4" name="Picture 3">
            <a:extLst>
              <a:ext uri="{FF2B5EF4-FFF2-40B4-BE49-F238E27FC236}">
                <a16:creationId xmlns:a16="http://schemas.microsoft.com/office/drawing/2014/main" id="{4DDE9420-40DD-4F33-A044-E1A576DAD37D}"/>
              </a:ext>
            </a:extLst>
          </p:cNvPr>
          <p:cNvPicPr>
            <a:picLocks noChangeAspect="1"/>
          </p:cNvPicPr>
          <p:nvPr/>
        </p:nvPicPr>
        <p:blipFill>
          <a:blip r:embed="rId10"/>
          <a:stretch>
            <a:fillRect/>
          </a:stretch>
        </p:blipFill>
        <p:spPr>
          <a:xfrm>
            <a:off x="890489" y="2442536"/>
            <a:ext cx="10595766" cy="2523963"/>
          </a:xfrm>
          <a:prstGeom prst="rect">
            <a:avLst/>
          </a:prstGeom>
        </p:spPr>
      </p:pic>
    </p:spTree>
    <p:extLst>
      <p:ext uri="{BB962C8B-B14F-4D97-AF65-F5344CB8AC3E}">
        <p14:creationId xmlns:p14="http://schemas.microsoft.com/office/powerpoint/2010/main" val="228529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p:cTn id="23" dur="500" fill="hold"/>
                                        <p:tgtEl>
                                          <p:spTgt spid="21"/>
                                        </p:tgtEl>
                                        <p:attrNameLst>
                                          <p:attrName>ppt_w</p:attrName>
                                        </p:attrNameLst>
                                      </p:cBhvr>
                                      <p:tavLst>
                                        <p:tav tm="0">
                                          <p:val>
                                            <p:fltVal val="0"/>
                                          </p:val>
                                        </p:tav>
                                        <p:tav tm="100000">
                                          <p:val>
                                            <p:strVal val="#ppt_w"/>
                                          </p:val>
                                        </p:tav>
                                      </p:tavLst>
                                    </p:anim>
                                    <p:anim calcmode="lin" valueType="num">
                                      <p:cBhvr>
                                        <p:cTn id="24" dur="500" fill="hold"/>
                                        <p:tgtEl>
                                          <p:spTgt spid="21"/>
                                        </p:tgtEl>
                                        <p:attrNameLst>
                                          <p:attrName>ppt_h</p:attrName>
                                        </p:attrNameLst>
                                      </p:cBhvr>
                                      <p:tavLst>
                                        <p:tav tm="0">
                                          <p:val>
                                            <p:fltVal val="0"/>
                                          </p:val>
                                        </p:tav>
                                        <p:tav tm="100000">
                                          <p:val>
                                            <p:strVal val="#ppt_h"/>
                                          </p:val>
                                        </p:tav>
                                      </p:tavLst>
                                    </p:anim>
                                    <p:animEffect transition="in" filter="fade">
                                      <p:cBhvr>
                                        <p:cTn id="25" dur="500"/>
                                        <p:tgtEl>
                                          <p:spTgt spid="21"/>
                                        </p:tgtEl>
                                      </p:cBhvr>
                                    </p:animEffect>
                                  </p:childTnLst>
                                </p:cTn>
                              </p:par>
                              <p:par>
                                <p:cTn id="26" presetID="53" presetClass="entr" presetSubtype="16"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left)">
                                      <p:cBhvr>
                                        <p:cTn id="33" dur="1000"/>
                                        <p:tgtEl>
                                          <p:spTgt spid="27"/>
                                        </p:tgtEl>
                                      </p:cBhvr>
                                    </p:animEffect>
                                  </p:childTnLst>
                                </p:cTn>
                              </p:par>
                            </p:childTnLst>
                          </p:cTn>
                        </p:par>
                        <p:par>
                          <p:cTn id="34" fill="hold">
                            <p:stCondLst>
                              <p:cond delay="2000"/>
                            </p:stCondLst>
                            <p:childTnLst>
                              <p:par>
                                <p:cTn id="35" presetID="3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style.rotation</p:attrName>
                                        </p:attrNameLst>
                                      </p:cBhvr>
                                      <p:tavLst>
                                        <p:tav tm="0">
                                          <p:val>
                                            <p:fltVal val="90"/>
                                          </p:val>
                                        </p:tav>
                                        <p:tav tm="100000">
                                          <p:val>
                                            <p:fltVal val="0"/>
                                          </p:val>
                                        </p:tav>
                                      </p:tavLst>
                                    </p:anim>
                                    <p:animEffect transition="in" filter="fade">
                                      <p:cBhvr>
                                        <p:cTn id="40" dur="1000"/>
                                        <p:tgtEl>
                                          <p:spTgt spid="15"/>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childTnLst>
                          </p:cTn>
                        </p:par>
                        <p:par>
                          <p:cTn id="47" fill="hold">
                            <p:stCondLst>
                              <p:cond delay="3500"/>
                            </p:stCondLst>
                            <p:childTnLst>
                              <p:par>
                                <p:cTn id="48" presetID="53" presetClass="entr" presetSubtype="16"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 calcmode="lin" valueType="num">
                                      <p:cBhvr>
                                        <p:cTn id="50" dur="500" fill="hold"/>
                                        <p:tgtEl>
                                          <p:spTgt spid="30"/>
                                        </p:tgtEl>
                                        <p:attrNameLst>
                                          <p:attrName>ppt_w</p:attrName>
                                        </p:attrNameLst>
                                      </p:cBhvr>
                                      <p:tavLst>
                                        <p:tav tm="0">
                                          <p:val>
                                            <p:fltVal val="0"/>
                                          </p:val>
                                        </p:tav>
                                        <p:tav tm="100000">
                                          <p:val>
                                            <p:strVal val="#ppt_w"/>
                                          </p:val>
                                        </p:tav>
                                      </p:tavLst>
                                    </p:anim>
                                    <p:anim calcmode="lin" valueType="num">
                                      <p:cBhvr>
                                        <p:cTn id="51" dur="500" fill="hold"/>
                                        <p:tgtEl>
                                          <p:spTgt spid="30"/>
                                        </p:tgtEl>
                                        <p:attrNameLst>
                                          <p:attrName>ppt_h</p:attrName>
                                        </p:attrNameLst>
                                      </p:cBhvr>
                                      <p:tavLst>
                                        <p:tav tm="0">
                                          <p:val>
                                            <p:fltVal val="0"/>
                                          </p:val>
                                        </p:tav>
                                        <p:tav tm="100000">
                                          <p:val>
                                            <p:strVal val="#ppt_h"/>
                                          </p:val>
                                        </p:tav>
                                      </p:tavLst>
                                    </p:anim>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1000"/>
                                        <p:tgtEl>
                                          <p:spTgt spid="3"/>
                                        </p:tgtEl>
                                      </p:cBhvr>
                                    </p:animEffect>
                                    <p:anim calcmode="lin" valueType="num">
                                      <p:cBhvr>
                                        <p:cTn id="58" dur="1000" fill="hold"/>
                                        <p:tgtEl>
                                          <p:spTgt spid="3"/>
                                        </p:tgtEl>
                                        <p:attrNameLst>
                                          <p:attrName>ppt_x</p:attrName>
                                        </p:attrNameLst>
                                      </p:cBhvr>
                                      <p:tavLst>
                                        <p:tav tm="0">
                                          <p:val>
                                            <p:strVal val="#ppt_x"/>
                                          </p:val>
                                        </p:tav>
                                        <p:tav tm="100000">
                                          <p:val>
                                            <p:strVal val="#ppt_x"/>
                                          </p:val>
                                        </p:tav>
                                      </p:tavLst>
                                    </p:anim>
                                    <p:anim calcmode="lin" valueType="num">
                                      <p:cBhvr>
                                        <p:cTn id="5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 calcmode="lin" valueType="num">
                                      <p:cBhvr additive="base">
                                        <p:cTn id="64" dur="500" fill="hold"/>
                                        <p:tgtEl>
                                          <p:spTgt spid="2"/>
                                        </p:tgtEl>
                                        <p:attrNameLst>
                                          <p:attrName>ppt_x</p:attrName>
                                        </p:attrNameLst>
                                      </p:cBhvr>
                                      <p:tavLst>
                                        <p:tav tm="0">
                                          <p:val>
                                            <p:strVal val="#ppt_x"/>
                                          </p:val>
                                        </p:tav>
                                        <p:tav tm="100000">
                                          <p:val>
                                            <p:strVal val="#ppt_x"/>
                                          </p:val>
                                        </p:tav>
                                      </p:tavLst>
                                    </p:anim>
                                    <p:anim calcmode="lin" valueType="num">
                                      <p:cBhvr additive="base">
                                        <p:cTn id="6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55" y="82062"/>
            <a:ext cx="12203350" cy="5418018"/>
          </a:xfrm>
          <a:prstGeom prst="rect">
            <a:avLst/>
          </a:prstGeom>
        </p:spPr>
      </p:pic>
      <p:sp>
        <p:nvSpPr>
          <p:cNvPr id="22" name="文本框 21"/>
          <p:cNvSpPr txBox="1"/>
          <p:nvPr/>
        </p:nvSpPr>
        <p:spPr>
          <a:xfrm>
            <a:off x="1955091" y="261412"/>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Đọc</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mẫu</a:t>
            </a:r>
            <a:endPar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8" name="组合 27"/>
          <p:cNvGrpSpPr/>
          <p:nvPr/>
        </p:nvGrpSpPr>
        <p:grpSpPr>
          <a:xfrm>
            <a:off x="810422" y="240776"/>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26615" y="2589258"/>
            <a:ext cx="6096012" cy="6096012"/>
          </a:xfrm>
          <a:prstGeom prst="rect">
            <a:avLst/>
          </a:prstGeom>
        </p:spPr>
      </p:pic>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1" name="图片 4">
            <a:extLst>
              <a:ext uri="{FF2B5EF4-FFF2-40B4-BE49-F238E27FC236}">
                <a16:creationId xmlns:a16="http://schemas.microsoft.com/office/drawing/2014/main" id="{BC119725-2D69-43B7-A2E4-0593097AD4D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708558" y="3525882"/>
            <a:ext cx="3672528" cy="1708312"/>
          </a:xfrm>
          <a:prstGeom prst="rect">
            <a:avLst/>
          </a:prstGeom>
        </p:spPr>
      </p:pic>
      <p:pic>
        <p:nvPicPr>
          <p:cNvPr id="31" name="图片 4">
            <a:extLst>
              <a:ext uri="{FF2B5EF4-FFF2-40B4-BE49-F238E27FC236}">
                <a16:creationId xmlns:a16="http://schemas.microsoft.com/office/drawing/2014/main" id="{099AD19E-41E0-422B-B855-415427C2451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8191757" y="3468362"/>
            <a:ext cx="3882638" cy="1806047"/>
          </a:xfrm>
          <a:prstGeom prst="rect">
            <a:avLst/>
          </a:prstGeom>
        </p:spPr>
      </p:pic>
      <p:pic>
        <p:nvPicPr>
          <p:cNvPr id="32" name="图片 4">
            <a:extLst>
              <a:ext uri="{FF2B5EF4-FFF2-40B4-BE49-F238E27FC236}">
                <a16:creationId xmlns:a16="http://schemas.microsoft.com/office/drawing/2014/main" id="{55EEFDF0-9322-4909-B75A-B2CEACD1260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4374163" y="1169507"/>
            <a:ext cx="3672528" cy="1708312"/>
          </a:xfrm>
          <a:prstGeom prst="rect">
            <a:avLst/>
          </a:prstGeom>
        </p:spPr>
      </p:pic>
      <p:sp>
        <p:nvSpPr>
          <p:cNvPr id="35" name="TextBox 34">
            <a:extLst>
              <a:ext uri="{FF2B5EF4-FFF2-40B4-BE49-F238E27FC236}">
                <a16:creationId xmlns:a16="http://schemas.microsoft.com/office/drawing/2014/main" id="{79F5572C-74D3-494B-8B50-97B1BB8116A6}"/>
              </a:ext>
            </a:extLst>
          </p:cNvPr>
          <p:cNvSpPr txBox="1"/>
          <p:nvPr/>
        </p:nvSpPr>
        <p:spPr>
          <a:xfrm>
            <a:off x="1742774" y="4087650"/>
            <a:ext cx="14184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Tay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dò</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6" name="TextBox 35">
            <a:extLst>
              <a:ext uri="{FF2B5EF4-FFF2-40B4-BE49-F238E27FC236}">
                <a16:creationId xmlns:a16="http://schemas.microsoft.com/office/drawing/2014/main" id="{CF3E49A7-5534-4AC2-8332-638CB3F1E71B}"/>
              </a:ext>
            </a:extLst>
          </p:cNvPr>
          <p:cNvSpPr txBox="1"/>
          <p:nvPr/>
        </p:nvSpPr>
        <p:spPr>
          <a:xfrm>
            <a:off x="5318692" y="1783181"/>
            <a:ext cx="18581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dõi</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38" name="TextBox 37">
            <a:extLst>
              <a:ext uri="{FF2B5EF4-FFF2-40B4-BE49-F238E27FC236}">
                <a16:creationId xmlns:a16="http://schemas.microsoft.com/office/drawing/2014/main" id="{7340EE70-47EE-4BE8-8A17-0FF95C2518D1}"/>
              </a:ext>
            </a:extLst>
          </p:cNvPr>
          <p:cNvSpPr txBox="1"/>
          <p:nvPr/>
        </p:nvSpPr>
        <p:spPr>
          <a:xfrm>
            <a:off x="9154565" y="4078997"/>
            <a:ext cx="22450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a:ea typeface="Arial-Rounded"/>
                <a:cs typeface="+mn-cs"/>
              </a:rPr>
              <a:t>Tai </a:t>
            </a:r>
            <a:r>
              <a:rPr kumimoji="0" lang="en-US" sz="3200" b="0" i="0" u="none" strike="noStrike" kern="1200" cap="none" spc="0" normalizeH="0" baseline="0" noProof="0" dirty="0" err="1">
                <a:ln>
                  <a:noFill/>
                </a:ln>
                <a:solidFill>
                  <a:prstClr val="black"/>
                </a:solidFill>
                <a:effectLst/>
                <a:uLnTx/>
                <a:uFillTx/>
                <a:latin typeface="Arial-Rounded"/>
                <a:ea typeface="Arial-Rounded"/>
                <a:cs typeface="+mn-cs"/>
              </a:rPr>
              <a:t>nghe</a:t>
            </a:r>
            <a:endParaRPr kumimoji="0" lang="en-US" sz="32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39" name="Picture 4" descr="Check out Arrow icon created by 4B Icons | Graphic design posters, Mini  drawings, Desktop wallpaper art">
            <a:extLst>
              <a:ext uri="{FF2B5EF4-FFF2-40B4-BE49-F238E27FC236}">
                <a16:creationId xmlns:a16="http://schemas.microsoft.com/office/drawing/2014/main" id="{9AD675D0-B28B-4B87-951B-43D72952F09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450192">
            <a:off x="5943372" y="2394643"/>
            <a:ext cx="743405" cy="74340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Check out Arrow icon created by 4B Icons | Graphic design posters, Mini  drawings, Desktop wallpaper art">
            <a:extLst>
              <a:ext uri="{FF2B5EF4-FFF2-40B4-BE49-F238E27FC236}">
                <a16:creationId xmlns:a16="http://schemas.microsoft.com/office/drawing/2014/main" id="{D0282059-91E9-4847-BDB6-88481511F7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526325" flipV="1">
            <a:off x="7914445" y="4012322"/>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Check out Arrow icon created by 4B Icons | Graphic design posters, Mini  drawings, Desktop wallpaper art">
            <a:extLst>
              <a:ext uri="{FF2B5EF4-FFF2-40B4-BE49-F238E27FC236}">
                <a16:creationId xmlns:a16="http://schemas.microsoft.com/office/drawing/2014/main" id="{60A49AA2-A86D-4D14-90D0-080F972023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073675" flipH="1" flipV="1">
            <a:off x="3803912" y="3946204"/>
            <a:ext cx="867663" cy="867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81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22" presetClass="entr" presetSubtype="8"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par>
                                <p:cTn id="33" presetID="22" presetClass="entr" presetSubtype="8"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par>
                                <p:cTn id="36" presetID="22" presetClass="entr" presetSubtype="8"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0" y="1062987"/>
            <a:ext cx="11820939" cy="3970318"/>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3054103" y="5626234"/>
            <a:ext cx="3704506" cy="723220"/>
          </a:xfrm>
          <a:prstGeom prst="cloud">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Arial-Rounded" pitchFamily="34" charset="0"/>
                <a:ea typeface="Arial-Rounded" pitchFamily="34" charset="0"/>
                <a:cs typeface="Arial-Rounded" pitchFamily="34" charset="0"/>
              </a:rPr>
              <a:t>Đọc mẫu</a:t>
            </a:r>
          </a:p>
        </p:txBody>
      </p:sp>
      <p:pic>
        <p:nvPicPr>
          <p:cNvPr id="6" name="[hanhtrangso.nxbgd.vn] Đọc_ Nếu không may bị lạc_HTS">
            <a:hlinkClick r:id="" action="ppaction://media"/>
            <a:extLst>
              <a:ext uri="{FF2B5EF4-FFF2-40B4-BE49-F238E27FC236}">
                <a16:creationId xmlns:a16="http://schemas.microsoft.com/office/drawing/2014/main" id="{D14DC3E6-8761-4A20-9D87-137D460551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1346" y="6090424"/>
            <a:ext cx="609600" cy="609600"/>
          </a:xfrm>
          <a:prstGeom prst="rect">
            <a:avLst/>
          </a:prstGeom>
        </p:spPr>
      </p:pic>
    </p:spTree>
    <p:extLst>
      <p:ext uri="{BB962C8B-B14F-4D97-AF65-F5344CB8AC3E}">
        <p14:creationId xmlns:p14="http://schemas.microsoft.com/office/powerpoint/2010/main" val="1817921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6" y="1155752"/>
            <a:ext cx="9567423"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6" name="Rectangle: Rounded Corners 5">
            <a:extLst>
              <a:ext uri="{FF2B5EF4-FFF2-40B4-BE49-F238E27FC236}">
                <a16:creationId xmlns:a16="http://schemas.microsoft.com/office/drawing/2014/main" id="{A0B13C3A-5EA0-44B1-9E60-4715C15FA873}"/>
              </a:ext>
            </a:extLst>
          </p:cNvPr>
          <p:cNvSpPr/>
          <p:nvPr/>
        </p:nvSpPr>
        <p:spPr>
          <a:xfrm>
            <a:off x="1884556" y="5702248"/>
            <a:ext cx="4144537" cy="60876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vần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9B9F77F0-087D-4ECA-B767-F83F19BFC77D}"/>
              </a:ext>
            </a:extLst>
          </p:cNvPr>
          <p:cNvSpPr txBox="1"/>
          <p:nvPr/>
        </p:nvSpPr>
        <p:spPr>
          <a:xfrm>
            <a:off x="4961234" y="3282052"/>
            <a:ext cx="1134766" cy="523220"/>
          </a:xfrm>
          <a:prstGeom prst="rect">
            <a:avLst/>
          </a:prstGeom>
          <a:noFill/>
        </p:spPr>
        <p:txBody>
          <a:bodyPr wrap="square" rtlCol="0">
            <a:spAutoFit/>
          </a:bodyPr>
          <a:lstStyle/>
          <a:p>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oanh</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49875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51" y="128954"/>
            <a:ext cx="11073639" cy="5831737"/>
          </a:xfrm>
          <a:prstGeom prst="rect">
            <a:avLst/>
          </a:prstGeom>
        </p:spPr>
      </p:pic>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52034" y="30686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3" name="Rectangle 32">
            <a:extLst>
              <a:ext uri="{FF2B5EF4-FFF2-40B4-BE49-F238E27FC236}">
                <a16:creationId xmlns:a16="http://schemas.microsoft.com/office/drawing/2014/main" id="{167E8781-E28E-450C-B814-D45E7B97E5DA}"/>
              </a:ext>
            </a:extLst>
          </p:cNvPr>
          <p:cNvSpPr/>
          <p:nvPr/>
        </p:nvSpPr>
        <p:spPr>
          <a:xfrm>
            <a:off x="3781103" y="1910760"/>
            <a:ext cx="4629794" cy="83099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Luyện</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đọc</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từ</a:t>
            </a:r>
            <a:r>
              <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 </a:t>
            </a:r>
            <a:r>
              <a:rPr kumimoji="0" lang="en-US" sz="4800" b="1" i="0" u="none" strike="noStrike" kern="0" cap="none" spc="0" normalizeH="0" baseline="0" noProof="0" dirty="0" err="1">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rPr>
              <a:t>khó</a:t>
            </a:r>
            <a:endParaRPr kumimoji="0" lang="en-US" sz="4800" b="1" i="0" u="none" strike="noStrike" kern="0" cap="none" spc="0" normalizeH="0" baseline="0" noProof="0" dirty="0">
              <a:ln w="9525">
                <a:solidFill>
                  <a:srgbClr val="7030A0"/>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a:ea typeface="杨任东竹石体-Semibold"/>
              <a:cs typeface="Calibri" panose="020F0502020204030204" pitchFamily="34" charset="0"/>
              <a:sym typeface="Arial"/>
            </a:endParaRPr>
          </a:p>
        </p:txBody>
      </p:sp>
      <p:sp>
        <p:nvSpPr>
          <p:cNvPr id="34" name="TextBox 33">
            <a:extLst>
              <a:ext uri="{FF2B5EF4-FFF2-40B4-BE49-F238E27FC236}">
                <a16:creationId xmlns:a16="http://schemas.microsoft.com/office/drawing/2014/main" id="{772FA8ED-355C-4E8B-99C4-1DBEBAACADF8}"/>
              </a:ext>
            </a:extLst>
          </p:cNvPr>
          <p:cNvSpPr txBox="1"/>
          <p:nvPr/>
        </p:nvSpPr>
        <p:spPr>
          <a:xfrm>
            <a:off x="4684352" y="2741757"/>
            <a:ext cx="3403393" cy="2589491"/>
          </a:xfrm>
          <a:prstGeom prst="rect">
            <a:avLst/>
          </a:prstGeom>
          <a:noFill/>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Đông</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như</a:t>
            </a:r>
            <a:r>
              <a:rPr lang="en-US" sz="2800" dirty="0">
                <a:solidFill>
                  <a:prstClr val="black"/>
                </a:solidFill>
                <a:latin typeface="Arial-Rounded"/>
                <a:ea typeface="Arial-Rounded"/>
                <a:cs typeface="Arial-Rounded" pitchFamily="34" charset="0"/>
              </a:rPr>
              <a:t> </a:t>
            </a:r>
            <a:r>
              <a:rPr lang="en-US" sz="2800" dirty="0" err="1">
                <a:solidFill>
                  <a:prstClr val="black"/>
                </a:solidFill>
                <a:latin typeface="Arial-Rounded"/>
                <a:ea typeface="Arial-Rounded"/>
                <a:cs typeface="Arial-Rounded" pitchFamily="34" charset="0"/>
              </a:rPr>
              <a:t>hội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Mải</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mê</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Ngoảnh</a:t>
            </a:r>
            <a:r>
              <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Arial-Rounded" pitchFamily="34" charset="0"/>
              </a:rPr>
              <a:t>lại</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lang="en-US" sz="2800" dirty="0" err="1">
                <a:solidFill>
                  <a:prstClr val="black"/>
                </a:solidFill>
                <a:latin typeface="Arial-Rounded"/>
                <a:ea typeface="Arial-Rounded"/>
                <a:cs typeface="Arial-Rounded" pitchFamily="34" charset="0"/>
              </a:rPr>
              <a:t>Suýt</a:t>
            </a:r>
            <a:r>
              <a:rPr lang="en-US" sz="2800" dirty="0">
                <a:solidFill>
                  <a:prstClr val="black"/>
                </a:solidFill>
                <a:latin typeface="Arial-Rounded"/>
                <a:ea typeface="Arial-Rounded"/>
                <a:cs typeface="Arial-Rounded" pitchFamily="34" charset="0"/>
              </a:rPr>
              <a:t> </a:t>
            </a:r>
            <a:endParaRPr kumimoji="0" lang="en-US" sz="2800" b="0" i="0" u="none" strike="noStrike" kern="1200" cap="none" spc="0" normalizeH="0" baseline="0" noProof="0" dirty="0">
              <a:ln>
                <a:noFill/>
              </a:ln>
              <a:solidFill>
                <a:prstClr val="black"/>
              </a:solidFill>
              <a:effectLst/>
              <a:uLnTx/>
              <a:uFillTx/>
              <a:latin typeface="Arial-Rounded"/>
              <a:ea typeface="Arial-Rounded"/>
              <a:cs typeface="Arial-Rounded" pitchFamily="34" charset="0"/>
            </a:endParaRPr>
          </a:p>
        </p:txBody>
      </p:sp>
    </p:spTree>
    <p:extLst>
      <p:ext uri="{BB962C8B-B14F-4D97-AF65-F5344CB8AC3E}">
        <p14:creationId xmlns:p14="http://schemas.microsoft.com/office/powerpoint/2010/main" val="87317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4">
                                            <p:txEl>
                                              <p:pRg st="0" end="0"/>
                                            </p:txEl>
                                          </p:spTgt>
                                        </p:tgtEl>
                                        <p:attrNameLst>
                                          <p:attrName>style.visibility</p:attrName>
                                        </p:attrNameLst>
                                      </p:cBhvr>
                                      <p:to>
                                        <p:strVal val="visible"/>
                                      </p:to>
                                    </p:set>
                                    <p:animEffect transition="in" filter="barn(inVertical)">
                                      <p:cBhvr>
                                        <p:cTn id="34" dur="500"/>
                                        <p:tgtEl>
                                          <p:spTgt spid="3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xEl>
                                              <p:pRg st="1" end="1"/>
                                            </p:txEl>
                                          </p:spTgt>
                                        </p:tgtEl>
                                        <p:attrNameLst>
                                          <p:attrName>style.visibility</p:attrName>
                                        </p:attrNameLst>
                                      </p:cBhvr>
                                      <p:to>
                                        <p:strVal val="visible"/>
                                      </p:to>
                                    </p:set>
                                    <p:animEffect transition="in" filter="barn(inVertical)">
                                      <p:cBhvr>
                                        <p:cTn id="39" dur="500"/>
                                        <p:tgtEl>
                                          <p:spTgt spid="3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4">
                                            <p:txEl>
                                              <p:pRg st="2" end="2"/>
                                            </p:txEl>
                                          </p:spTgt>
                                        </p:tgtEl>
                                        <p:attrNameLst>
                                          <p:attrName>style.visibility</p:attrName>
                                        </p:attrNameLst>
                                      </p:cBhvr>
                                      <p:to>
                                        <p:strVal val="visible"/>
                                      </p:to>
                                    </p:set>
                                    <p:animEffect transition="in" filter="barn(inVertical)">
                                      <p:cBhvr>
                                        <p:cTn id="44" dur="500"/>
                                        <p:tgtEl>
                                          <p:spTgt spid="34">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4">
                                            <p:txEl>
                                              <p:pRg st="3" end="3"/>
                                            </p:txEl>
                                          </p:spTgt>
                                        </p:tgtEl>
                                        <p:attrNameLst>
                                          <p:attrName>style.visibility</p:attrName>
                                        </p:attrNameLst>
                                      </p:cBhvr>
                                      <p:to>
                                        <p:strVal val="visible"/>
                                      </p:to>
                                    </p:set>
                                    <p:animEffect transition="in" filter="barn(inVertical)">
                                      <p:cBhvr>
                                        <p:cTn id="49"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862294"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Công viên đông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hội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92D050"/>
                </a:solidFill>
                <a:latin typeface="Arial-Rounded" panose="020B0500000000000000" pitchFamily="34" charset="0"/>
                <a:ea typeface="Arial-Rounded" panose="020B0500000000000000" pitchFamily="34" charset="0"/>
                <a:cs typeface="Arial-Rounded" panose="020B0500000000000000" pitchFamily="34" charset="0"/>
              </a:rPr>
              <a:t>Khi vào cổng, bố dặn: “Các con cẩn </a:t>
            </a:r>
            <a:r>
              <a:rPr lang="en-US" sz="2800" dirty="0" err="1">
                <a:solidFill>
                  <a:srgbClr val="92D050"/>
                </a:solidFill>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solidFill>
                  <a:srgbClr val="92D05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92D050"/>
                </a:solidFill>
                <a:latin typeface="Arial-Rounded" panose="020B0500000000000000" pitchFamily="34" charset="0"/>
                <a:ea typeface="Arial-Rounded" panose="020B0500000000000000" pitchFamily="34" charset="0"/>
                <a:cs typeface="Arial-Rounded" panose="020B0500000000000000" pitchFamily="34" charset="0"/>
              </a:rPr>
              <a:t>kẻo</a:t>
            </a:r>
            <a:r>
              <a:rPr lang="en-US" sz="2800" dirty="0">
                <a:solidFill>
                  <a:srgbClr val="92D05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92D05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srgbClr val="92D05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92D05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dirty="0">
                <a:solidFill>
                  <a:srgbClr val="92D05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Nếu không may bị lạc, các con nhớ đi ra cổng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này</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Nhìn</a:t>
            </a:r>
            <a:r>
              <a:rPr lang="en-US" sz="28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kìa, trên cổng có lá </a:t>
            </a:r>
            <a:r>
              <a:rPr lang="en-US" sz="28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cờ</a:t>
            </a:r>
            <a:r>
              <a:rPr lang="en-US" sz="28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viên đẹp quá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Nam cứ mải mê xem hết chỗ này đến chỗ khác.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Lúc ngoảnh lại thì không thấy bố và em đâu. </a:t>
            </a:r>
            <a:r>
              <a:rPr lang="en-US" sz="28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Nam </a:t>
            </a:r>
            <a:r>
              <a:rPr lang="en-US" sz="28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vừa</a:t>
            </a:r>
            <a:r>
              <a:rPr lang="en-US" sz="28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tìm</a:t>
            </a:r>
            <a:r>
              <a:rPr lang="en-US" sz="28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vừa gọi: Bố ơi! Bố 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Hoảng hốt, Nam suýt khóc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Chợt Nam nhìn thấy tấm biển “Lối ra 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Nhớ lời bố dặn, Nam đi theo hướng tấm biển chỉ 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 lá cờ kia rồi!”. </a:t>
            </a:r>
            <a:r>
              <a:rPr lang="en-US" sz="2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Nam mừng rỡ khi thấy bố và </a:t>
            </a:r>
            <a:r>
              <a:rPr lang="en-US" sz="28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đang</a:t>
            </a:r>
            <a:r>
              <a:rPr lang="en-US" sz="2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chờ</a:t>
            </a:r>
            <a:r>
              <a:rPr lang="en-US" sz="2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ở đó.</a:t>
            </a:r>
            <a:br>
              <a:rPr lang="en-US" sz="2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br>
            <a:endParaRPr lang="en-US" sz="2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5427288"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câu</a:t>
            </a:r>
            <a:endParaRPr lang="en-US" sz="3200" b="1" dirty="0">
              <a:solidFill>
                <a:schemeClr val="tx1"/>
              </a:solidFill>
              <a:latin typeface="Arial-Rounded" pitchFamily="34" charset="0"/>
              <a:ea typeface="Arial-Rounded" pitchFamily="34" charset="0"/>
              <a:cs typeface="Arial-Rounded" pitchFamily="34" charset="0"/>
            </a:endParaRPr>
          </a:p>
        </p:txBody>
      </p:sp>
      <p:cxnSp>
        <p:nvCxnSpPr>
          <p:cNvPr id="6" name="Straight Connector 5">
            <a:extLst>
              <a:ext uri="{FF2B5EF4-FFF2-40B4-BE49-F238E27FC236}">
                <a16:creationId xmlns:a16="http://schemas.microsoft.com/office/drawing/2014/main" id="{E090D516-4604-4959-AE51-F19DF3A35041}"/>
              </a:ext>
            </a:extLst>
          </p:cNvPr>
          <p:cNvCxnSpPr/>
          <p:nvPr/>
        </p:nvCxnSpPr>
        <p:spPr>
          <a:xfrm flipH="1">
            <a:off x="10444673" y="117768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C63E5BF-7110-4C9F-979B-1F9FC542D6A9}"/>
              </a:ext>
            </a:extLst>
          </p:cNvPr>
          <p:cNvCxnSpPr/>
          <p:nvPr/>
        </p:nvCxnSpPr>
        <p:spPr>
          <a:xfrm flipH="1">
            <a:off x="4727232" y="164152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5DDBB5-7566-41A8-8BA1-B3FC30301EF3}"/>
              </a:ext>
            </a:extLst>
          </p:cNvPr>
          <p:cNvCxnSpPr/>
          <p:nvPr/>
        </p:nvCxnSpPr>
        <p:spPr>
          <a:xfrm flipH="1">
            <a:off x="2408156" y="2455392"/>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4679179-67D1-4A70-BF78-A51F112ED508}"/>
              </a:ext>
            </a:extLst>
          </p:cNvPr>
          <p:cNvCxnSpPr/>
          <p:nvPr/>
        </p:nvCxnSpPr>
        <p:spPr>
          <a:xfrm flipH="1">
            <a:off x="11415101" y="2455392"/>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A7CE66-6216-4B7A-841B-866A231685F8}"/>
              </a:ext>
            </a:extLst>
          </p:cNvPr>
          <p:cNvCxnSpPr/>
          <p:nvPr/>
        </p:nvCxnSpPr>
        <p:spPr>
          <a:xfrm flipH="1">
            <a:off x="11491301" y="2455392"/>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39FD318-4F16-426C-8AD9-120E3AC53D87}"/>
              </a:ext>
            </a:extLst>
          </p:cNvPr>
          <p:cNvCxnSpPr/>
          <p:nvPr/>
        </p:nvCxnSpPr>
        <p:spPr>
          <a:xfrm flipH="1">
            <a:off x="5712603" y="289547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7A26138-4B55-4FCB-A15D-E4FEE5762A4F}"/>
              </a:ext>
            </a:extLst>
          </p:cNvPr>
          <p:cNvCxnSpPr/>
          <p:nvPr/>
        </p:nvCxnSpPr>
        <p:spPr>
          <a:xfrm flipH="1">
            <a:off x="3984180" y="330062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BD5B5E4-4AF1-484D-980D-C926B161EB20}"/>
              </a:ext>
            </a:extLst>
          </p:cNvPr>
          <p:cNvCxnSpPr/>
          <p:nvPr/>
        </p:nvCxnSpPr>
        <p:spPr>
          <a:xfrm flipH="1">
            <a:off x="11415101" y="3351755"/>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59C040-F960-4958-BAA7-471505C25287}"/>
              </a:ext>
            </a:extLst>
          </p:cNvPr>
          <p:cNvCxnSpPr/>
          <p:nvPr/>
        </p:nvCxnSpPr>
        <p:spPr>
          <a:xfrm flipH="1">
            <a:off x="8582466" y="3740711"/>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5EABB31-FD2B-4F8D-9AE9-1C1B89242F93}"/>
              </a:ext>
            </a:extLst>
          </p:cNvPr>
          <p:cNvCxnSpPr/>
          <p:nvPr/>
        </p:nvCxnSpPr>
        <p:spPr>
          <a:xfrm flipH="1">
            <a:off x="3357796" y="419444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482B6ED-8BC9-4133-BD6A-4CBCB0C7E566}"/>
              </a:ext>
            </a:extLst>
          </p:cNvPr>
          <p:cNvCxnSpPr/>
          <p:nvPr/>
        </p:nvCxnSpPr>
        <p:spPr>
          <a:xfrm flipH="1">
            <a:off x="10562993" y="4207514"/>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5348545-5EFE-40D7-A7B6-9BE2B2771341}"/>
              </a:ext>
            </a:extLst>
          </p:cNvPr>
          <p:cNvCxnSpPr/>
          <p:nvPr/>
        </p:nvCxnSpPr>
        <p:spPr>
          <a:xfrm flipH="1">
            <a:off x="9910605" y="464760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07064F6-B0D3-466E-B38D-22DB0A8096B7}"/>
              </a:ext>
            </a:extLst>
          </p:cNvPr>
          <p:cNvCxnSpPr/>
          <p:nvPr/>
        </p:nvCxnSpPr>
        <p:spPr>
          <a:xfrm flipH="1">
            <a:off x="3010203" y="5073658"/>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D630ABC-5B5C-4A71-BD10-B0A50E063D4E}"/>
              </a:ext>
            </a:extLst>
          </p:cNvPr>
          <p:cNvCxnSpPr/>
          <p:nvPr/>
        </p:nvCxnSpPr>
        <p:spPr>
          <a:xfrm flipH="1">
            <a:off x="11453201" y="506331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E58BF50-B955-4A0E-AA74-3B22FE384D1D}"/>
              </a:ext>
            </a:extLst>
          </p:cNvPr>
          <p:cNvCxnSpPr/>
          <p:nvPr/>
        </p:nvCxnSpPr>
        <p:spPr>
          <a:xfrm flipH="1">
            <a:off x="11522129" y="5063310"/>
            <a:ext cx="76200" cy="44008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C7B0C77-EE7C-4FF6-84EC-B7DA4B4D6822}"/>
              </a:ext>
            </a:extLst>
          </p:cNvPr>
          <p:cNvSpPr/>
          <p:nvPr/>
        </p:nvSpPr>
        <p:spPr>
          <a:xfrm>
            <a:off x="1969477" y="942535"/>
            <a:ext cx="514879" cy="44008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22" name="Oval 21">
            <a:extLst>
              <a:ext uri="{FF2B5EF4-FFF2-40B4-BE49-F238E27FC236}">
                <a16:creationId xmlns:a16="http://schemas.microsoft.com/office/drawing/2014/main" id="{197DB5C8-937D-4BF4-882E-C1DB2A7DB251}"/>
              </a:ext>
            </a:extLst>
          </p:cNvPr>
          <p:cNvSpPr/>
          <p:nvPr/>
        </p:nvSpPr>
        <p:spPr>
          <a:xfrm>
            <a:off x="10562993" y="814626"/>
            <a:ext cx="514879" cy="44008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23" name="Oval 22">
            <a:extLst>
              <a:ext uri="{FF2B5EF4-FFF2-40B4-BE49-F238E27FC236}">
                <a16:creationId xmlns:a16="http://schemas.microsoft.com/office/drawing/2014/main" id="{6C4EFABB-B836-433C-8F13-A4AB74FF17F9}"/>
              </a:ext>
            </a:extLst>
          </p:cNvPr>
          <p:cNvSpPr/>
          <p:nvPr/>
        </p:nvSpPr>
        <p:spPr>
          <a:xfrm>
            <a:off x="4617562" y="1473636"/>
            <a:ext cx="219340" cy="28826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24" name="Oval 23">
            <a:extLst>
              <a:ext uri="{FF2B5EF4-FFF2-40B4-BE49-F238E27FC236}">
                <a16:creationId xmlns:a16="http://schemas.microsoft.com/office/drawing/2014/main" id="{9601A852-0BFD-4360-BC9C-4F1A376E3EE6}"/>
              </a:ext>
            </a:extLst>
          </p:cNvPr>
          <p:cNvSpPr/>
          <p:nvPr/>
        </p:nvSpPr>
        <p:spPr>
          <a:xfrm>
            <a:off x="3357796" y="2021324"/>
            <a:ext cx="219340" cy="28826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25" name="Oval 24">
            <a:extLst>
              <a:ext uri="{FF2B5EF4-FFF2-40B4-BE49-F238E27FC236}">
                <a16:creationId xmlns:a16="http://schemas.microsoft.com/office/drawing/2014/main" id="{1B34EDE7-5EFB-4476-8F52-09A26586D9B5}"/>
              </a:ext>
            </a:extLst>
          </p:cNvPr>
          <p:cNvSpPr/>
          <p:nvPr/>
        </p:nvSpPr>
        <p:spPr>
          <a:xfrm>
            <a:off x="2522456" y="2492312"/>
            <a:ext cx="219340" cy="28826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26" name="Oval 25">
            <a:extLst>
              <a:ext uri="{FF2B5EF4-FFF2-40B4-BE49-F238E27FC236}">
                <a16:creationId xmlns:a16="http://schemas.microsoft.com/office/drawing/2014/main" id="{72C6457E-F9F5-48A1-AA29-6508E0C2B1A6}"/>
              </a:ext>
            </a:extLst>
          </p:cNvPr>
          <p:cNvSpPr/>
          <p:nvPr/>
        </p:nvSpPr>
        <p:spPr>
          <a:xfrm>
            <a:off x="2196525" y="2905332"/>
            <a:ext cx="219340" cy="28826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p>
        </p:txBody>
      </p:sp>
      <p:sp>
        <p:nvSpPr>
          <p:cNvPr id="27" name="Oval 26">
            <a:extLst>
              <a:ext uri="{FF2B5EF4-FFF2-40B4-BE49-F238E27FC236}">
                <a16:creationId xmlns:a16="http://schemas.microsoft.com/office/drawing/2014/main" id="{831C5A07-4C76-4FDB-9F3A-4AA3521E4855}"/>
              </a:ext>
            </a:extLst>
          </p:cNvPr>
          <p:cNvSpPr/>
          <p:nvPr/>
        </p:nvSpPr>
        <p:spPr>
          <a:xfrm>
            <a:off x="5811134" y="2675435"/>
            <a:ext cx="219340" cy="28826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7</a:t>
            </a:r>
          </a:p>
        </p:txBody>
      </p:sp>
      <p:sp>
        <p:nvSpPr>
          <p:cNvPr id="28" name="Oval 27">
            <a:extLst>
              <a:ext uri="{FF2B5EF4-FFF2-40B4-BE49-F238E27FC236}">
                <a16:creationId xmlns:a16="http://schemas.microsoft.com/office/drawing/2014/main" id="{E9D03BEA-66B9-4B8C-AB51-CA918ECB19D4}"/>
              </a:ext>
            </a:extLst>
          </p:cNvPr>
          <p:cNvSpPr/>
          <p:nvPr/>
        </p:nvSpPr>
        <p:spPr>
          <a:xfrm>
            <a:off x="4005376" y="3142261"/>
            <a:ext cx="219340" cy="28826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8</a:t>
            </a:r>
          </a:p>
        </p:txBody>
      </p:sp>
      <p:sp>
        <p:nvSpPr>
          <p:cNvPr id="29" name="Oval 28">
            <a:extLst>
              <a:ext uri="{FF2B5EF4-FFF2-40B4-BE49-F238E27FC236}">
                <a16:creationId xmlns:a16="http://schemas.microsoft.com/office/drawing/2014/main" id="{DD7CAD67-3DAD-4C91-BF2B-24D7285F355D}"/>
              </a:ext>
            </a:extLst>
          </p:cNvPr>
          <p:cNvSpPr/>
          <p:nvPr/>
        </p:nvSpPr>
        <p:spPr>
          <a:xfrm>
            <a:off x="1481237" y="3672494"/>
            <a:ext cx="219340" cy="28826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9</a:t>
            </a:r>
          </a:p>
        </p:txBody>
      </p:sp>
      <p:sp>
        <p:nvSpPr>
          <p:cNvPr id="30" name="Oval 29">
            <a:extLst>
              <a:ext uri="{FF2B5EF4-FFF2-40B4-BE49-F238E27FC236}">
                <a16:creationId xmlns:a16="http://schemas.microsoft.com/office/drawing/2014/main" id="{43DA48B0-7FE4-4AC0-89C8-C28FB975723A}"/>
              </a:ext>
            </a:extLst>
          </p:cNvPr>
          <p:cNvSpPr/>
          <p:nvPr/>
        </p:nvSpPr>
        <p:spPr>
          <a:xfrm>
            <a:off x="8310491" y="3571798"/>
            <a:ext cx="696350" cy="38895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10</a:t>
            </a:r>
          </a:p>
        </p:txBody>
      </p:sp>
      <p:sp>
        <p:nvSpPr>
          <p:cNvPr id="32" name="Oval 31">
            <a:extLst>
              <a:ext uri="{FF2B5EF4-FFF2-40B4-BE49-F238E27FC236}">
                <a16:creationId xmlns:a16="http://schemas.microsoft.com/office/drawing/2014/main" id="{09A77D45-F89F-4E92-83AE-3D4711D0CD02}"/>
              </a:ext>
            </a:extLst>
          </p:cNvPr>
          <p:cNvSpPr/>
          <p:nvPr/>
        </p:nvSpPr>
        <p:spPr>
          <a:xfrm>
            <a:off x="3010203" y="4027614"/>
            <a:ext cx="718906" cy="44008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11</a:t>
            </a:r>
          </a:p>
        </p:txBody>
      </p:sp>
      <p:sp>
        <p:nvSpPr>
          <p:cNvPr id="33" name="Oval 32">
            <a:extLst>
              <a:ext uri="{FF2B5EF4-FFF2-40B4-BE49-F238E27FC236}">
                <a16:creationId xmlns:a16="http://schemas.microsoft.com/office/drawing/2014/main" id="{B2FD382D-D231-4477-B12D-E668A022991A}"/>
              </a:ext>
            </a:extLst>
          </p:cNvPr>
          <p:cNvSpPr/>
          <p:nvPr/>
        </p:nvSpPr>
        <p:spPr>
          <a:xfrm>
            <a:off x="10358966" y="3960754"/>
            <a:ext cx="718906" cy="44008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12</a:t>
            </a:r>
          </a:p>
        </p:txBody>
      </p:sp>
      <p:sp>
        <p:nvSpPr>
          <p:cNvPr id="34" name="Oval 33">
            <a:extLst>
              <a:ext uri="{FF2B5EF4-FFF2-40B4-BE49-F238E27FC236}">
                <a16:creationId xmlns:a16="http://schemas.microsoft.com/office/drawing/2014/main" id="{64BFF5B1-966F-486A-8050-495FAD14658E}"/>
              </a:ext>
            </a:extLst>
          </p:cNvPr>
          <p:cNvSpPr/>
          <p:nvPr/>
        </p:nvSpPr>
        <p:spPr>
          <a:xfrm>
            <a:off x="9748985" y="4430820"/>
            <a:ext cx="718906" cy="44008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13</a:t>
            </a:r>
          </a:p>
        </p:txBody>
      </p:sp>
      <p:sp>
        <p:nvSpPr>
          <p:cNvPr id="35" name="Oval 34">
            <a:extLst>
              <a:ext uri="{FF2B5EF4-FFF2-40B4-BE49-F238E27FC236}">
                <a16:creationId xmlns:a16="http://schemas.microsoft.com/office/drawing/2014/main" id="{234C2499-0C93-417A-A9D1-14B2A2A15B31}"/>
              </a:ext>
            </a:extLst>
          </p:cNvPr>
          <p:cNvSpPr/>
          <p:nvPr/>
        </p:nvSpPr>
        <p:spPr>
          <a:xfrm>
            <a:off x="2688850" y="4878908"/>
            <a:ext cx="718906" cy="440085"/>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14</a:t>
            </a:r>
          </a:p>
        </p:txBody>
      </p:sp>
    </p:spTree>
    <p:extLst>
      <p:ext uri="{BB962C8B-B14F-4D97-AF65-F5344CB8AC3E}">
        <p14:creationId xmlns:p14="http://schemas.microsoft.com/office/powerpoint/2010/main" val="112294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500" fill="hold"/>
                                        <p:tgtEl>
                                          <p:spTgt spid="21"/>
                                        </p:tgtEl>
                                        <p:attrNameLst>
                                          <p:attrName>ppt_x</p:attrName>
                                        </p:attrNameLst>
                                      </p:cBhvr>
                                      <p:tavLst>
                                        <p:tav tm="0">
                                          <p:val>
                                            <p:strVal val="#ppt_x"/>
                                          </p:val>
                                        </p:tav>
                                        <p:tav tm="100000">
                                          <p:val>
                                            <p:strVal val="#ppt_x"/>
                                          </p:val>
                                        </p:tav>
                                      </p:tavLst>
                                    </p:anim>
                                    <p:anim calcmode="lin" valueType="num">
                                      <p:cBhvr additive="base">
                                        <p:cTn id="8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Effect transition="in" filter="fade">
                                      <p:cBhvr>
                                        <p:cTn id="88" dur="1000"/>
                                        <p:tgtEl>
                                          <p:spTgt spid="22"/>
                                        </p:tgtEl>
                                      </p:cBhvr>
                                    </p:animEffect>
                                    <p:anim calcmode="lin" valueType="num">
                                      <p:cBhvr>
                                        <p:cTn id="89" dur="1000" fill="hold"/>
                                        <p:tgtEl>
                                          <p:spTgt spid="22"/>
                                        </p:tgtEl>
                                        <p:attrNameLst>
                                          <p:attrName>ppt_x</p:attrName>
                                        </p:attrNameLst>
                                      </p:cBhvr>
                                      <p:tavLst>
                                        <p:tav tm="0">
                                          <p:val>
                                            <p:strVal val="#ppt_x"/>
                                          </p:val>
                                        </p:tav>
                                        <p:tav tm="100000">
                                          <p:val>
                                            <p:strVal val="#ppt_x"/>
                                          </p:val>
                                        </p:tav>
                                      </p:tavLst>
                                    </p:anim>
                                    <p:anim calcmode="lin" valueType="num">
                                      <p:cBhvr>
                                        <p:cTn id="9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grpId="0" nodeType="click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1000"/>
                                        <p:tgtEl>
                                          <p:spTgt spid="23"/>
                                        </p:tgtEl>
                                      </p:cBhvr>
                                    </p:animEffect>
                                    <p:anim calcmode="lin" valueType="num">
                                      <p:cBhvr>
                                        <p:cTn id="96" dur="1000" fill="hold"/>
                                        <p:tgtEl>
                                          <p:spTgt spid="23"/>
                                        </p:tgtEl>
                                        <p:attrNameLst>
                                          <p:attrName>ppt_x</p:attrName>
                                        </p:attrNameLst>
                                      </p:cBhvr>
                                      <p:tavLst>
                                        <p:tav tm="0">
                                          <p:val>
                                            <p:strVal val="#ppt_x"/>
                                          </p:val>
                                        </p:tav>
                                        <p:tav tm="100000">
                                          <p:val>
                                            <p:strVal val="#ppt_x"/>
                                          </p:val>
                                        </p:tav>
                                      </p:tavLst>
                                    </p:anim>
                                    <p:anim calcmode="lin" valueType="num">
                                      <p:cBhvr>
                                        <p:cTn id="9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1000"/>
                                        <p:tgtEl>
                                          <p:spTgt spid="24"/>
                                        </p:tgtEl>
                                      </p:cBhvr>
                                    </p:animEffect>
                                    <p:anim calcmode="lin" valueType="num">
                                      <p:cBhvr>
                                        <p:cTn id="103" dur="1000" fill="hold"/>
                                        <p:tgtEl>
                                          <p:spTgt spid="24"/>
                                        </p:tgtEl>
                                        <p:attrNameLst>
                                          <p:attrName>ppt_x</p:attrName>
                                        </p:attrNameLst>
                                      </p:cBhvr>
                                      <p:tavLst>
                                        <p:tav tm="0">
                                          <p:val>
                                            <p:strVal val="#ppt_x"/>
                                          </p:val>
                                        </p:tav>
                                        <p:tav tm="100000">
                                          <p:val>
                                            <p:strVal val="#ppt_x"/>
                                          </p:val>
                                        </p:tav>
                                      </p:tavLst>
                                    </p:anim>
                                    <p:anim calcmode="lin" valueType="num">
                                      <p:cBhvr>
                                        <p:cTn id="10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25"/>
                                        </p:tgtEl>
                                        <p:attrNameLst>
                                          <p:attrName>style.visibility</p:attrName>
                                        </p:attrNameLst>
                                      </p:cBhvr>
                                      <p:to>
                                        <p:strVal val="visible"/>
                                      </p:to>
                                    </p:set>
                                    <p:animEffect transition="in" filter="fade">
                                      <p:cBhvr>
                                        <p:cTn id="109" dur="1000"/>
                                        <p:tgtEl>
                                          <p:spTgt spid="25"/>
                                        </p:tgtEl>
                                      </p:cBhvr>
                                    </p:animEffect>
                                    <p:anim calcmode="lin" valueType="num">
                                      <p:cBhvr>
                                        <p:cTn id="110" dur="1000" fill="hold"/>
                                        <p:tgtEl>
                                          <p:spTgt spid="25"/>
                                        </p:tgtEl>
                                        <p:attrNameLst>
                                          <p:attrName>ppt_x</p:attrName>
                                        </p:attrNameLst>
                                      </p:cBhvr>
                                      <p:tavLst>
                                        <p:tav tm="0">
                                          <p:val>
                                            <p:strVal val="#ppt_x"/>
                                          </p:val>
                                        </p:tav>
                                        <p:tav tm="100000">
                                          <p:val>
                                            <p:strVal val="#ppt_x"/>
                                          </p:val>
                                        </p:tav>
                                      </p:tavLst>
                                    </p:anim>
                                    <p:anim calcmode="lin" valueType="num">
                                      <p:cBhvr>
                                        <p:cTn id="11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fade">
                                      <p:cBhvr>
                                        <p:cTn id="116" dur="1000"/>
                                        <p:tgtEl>
                                          <p:spTgt spid="26"/>
                                        </p:tgtEl>
                                      </p:cBhvr>
                                    </p:animEffect>
                                    <p:anim calcmode="lin" valueType="num">
                                      <p:cBhvr>
                                        <p:cTn id="117" dur="1000" fill="hold"/>
                                        <p:tgtEl>
                                          <p:spTgt spid="26"/>
                                        </p:tgtEl>
                                        <p:attrNameLst>
                                          <p:attrName>ppt_x</p:attrName>
                                        </p:attrNameLst>
                                      </p:cBhvr>
                                      <p:tavLst>
                                        <p:tav tm="0">
                                          <p:val>
                                            <p:strVal val="#ppt_x"/>
                                          </p:val>
                                        </p:tav>
                                        <p:tav tm="100000">
                                          <p:val>
                                            <p:strVal val="#ppt_x"/>
                                          </p:val>
                                        </p:tav>
                                      </p:tavLst>
                                    </p:anim>
                                    <p:anim calcmode="lin" valueType="num">
                                      <p:cBhvr>
                                        <p:cTn id="11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fade">
                                      <p:cBhvr>
                                        <p:cTn id="123" dur="1000"/>
                                        <p:tgtEl>
                                          <p:spTgt spid="27"/>
                                        </p:tgtEl>
                                      </p:cBhvr>
                                    </p:animEffect>
                                    <p:anim calcmode="lin" valueType="num">
                                      <p:cBhvr>
                                        <p:cTn id="124" dur="1000" fill="hold"/>
                                        <p:tgtEl>
                                          <p:spTgt spid="27"/>
                                        </p:tgtEl>
                                        <p:attrNameLst>
                                          <p:attrName>ppt_x</p:attrName>
                                        </p:attrNameLst>
                                      </p:cBhvr>
                                      <p:tavLst>
                                        <p:tav tm="0">
                                          <p:val>
                                            <p:strVal val="#ppt_x"/>
                                          </p:val>
                                        </p:tav>
                                        <p:tav tm="100000">
                                          <p:val>
                                            <p:strVal val="#ppt_x"/>
                                          </p:val>
                                        </p:tav>
                                      </p:tavLst>
                                    </p:anim>
                                    <p:anim calcmode="lin" valueType="num">
                                      <p:cBhvr>
                                        <p:cTn id="1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28"/>
                                        </p:tgtEl>
                                        <p:attrNameLst>
                                          <p:attrName>style.visibility</p:attrName>
                                        </p:attrNameLst>
                                      </p:cBhvr>
                                      <p:to>
                                        <p:strVal val="visible"/>
                                      </p:to>
                                    </p:set>
                                    <p:animEffect transition="in" filter="fade">
                                      <p:cBhvr>
                                        <p:cTn id="130" dur="1000"/>
                                        <p:tgtEl>
                                          <p:spTgt spid="28"/>
                                        </p:tgtEl>
                                      </p:cBhvr>
                                    </p:animEffect>
                                    <p:anim calcmode="lin" valueType="num">
                                      <p:cBhvr>
                                        <p:cTn id="131" dur="1000" fill="hold"/>
                                        <p:tgtEl>
                                          <p:spTgt spid="28"/>
                                        </p:tgtEl>
                                        <p:attrNameLst>
                                          <p:attrName>ppt_x</p:attrName>
                                        </p:attrNameLst>
                                      </p:cBhvr>
                                      <p:tavLst>
                                        <p:tav tm="0">
                                          <p:val>
                                            <p:strVal val="#ppt_x"/>
                                          </p:val>
                                        </p:tav>
                                        <p:tav tm="100000">
                                          <p:val>
                                            <p:strVal val="#ppt_x"/>
                                          </p:val>
                                        </p:tav>
                                      </p:tavLst>
                                    </p:anim>
                                    <p:anim calcmode="lin" valueType="num">
                                      <p:cBhvr>
                                        <p:cTn id="1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fade">
                                      <p:cBhvr>
                                        <p:cTn id="137" dur="1000"/>
                                        <p:tgtEl>
                                          <p:spTgt spid="29"/>
                                        </p:tgtEl>
                                      </p:cBhvr>
                                    </p:animEffect>
                                    <p:anim calcmode="lin" valueType="num">
                                      <p:cBhvr>
                                        <p:cTn id="138" dur="1000" fill="hold"/>
                                        <p:tgtEl>
                                          <p:spTgt spid="29"/>
                                        </p:tgtEl>
                                        <p:attrNameLst>
                                          <p:attrName>ppt_x</p:attrName>
                                        </p:attrNameLst>
                                      </p:cBhvr>
                                      <p:tavLst>
                                        <p:tav tm="0">
                                          <p:val>
                                            <p:strVal val="#ppt_x"/>
                                          </p:val>
                                        </p:tav>
                                        <p:tav tm="100000">
                                          <p:val>
                                            <p:strVal val="#ppt_x"/>
                                          </p:val>
                                        </p:tav>
                                      </p:tavLst>
                                    </p:anim>
                                    <p:anim calcmode="lin" valueType="num">
                                      <p:cBhvr>
                                        <p:cTn id="13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2" presetClass="entr" presetSubtype="0" fill="hold" grpId="0" nodeType="clickEffect">
                                  <p:stCondLst>
                                    <p:cond delay="0"/>
                                  </p:stCondLst>
                                  <p:childTnLst>
                                    <p:set>
                                      <p:cBhvr>
                                        <p:cTn id="143" dur="1" fill="hold">
                                          <p:stCondLst>
                                            <p:cond delay="0"/>
                                          </p:stCondLst>
                                        </p:cTn>
                                        <p:tgtEl>
                                          <p:spTgt spid="30"/>
                                        </p:tgtEl>
                                        <p:attrNameLst>
                                          <p:attrName>style.visibility</p:attrName>
                                        </p:attrNameLst>
                                      </p:cBhvr>
                                      <p:to>
                                        <p:strVal val="visible"/>
                                      </p:to>
                                    </p:set>
                                    <p:animEffect transition="in" filter="fade">
                                      <p:cBhvr>
                                        <p:cTn id="144" dur="1000"/>
                                        <p:tgtEl>
                                          <p:spTgt spid="30"/>
                                        </p:tgtEl>
                                      </p:cBhvr>
                                    </p:animEffect>
                                    <p:anim calcmode="lin" valueType="num">
                                      <p:cBhvr>
                                        <p:cTn id="145" dur="1000" fill="hold"/>
                                        <p:tgtEl>
                                          <p:spTgt spid="30"/>
                                        </p:tgtEl>
                                        <p:attrNameLst>
                                          <p:attrName>ppt_x</p:attrName>
                                        </p:attrNameLst>
                                      </p:cBhvr>
                                      <p:tavLst>
                                        <p:tav tm="0">
                                          <p:val>
                                            <p:strVal val="#ppt_x"/>
                                          </p:val>
                                        </p:tav>
                                        <p:tav tm="100000">
                                          <p:val>
                                            <p:strVal val="#ppt_x"/>
                                          </p:val>
                                        </p:tav>
                                      </p:tavLst>
                                    </p:anim>
                                    <p:anim calcmode="lin" valueType="num">
                                      <p:cBhvr>
                                        <p:cTn id="14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grpId="0" nodeType="clickEffect">
                                  <p:stCondLst>
                                    <p:cond delay="0"/>
                                  </p:stCondLst>
                                  <p:childTnLst>
                                    <p:set>
                                      <p:cBhvr>
                                        <p:cTn id="150" dur="1" fill="hold">
                                          <p:stCondLst>
                                            <p:cond delay="0"/>
                                          </p:stCondLst>
                                        </p:cTn>
                                        <p:tgtEl>
                                          <p:spTgt spid="32"/>
                                        </p:tgtEl>
                                        <p:attrNameLst>
                                          <p:attrName>style.visibility</p:attrName>
                                        </p:attrNameLst>
                                      </p:cBhvr>
                                      <p:to>
                                        <p:strVal val="visible"/>
                                      </p:to>
                                    </p:set>
                                    <p:animEffect transition="in" filter="fade">
                                      <p:cBhvr>
                                        <p:cTn id="151" dur="1000"/>
                                        <p:tgtEl>
                                          <p:spTgt spid="32"/>
                                        </p:tgtEl>
                                      </p:cBhvr>
                                    </p:animEffect>
                                    <p:anim calcmode="lin" valueType="num">
                                      <p:cBhvr>
                                        <p:cTn id="152" dur="1000" fill="hold"/>
                                        <p:tgtEl>
                                          <p:spTgt spid="32"/>
                                        </p:tgtEl>
                                        <p:attrNameLst>
                                          <p:attrName>ppt_x</p:attrName>
                                        </p:attrNameLst>
                                      </p:cBhvr>
                                      <p:tavLst>
                                        <p:tav tm="0">
                                          <p:val>
                                            <p:strVal val="#ppt_x"/>
                                          </p:val>
                                        </p:tav>
                                        <p:tav tm="100000">
                                          <p:val>
                                            <p:strVal val="#ppt_x"/>
                                          </p:val>
                                        </p:tav>
                                      </p:tavLst>
                                    </p:anim>
                                    <p:anim calcmode="lin" valueType="num">
                                      <p:cBhvr>
                                        <p:cTn id="15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33"/>
                                        </p:tgtEl>
                                        <p:attrNameLst>
                                          <p:attrName>style.visibility</p:attrName>
                                        </p:attrNameLst>
                                      </p:cBhvr>
                                      <p:to>
                                        <p:strVal val="visible"/>
                                      </p:to>
                                    </p:set>
                                    <p:animEffect transition="in" filter="fade">
                                      <p:cBhvr>
                                        <p:cTn id="158" dur="1000"/>
                                        <p:tgtEl>
                                          <p:spTgt spid="33"/>
                                        </p:tgtEl>
                                      </p:cBhvr>
                                    </p:animEffect>
                                    <p:anim calcmode="lin" valueType="num">
                                      <p:cBhvr>
                                        <p:cTn id="159" dur="1000" fill="hold"/>
                                        <p:tgtEl>
                                          <p:spTgt spid="33"/>
                                        </p:tgtEl>
                                        <p:attrNameLst>
                                          <p:attrName>ppt_x</p:attrName>
                                        </p:attrNameLst>
                                      </p:cBhvr>
                                      <p:tavLst>
                                        <p:tav tm="0">
                                          <p:val>
                                            <p:strVal val="#ppt_x"/>
                                          </p:val>
                                        </p:tav>
                                        <p:tav tm="100000">
                                          <p:val>
                                            <p:strVal val="#ppt_x"/>
                                          </p:val>
                                        </p:tav>
                                      </p:tavLst>
                                    </p:anim>
                                    <p:anim calcmode="lin" valueType="num">
                                      <p:cBhvr>
                                        <p:cTn id="16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42" presetClass="entr" presetSubtype="0" fill="hold" grpId="0" nodeType="clickEffect">
                                  <p:stCondLst>
                                    <p:cond delay="0"/>
                                  </p:stCondLst>
                                  <p:childTnLst>
                                    <p:set>
                                      <p:cBhvr>
                                        <p:cTn id="164" dur="1" fill="hold">
                                          <p:stCondLst>
                                            <p:cond delay="0"/>
                                          </p:stCondLst>
                                        </p:cTn>
                                        <p:tgtEl>
                                          <p:spTgt spid="34"/>
                                        </p:tgtEl>
                                        <p:attrNameLst>
                                          <p:attrName>style.visibility</p:attrName>
                                        </p:attrNameLst>
                                      </p:cBhvr>
                                      <p:to>
                                        <p:strVal val="visible"/>
                                      </p:to>
                                    </p:set>
                                    <p:animEffect transition="in" filter="fade">
                                      <p:cBhvr>
                                        <p:cTn id="165" dur="1000"/>
                                        <p:tgtEl>
                                          <p:spTgt spid="34"/>
                                        </p:tgtEl>
                                      </p:cBhvr>
                                    </p:animEffect>
                                    <p:anim calcmode="lin" valueType="num">
                                      <p:cBhvr>
                                        <p:cTn id="166" dur="1000" fill="hold"/>
                                        <p:tgtEl>
                                          <p:spTgt spid="34"/>
                                        </p:tgtEl>
                                        <p:attrNameLst>
                                          <p:attrName>ppt_x</p:attrName>
                                        </p:attrNameLst>
                                      </p:cBhvr>
                                      <p:tavLst>
                                        <p:tav tm="0">
                                          <p:val>
                                            <p:strVal val="#ppt_x"/>
                                          </p:val>
                                        </p:tav>
                                        <p:tav tm="100000">
                                          <p:val>
                                            <p:strVal val="#ppt_x"/>
                                          </p:val>
                                        </p:tav>
                                      </p:tavLst>
                                    </p:anim>
                                    <p:anim calcmode="lin" valueType="num">
                                      <p:cBhvr>
                                        <p:cTn id="16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42" presetClass="entr" presetSubtype="0" fill="hold" grpId="0" nodeType="clickEffect">
                                  <p:stCondLst>
                                    <p:cond delay="0"/>
                                  </p:stCondLst>
                                  <p:childTnLst>
                                    <p:set>
                                      <p:cBhvr>
                                        <p:cTn id="171" dur="1" fill="hold">
                                          <p:stCondLst>
                                            <p:cond delay="0"/>
                                          </p:stCondLst>
                                        </p:cTn>
                                        <p:tgtEl>
                                          <p:spTgt spid="35"/>
                                        </p:tgtEl>
                                        <p:attrNameLst>
                                          <p:attrName>style.visibility</p:attrName>
                                        </p:attrNameLst>
                                      </p:cBhvr>
                                      <p:to>
                                        <p:strVal val="visible"/>
                                      </p:to>
                                    </p:set>
                                    <p:animEffect transition="in" filter="fade">
                                      <p:cBhvr>
                                        <p:cTn id="172" dur="1000"/>
                                        <p:tgtEl>
                                          <p:spTgt spid="35"/>
                                        </p:tgtEl>
                                      </p:cBhvr>
                                    </p:animEffect>
                                    <p:anim calcmode="lin" valueType="num">
                                      <p:cBhvr>
                                        <p:cTn id="173" dur="1000" fill="hold"/>
                                        <p:tgtEl>
                                          <p:spTgt spid="35"/>
                                        </p:tgtEl>
                                        <p:attrNameLst>
                                          <p:attrName>ppt_x</p:attrName>
                                        </p:attrNameLst>
                                      </p:cBhvr>
                                      <p:tavLst>
                                        <p:tav tm="0">
                                          <p:val>
                                            <p:strVal val="#ppt_x"/>
                                          </p:val>
                                        </p:tav>
                                        <p:tav tm="100000">
                                          <p:val>
                                            <p:strVal val="#ppt_x"/>
                                          </p:val>
                                        </p:tav>
                                      </p:tavLst>
                                    </p:anim>
                                    <p:anim calcmode="lin" valueType="num">
                                      <p:cBhvr>
                                        <p:cTn id="17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0" y="1062987"/>
            <a:ext cx="11820939" cy="3970318"/>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pic>
        <p:nvPicPr>
          <p:cNvPr id="6" name="[hanhtrangso.nxbgd.vn] Đọc_ Nếu không may bị lạc_HTS">
            <a:hlinkClick r:id="" action="ppaction://media"/>
            <a:extLst>
              <a:ext uri="{FF2B5EF4-FFF2-40B4-BE49-F238E27FC236}">
                <a16:creationId xmlns:a16="http://schemas.microsoft.com/office/drawing/2014/main" id="{D14DC3E6-8761-4A20-9D87-137D460551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1346" y="6090424"/>
            <a:ext cx="609600" cy="609600"/>
          </a:xfrm>
          <a:prstGeom prst="rect">
            <a:avLst/>
          </a:prstGeom>
        </p:spPr>
      </p:pic>
      <p:sp>
        <p:nvSpPr>
          <p:cNvPr id="7" name="Cloud 6">
            <a:extLst>
              <a:ext uri="{FF2B5EF4-FFF2-40B4-BE49-F238E27FC236}">
                <a16:creationId xmlns:a16="http://schemas.microsoft.com/office/drawing/2014/main" id="{ACAAE87D-375B-4ACE-94BE-7350D4864EC6}"/>
              </a:ext>
            </a:extLst>
          </p:cNvPr>
          <p:cNvSpPr/>
          <p:nvPr/>
        </p:nvSpPr>
        <p:spPr>
          <a:xfrm>
            <a:off x="1265059" y="5107290"/>
            <a:ext cx="6542121"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nối</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tiếp</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đoạn</a:t>
            </a:r>
            <a:endParaRPr lang="en-US" sz="3200" b="1" dirty="0">
              <a:solidFill>
                <a:schemeClr val="tx1"/>
              </a:solidFill>
              <a:latin typeface="Arial-Rounded" pitchFamily="34" charset="0"/>
              <a:ea typeface="Arial-Rounded" pitchFamily="34" charset="0"/>
              <a:cs typeface="Arial-Rounded" pitchFamily="34" charset="0"/>
            </a:endParaRPr>
          </a:p>
        </p:txBody>
      </p:sp>
      <p:sp>
        <p:nvSpPr>
          <p:cNvPr id="8" name="Oval 7">
            <a:extLst>
              <a:ext uri="{FF2B5EF4-FFF2-40B4-BE49-F238E27FC236}">
                <a16:creationId xmlns:a16="http://schemas.microsoft.com/office/drawing/2014/main" id="{92B9B899-BDCD-483F-A731-71F7EDA61DE2}"/>
              </a:ext>
            </a:extLst>
          </p:cNvPr>
          <p:cNvSpPr/>
          <p:nvPr/>
        </p:nvSpPr>
        <p:spPr>
          <a:xfrm>
            <a:off x="160461" y="1062987"/>
            <a:ext cx="421199" cy="37914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Oval 8">
            <a:extLst>
              <a:ext uri="{FF2B5EF4-FFF2-40B4-BE49-F238E27FC236}">
                <a16:creationId xmlns:a16="http://schemas.microsoft.com/office/drawing/2014/main" id="{0D5E107A-065E-490F-8B5B-4959C67DDF4E}"/>
              </a:ext>
            </a:extLst>
          </p:cNvPr>
          <p:cNvSpPr/>
          <p:nvPr/>
        </p:nvSpPr>
        <p:spPr>
          <a:xfrm>
            <a:off x="271346" y="2403169"/>
            <a:ext cx="421199" cy="37914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216084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grpSp>
      <p:grpSp>
        <p:nvGrpSpPr>
          <p:cNvPr id="76" name="组合 75"/>
          <p:cNvGrpSpPr/>
          <p:nvPr/>
        </p:nvGrpSpPr>
        <p:grpSpPr>
          <a:xfrm>
            <a:off x="0" y="5207212"/>
            <a:ext cx="12523845" cy="1647370"/>
            <a:chOff x="0" y="5207212"/>
            <a:chExt cx="12523845" cy="1647370"/>
          </a:xfrm>
        </p:grpSpPr>
        <p:pic>
          <p:nvPicPr>
            <p:cNvPr id="77" name="图片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78" name="图片 7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416550" y="617774"/>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32429" y="2104125"/>
            <a:ext cx="1112666" cy="1112666"/>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343" y="477495"/>
            <a:ext cx="2981702" cy="4020157"/>
          </a:xfrm>
          <a:prstGeom prst="rect">
            <a:avLst/>
          </a:prstGeom>
        </p:spPr>
      </p:pic>
      <p:sp>
        <p:nvSpPr>
          <p:cNvPr id="52" name="文本框 51"/>
          <p:cNvSpPr txBox="1"/>
          <p:nvPr/>
        </p:nvSpPr>
        <p:spPr>
          <a:xfrm>
            <a:off x="3198605" y="2004462"/>
            <a:ext cx="5390157" cy="1938992"/>
          </a:xfrm>
          <a:prstGeom prst="rect">
            <a:avLst/>
          </a:prstGeom>
          <a:noFill/>
        </p:spPr>
        <p:txBody>
          <a:bodyPr wrap="square" rtlCol="0">
            <a:spAutoFit/>
          </a:bodyPr>
          <a:lstStyle/>
          <a:p>
            <a:pPr algn="ct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Luyện</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a:t>
            </a: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đọc</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a:t>
            </a: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theo</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a:t>
            </a:r>
            <a:r>
              <a:rPr lang="en-US" altLang="zh-CN" sz="6000" b="1" dirty="0" err="1">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nhóm</a:t>
            </a:r>
            <a:r>
              <a:rPr lang="en-US" altLang="zh-CN" sz="6000" b="1" dirty="0">
                <a:solidFill>
                  <a:srgbClr val="FFC52F"/>
                </a:solidFill>
                <a:effectLst>
                  <a:outerShdw blurRad="38100" dist="38100" dir="2700000" algn="tl">
                    <a:srgbClr val="000000">
                      <a:alpha val="43137"/>
                    </a:srgbClr>
                  </a:outerShdw>
                </a:effectLst>
                <a:latin typeface="Arial" panose="020B0604020202020204" pitchFamily="34" charset="0"/>
                <a:ea typeface="方正汉真广标简体" panose="02000000000000000000" pitchFamily="2" charset="-122"/>
                <a:cs typeface="Arial" panose="020B0604020202020204" pitchFamily="34" charset="0"/>
              </a:rPr>
              <a:t> 4</a:t>
            </a: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5153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par>
                                <p:cTn id="17" presetID="53" presetClass="entr" presetSubtype="16"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randombar(horizontal)">
                                      <p:cBhvr>
                                        <p:cTn id="48"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6" name="图片 7">
            <a:extLst>
              <a:ext uri="{FF2B5EF4-FFF2-40B4-BE49-F238E27FC236}">
                <a16:creationId xmlns:a16="http://schemas.microsoft.com/office/drawing/2014/main" id="{07AD4AF2-CC08-4172-B1B6-46743F9D46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5479"/>
          <a:stretch/>
        </p:blipFill>
        <p:spPr>
          <a:xfrm>
            <a:off x="5384300" y="3802282"/>
            <a:ext cx="1861549" cy="2356487"/>
          </a:xfrm>
          <a:prstGeom prst="rect">
            <a:avLst/>
          </a:prstGeom>
        </p:spPr>
      </p:pic>
      <p:sp>
        <p:nvSpPr>
          <p:cNvPr id="7" name="Rectangle 6">
            <a:extLst>
              <a:ext uri="{FF2B5EF4-FFF2-40B4-BE49-F238E27FC236}">
                <a16:creationId xmlns:a16="http://schemas.microsoft.com/office/drawing/2014/main" id="{41F474A6-E2CD-40DC-8BE3-741F483D40FE}"/>
              </a:ext>
            </a:extLst>
          </p:cNvPr>
          <p:cNvSpPr/>
          <p:nvPr/>
        </p:nvSpPr>
        <p:spPr>
          <a:xfrm>
            <a:off x="1121829" y="2126789"/>
            <a:ext cx="4795025" cy="2062103"/>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zh-CN" altLang="en-US" sz="3200" b="1"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457200" rtl="0" eaLnBrk="1" fontAlgn="auto" latinLnBrk="0" hangingPunct="1">
              <a:lnSpc>
                <a:spcPct val="100000"/>
              </a:lnSpc>
              <a:spcBef>
                <a:spcPts val="0"/>
              </a:spcBef>
              <a:spcAft>
                <a:spcPts val="0"/>
              </a:spcAft>
              <a:buClrTx/>
              <a:buSzPts val="2800"/>
              <a:buFontTx/>
              <a:buNone/>
              <a:tabLst/>
              <a:defRPr/>
            </a:pPr>
            <a:r>
              <a:rPr kumimoji="0" lang="en-US" altLang="zh-CN"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endParaRPr kumimoji="0" lang="zh-CN" altLang="en-US" sz="3200" b="0" i="0" u="none" strike="noStrike" kern="1200" cap="none" spc="0" normalizeH="0" baseline="0" noProof="0" dirty="0">
              <a:ln>
                <a:noFill/>
              </a:ln>
              <a:solidFill>
                <a:srgbClr val="4472C4"/>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6B8E010B-012E-4E98-9FF1-2398BD4465D6}"/>
              </a:ext>
            </a:extLst>
          </p:cNvPr>
          <p:cNvPicPr>
            <a:picLocks noChangeAspect="1"/>
          </p:cNvPicPr>
          <p:nvPr/>
        </p:nvPicPr>
        <p:blipFill>
          <a:blip r:embed="rId6"/>
          <a:stretch>
            <a:fillRect/>
          </a:stretch>
        </p:blipFill>
        <p:spPr>
          <a:xfrm>
            <a:off x="6870512" y="1991210"/>
            <a:ext cx="4637808" cy="2333262"/>
          </a:xfrm>
          <a:prstGeom prst="rect">
            <a:avLst/>
          </a:prstGeom>
        </p:spPr>
      </p:pic>
      <p:sp>
        <p:nvSpPr>
          <p:cNvPr id="9" name="Rectangle 8">
            <a:extLst>
              <a:ext uri="{FF2B5EF4-FFF2-40B4-BE49-F238E27FC236}">
                <a16:creationId xmlns:a16="http://schemas.microsoft.com/office/drawing/2014/main" id="{2130B4FC-0018-4722-B6A9-31B2078698AA}"/>
              </a:ext>
            </a:extLst>
          </p:cNvPr>
          <p:cNvSpPr/>
          <p:nvPr/>
        </p:nvSpPr>
        <p:spPr>
          <a:xfrm>
            <a:off x="3831044" y="941889"/>
            <a:ext cx="4529911" cy="70788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BC120785-51DB-4E5E-B532-57ED7EA445DF}"/>
              </a:ext>
            </a:extLst>
          </p:cNvPr>
          <p:cNvPicPr>
            <a:picLocks noChangeAspect="1"/>
          </p:cNvPicPr>
          <p:nvPr/>
        </p:nvPicPr>
        <p:blipFill>
          <a:blip r:embed="rId7"/>
          <a:stretch>
            <a:fillRect/>
          </a:stretch>
        </p:blipFill>
        <p:spPr>
          <a:xfrm rot="16200000">
            <a:off x="3374093" y="1061648"/>
            <a:ext cx="511318" cy="511318"/>
          </a:xfrm>
          <a:prstGeom prst="rect">
            <a:avLst/>
          </a:prstGeom>
        </p:spPr>
      </p:pic>
    </p:spTree>
    <p:extLst>
      <p:ext uri="{BB962C8B-B14F-4D97-AF65-F5344CB8AC3E}">
        <p14:creationId xmlns:p14="http://schemas.microsoft.com/office/powerpoint/2010/main" val="1906539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622852" y="1155752"/>
            <a:ext cx="10959548"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cólácờrấtto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cổng”. Nhớ lời bố dặn, Nam đi theo hướng tấm biển chỉ đường.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Tree>
    <p:extLst>
      <p:ext uri="{BB962C8B-B14F-4D97-AF65-F5344CB8AC3E}">
        <p14:creationId xmlns:p14="http://schemas.microsoft.com/office/powerpoint/2010/main" val="105076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itle 1"/>
          <p:cNvSpPr>
            <a:spLocks noGrp="1"/>
          </p:cNvSpPr>
          <p:nvPr>
            <p:ph type="title"/>
          </p:nvPr>
        </p:nvSpPr>
        <p:spPr>
          <a:xfrm>
            <a:off x="1523999" y="0"/>
            <a:ext cx="10257183" cy="1006442"/>
          </a:xfrm>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 Ôn và Khởi động ngày mới bằng trò chơi: </a:t>
            </a:r>
            <a:b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“Tổ chức sinh nhật” </a:t>
            </a: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nhé.</a:t>
            </a:r>
          </a:p>
        </p:txBody>
      </p:sp>
      <p:pic>
        <p:nvPicPr>
          <p:cNvPr id="2" name="ChucMungSinhNhat-HoaTau-3089002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1917571" y="266700"/>
            <a:ext cx="609600" cy="609600"/>
          </a:xfrm>
          <a:prstGeom prst="rect">
            <a:avLst/>
          </a:prstGeom>
        </p:spPr>
      </p:pic>
    </p:spTree>
    <p:extLst>
      <p:ext uri="{BB962C8B-B14F-4D97-AF65-F5344CB8AC3E}">
        <p14:creationId xmlns:p14="http://schemas.microsoft.com/office/powerpoint/2010/main" val="1952380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9"/>
                                        </p:tgtEl>
                                        <p:attrNameLst>
                                          <p:attrName>r</p:attrName>
                                        </p:attrNameLst>
                                      </p:cBhvr>
                                    </p:animRot>
                                    <p:animRot by="-240000">
                                      <p:cBhvr>
                                        <p:cTn id="25" dur="600" fill="hold">
                                          <p:stCondLst>
                                            <p:cond delay="600"/>
                                          </p:stCondLst>
                                        </p:cTn>
                                        <p:tgtEl>
                                          <p:spTgt spid="9"/>
                                        </p:tgtEl>
                                        <p:attrNameLst>
                                          <p:attrName>r</p:attrName>
                                        </p:attrNameLst>
                                      </p:cBhvr>
                                    </p:animRot>
                                    <p:animRot by="240000">
                                      <p:cBhvr>
                                        <p:cTn id="26" dur="600" fill="hold">
                                          <p:stCondLst>
                                            <p:cond delay="1200"/>
                                          </p:stCondLst>
                                        </p:cTn>
                                        <p:tgtEl>
                                          <p:spTgt spid="9"/>
                                        </p:tgtEl>
                                        <p:attrNameLst>
                                          <p:attrName>r</p:attrName>
                                        </p:attrNameLst>
                                      </p:cBhvr>
                                    </p:animRot>
                                    <p:animRot by="-240000">
                                      <p:cBhvr>
                                        <p:cTn id="27" dur="600" fill="hold">
                                          <p:stCondLst>
                                            <p:cond delay="1800"/>
                                          </p:stCondLst>
                                        </p:cTn>
                                        <p:tgtEl>
                                          <p:spTgt spid="9"/>
                                        </p:tgtEl>
                                        <p:attrNameLst>
                                          <p:attrName>r</p:attrName>
                                        </p:attrNameLst>
                                      </p:cBhvr>
                                    </p:animRot>
                                    <p:animRot by="120000">
                                      <p:cBhvr>
                                        <p:cTn id="28" dur="600" fill="hold">
                                          <p:stCondLst>
                                            <p:cond delay="2400"/>
                                          </p:stCondLst>
                                        </p:cTn>
                                        <p:tgtEl>
                                          <p:spTgt spid="9"/>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4"/>
                                        </p:tgtEl>
                                        <p:attrNameLst>
                                          <p:attrName>r</p:attrName>
                                        </p:attrNameLst>
                                      </p:cBhvr>
                                    </p:animRot>
                                    <p:animRot by="-240000">
                                      <p:cBhvr>
                                        <p:cTn id="31" dur="600" fill="hold">
                                          <p:stCondLst>
                                            <p:cond delay="600"/>
                                          </p:stCondLst>
                                        </p:cTn>
                                        <p:tgtEl>
                                          <p:spTgt spid="4"/>
                                        </p:tgtEl>
                                        <p:attrNameLst>
                                          <p:attrName>r</p:attrName>
                                        </p:attrNameLst>
                                      </p:cBhvr>
                                    </p:animRot>
                                    <p:animRot by="240000">
                                      <p:cBhvr>
                                        <p:cTn id="32" dur="600" fill="hold">
                                          <p:stCondLst>
                                            <p:cond delay="1200"/>
                                          </p:stCondLst>
                                        </p:cTn>
                                        <p:tgtEl>
                                          <p:spTgt spid="4"/>
                                        </p:tgtEl>
                                        <p:attrNameLst>
                                          <p:attrName>r</p:attrName>
                                        </p:attrNameLst>
                                      </p:cBhvr>
                                    </p:animRot>
                                    <p:animRot by="-240000">
                                      <p:cBhvr>
                                        <p:cTn id="33" dur="600" fill="hold">
                                          <p:stCondLst>
                                            <p:cond delay="1800"/>
                                          </p:stCondLst>
                                        </p:cTn>
                                        <p:tgtEl>
                                          <p:spTgt spid="4"/>
                                        </p:tgtEl>
                                        <p:attrNameLst>
                                          <p:attrName>r</p:attrName>
                                        </p:attrNameLst>
                                      </p:cBhvr>
                                    </p:animRot>
                                    <p:animRot by="120000">
                                      <p:cBhvr>
                                        <p:cTn id="34" dur="600" fill="hold">
                                          <p:stCondLst>
                                            <p:cond delay="2400"/>
                                          </p:stCondLst>
                                        </p:cTn>
                                        <p:tgtEl>
                                          <p:spTgt spid="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6"/>
                                        </p:tgtEl>
                                        <p:attrNameLst>
                                          <p:attrName>r</p:attrName>
                                        </p:attrNameLst>
                                      </p:cBhvr>
                                    </p:animRot>
                                    <p:animRot by="-240000">
                                      <p:cBhvr>
                                        <p:cTn id="37" dur="600" fill="hold">
                                          <p:stCondLst>
                                            <p:cond delay="600"/>
                                          </p:stCondLst>
                                        </p:cTn>
                                        <p:tgtEl>
                                          <p:spTgt spid="6"/>
                                        </p:tgtEl>
                                        <p:attrNameLst>
                                          <p:attrName>r</p:attrName>
                                        </p:attrNameLst>
                                      </p:cBhvr>
                                    </p:animRot>
                                    <p:animRot by="240000">
                                      <p:cBhvr>
                                        <p:cTn id="38" dur="600" fill="hold">
                                          <p:stCondLst>
                                            <p:cond delay="1200"/>
                                          </p:stCondLst>
                                        </p:cTn>
                                        <p:tgtEl>
                                          <p:spTgt spid="6"/>
                                        </p:tgtEl>
                                        <p:attrNameLst>
                                          <p:attrName>r</p:attrName>
                                        </p:attrNameLst>
                                      </p:cBhvr>
                                    </p:animRot>
                                    <p:animRot by="-240000">
                                      <p:cBhvr>
                                        <p:cTn id="39" dur="600" fill="hold">
                                          <p:stCondLst>
                                            <p:cond delay="1800"/>
                                          </p:stCondLst>
                                        </p:cTn>
                                        <p:tgtEl>
                                          <p:spTgt spid="6"/>
                                        </p:tgtEl>
                                        <p:attrNameLst>
                                          <p:attrName>r</p:attrName>
                                        </p:attrNameLst>
                                      </p:cBhvr>
                                    </p:animRot>
                                    <p:animRot by="120000">
                                      <p:cBhvr>
                                        <p:cTn id="40" dur="600" fill="hold">
                                          <p:stCondLst>
                                            <p:cond delay="2400"/>
                                          </p:stCondLst>
                                        </p:cTn>
                                        <p:tgtEl>
                                          <p:spTgt spid="6"/>
                                        </p:tgtEl>
                                        <p:attrNameLst>
                                          <p:attrName>r</p:attrName>
                                        </p:attrNameLst>
                                      </p:cBhvr>
                                    </p:animRot>
                                  </p:childTnLst>
                                </p:cTn>
                              </p:par>
                              <p:par>
                                <p:cTn id="41" presetID="1" presetClass="mediacall" presetSubtype="0" fill="hold" nodeType="withEffect">
                                  <p:stCondLst>
                                    <p:cond delay="0"/>
                                  </p:stCondLst>
                                  <p:childTnLst>
                                    <p:cmd type="call" cmd="playFrom(0.0)">
                                      <p:cBhvr>
                                        <p:cTn id="42" dur="1" fill="hold"/>
                                        <p:tgtEl>
                                          <p:spTgt spid="2"/>
                                        </p:tgtEl>
                                      </p:cBhvr>
                                    </p:cmd>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0" nodeType="clickEffect">
                                  <p:stCondLst>
                                    <p:cond delay="0"/>
                                  </p:stCondLst>
                                  <p:childTnLst>
                                    <p:anim calcmode="lin" valueType="num">
                                      <p:cBhvr additive="base">
                                        <p:cTn id="46" dur="500"/>
                                        <p:tgtEl>
                                          <p:spTgt spid="20"/>
                                        </p:tgtEl>
                                        <p:attrNameLst>
                                          <p:attrName>ppt_x</p:attrName>
                                        </p:attrNameLst>
                                      </p:cBhvr>
                                      <p:tavLst>
                                        <p:tav tm="0">
                                          <p:val>
                                            <p:strVal val="ppt_x"/>
                                          </p:val>
                                        </p:tav>
                                        <p:tav tm="100000">
                                          <p:val>
                                            <p:strVal val="ppt_x"/>
                                          </p:val>
                                        </p:tav>
                                      </p:tavLst>
                                    </p:anim>
                                    <p:anim calcmode="lin" valueType="num">
                                      <p:cBhvr additive="base">
                                        <p:cTn id="47" dur="500"/>
                                        <p:tgtEl>
                                          <p:spTgt spid="20"/>
                                        </p:tgtEl>
                                        <p:attrNameLst>
                                          <p:attrName>ppt_y</p:attrName>
                                        </p:attrNameLst>
                                      </p:cBhvr>
                                      <p:tavLst>
                                        <p:tav tm="0">
                                          <p:val>
                                            <p:strVal val="ppt_y"/>
                                          </p:val>
                                        </p:tav>
                                        <p:tav tm="100000">
                                          <p:val>
                                            <p:strVal val="1+ppt_h/2"/>
                                          </p:val>
                                        </p:tav>
                                      </p:tavLst>
                                    </p:anim>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49"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0E58E6-FCC7-42B9-935F-6A473C49F072}"/>
              </a:ext>
            </a:extLst>
          </p:cNvPr>
          <p:cNvSpPr/>
          <p:nvPr/>
        </p:nvSpPr>
        <p:spPr>
          <a:xfrm>
            <a:off x="819150" y="266700"/>
            <a:ext cx="10991850" cy="6305550"/>
          </a:xfrm>
          <a:prstGeom prst="rect">
            <a:avLst/>
          </a:prstGeom>
          <a:solidFill>
            <a:schemeClr val="lt1">
              <a:alpha val="90000"/>
            </a:schemeClr>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Rounded"/>
              <a:ea typeface="Arial-Rounded"/>
              <a:cs typeface="+mn-cs"/>
            </a:endParaRPr>
          </a:p>
        </p:txBody>
      </p:sp>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sp>
        <p:nvSpPr>
          <p:cNvPr id="49" name="TextBox 48">
            <a:extLst>
              <a:ext uri="{FF2B5EF4-FFF2-40B4-BE49-F238E27FC236}">
                <a16:creationId xmlns:a16="http://schemas.microsoft.com/office/drawing/2014/main" id="{254B59A2-A27A-4BC9-8C68-979CE6C8DC17}"/>
              </a:ext>
            </a:extLst>
          </p:cNvPr>
          <p:cNvSpPr txBox="1"/>
          <p:nvPr/>
        </p:nvSpPr>
        <p:spPr>
          <a:xfrm>
            <a:off x="3465334" y="1701807"/>
            <a:ext cx="3378820" cy="5674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0" name="Rounded Rectangle 19">
            <a:extLst>
              <a:ext uri="{FF2B5EF4-FFF2-40B4-BE49-F238E27FC236}">
                <a16:creationId xmlns:a16="http://schemas.microsoft.com/office/drawing/2014/main" id="{A9C3FB9F-7650-4456-99BF-006F9D0DE16A}"/>
              </a:ext>
            </a:extLst>
          </p:cNvPr>
          <p:cNvSpPr/>
          <p:nvPr/>
        </p:nvSpPr>
        <p:spPr>
          <a:xfrm>
            <a:off x="2869139" y="680157"/>
            <a:ext cx="7950030" cy="715089"/>
          </a:xfrm>
          <a:prstGeom prst="roundRect">
            <a:avLst/>
          </a:prstGeom>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toàn</a:t>
            </a:r>
            <a:r>
              <a:rPr kumimoji="0" lang="en-US" altLang="zh-CN"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rPr>
              <a:t>bài</a:t>
            </a:r>
            <a:endParaRPr kumimoji="0" lang="zh-CN" altLang="en-US" sz="3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a:ea typeface="inpin heiti" charset="-122"/>
              <a:cs typeface="Calibri" panose="020F0502020204030204" pitchFamily="34" charset="0"/>
              <a:sym typeface="Arial"/>
            </a:endParaRPr>
          </a:p>
        </p:txBody>
      </p:sp>
      <p:grpSp>
        <p:nvGrpSpPr>
          <p:cNvPr id="51" name="Group 50">
            <a:extLst>
              <a:ext uri="{FF2B5EF4-FFF2-40B4-BE49-F238E27FC236}">
                <a16:creationId xmlns:a16="http://schemas.microsoft.com/office/drawing/2014/main" id="{EB06FC8D-82A6-44EC-BC2C-480C961AB579}"/>
              </a:ext>
            </a:extLst>
          </p:cNvPr>
          <p:cNvGrpSpPr/>
          <p:nvPr/>
        </p:nvGrpSpPr>
        <p:grpSpPr>
          <a:xfrm>
            <a:off x="3308533" y="1638498"/>
            <a:ext cx="6768251" cy="4220293"/>
            <a:chOff x="4157490" y="498269"/>
            <a:chExt cx="6195713" cy="4652729"/>
          </a:xfrm>
        </p:grpSpPr>
        <p:grpSp>
          <p:nvGrpSpPr>
            <p:cNvPr id="52" name="Group 51">
              <a:extLst>
                <a:ext uri="{FF2B5EF4-FFF2-40B4-BE49-F238E27FC236}">
                  <a16:creationId xmlns:a16="http://schemas.microsoft.com/office/drawing/2014/main" id="{224C2359-5ED1-4D16-B78F-9F37A871DB78}"/>
                </a:ext>
              </a:extLst>
            </p:cNvPr>
            <p:cNvGrpSpPr/>
            <p:nvPr/>
          </p:nvGrpSpPr>
          <p:grpSpPr>
            <a:xfrm>
              <a:off x="4157490" y="498269"/>
              <a:ext cx="6195713" cy="4652729"/>
              <a:chOff x="4125651" y="476858"/>
              <a:chExt cx="6195713" cy="4652729"/>
            </a:xfrm>
          </p:grpSpPr>
          <p:grpSp>
            <p:nvGrpSpPr>
              <p:cNvPr id="54" name="Group 53">
                <a:extLst>
                  <a:ext uri="{FF2B5EF4-FFF2-40B4-BE49-F238E27FC236}">
                    <a16:creationId xmlns:a16="http://schemas.microsoft.com/office/drawing/2014/main" id="{5502944F-6D7A-43D7-B3DB-3543B82C971D}"/>
                  </a:ext>
                </a:extLst>
              </p:cNvPr>
              <p:cNvGrpSpPr/>
              <p:nvPr/>
            </p:nvGrpSpPr>
            <p:grpSpPr>
              <a:xfrm>
                <a:off x="4125651" y="476858"/>
                <a:ext cx="6138785" cy="3613638"/>
                <a:chOff x="7603399" y="2452420"/>
                <a:chExt cx="3825558" cy="2575006"/>
              </a:xfrm>
            </p:grpSpPr>
            <p:grpSp>
              <p:nvGrpSpPr>
                <p:cNvPr id="59" name="Group 58">
                  <a:extLst>
                    <a:ext uri="{FF2B5EF4-FFF2-40B4-BE49-F238E27FC236}">
                      <a16:creationId xmlns:a16="http://schemas.microsoft.com/office/drawing/2014/main" id="{0E7CCA22-480C-4AFF-A34C-38F49BC2CF60}"/>
                    </a:ext>
                  </a:extLst>
                </p:cNvPr>
                <p:cNvGrpSpPr/>
                <p:nvPr/>
              </p:nvGrpSpPr>
              <p:grpSpPr>
                <a:xfrm>
                  <a:off x="7603399" y="2452420"/>
                  <a:ext cx="3825558" cy="1887473"/>
                  <a:chOff x="8047282" y="19819"/>
                  <a:chExt cx="3825558" cy="1887473"/>
                </a:xfrm>
              </p:grpSpPr>
              <p:grpSp>
                <p:nvGrpSpPr>
                  <p:cNvPr id="65" name="Group 64">
                    <a:extLst>
                      <a:ext uri="{FF2B5EF4-FFF2-40B4-BE49-F238E27FC236}">
                        <a16:creationId xmlns:a16="http://schemas.microsoft.com/office/drawing/2014/main" id="{99220F48-ABC9-4EFA-895B-3CED91DBAD5D}"/>
                      </a:ext>
                    </a:extLst>
                  </p:cNvPr>
                  <p:cNvGrpSpPr/>
                  <p:nvPr/>
                </p:nvGrpSpPr>
                <p:grpSpPr>
                  <a:xfrm>
                    <a:off x="8047282" y="615259"/>
                    <a:ext cx="3825558" cy="1292033"/>
                    <a:chOff x="8047282" y="615259"/>
                    <a:chExt cx="3825558" cy="1292033"/>
                  </a:xfrm>
                </p:grpSpPr>
                <p:grpSp>
                  <p:nvGrpSpPr>
                    <p:cNvPr id="67" name="Group 66">
                      <a:extLst>
                        <a:ext uri="{FF2B5EF4-FFF2-40B4-BE49-F238E27FC236}">
                          <a16:creationId xmlns:a16="http://schemas.microsoft.com/office/drawing/2014/main" id="{E5C124D3-5EFA-4CDB-A807-383272AF3B4B}"/>
                        </a:ext>
                      </a:extLst>
                    </p:cNvPr>
                    <p:cNvGrpSpPr/>
                    <p:nvPr/>
                  </p:nvGrpSpPr>
                  <p:grpSpPr>
                    <a:xfrm>
                      <a:off x="8063311" y="1374500"/>
                      <a:ext cx="2127217" cy="532792"/>
                      <a:chOff x="7556741" y="369679"/>
                      <a:chExt cx="1713766" cy="410161"/>
                    </a:xfrm>
                  </p:grpSpPr>
                  <p:sp>
                    <p:nvSpPr>
                      <p:cNvPr id="78" name="Rectangle: Rounded Corners 77">
                        <a:extLst>
                          <a:ext uri="{FF2B5EF4-FFF2-40B4-BE49-F238E27FC236}">
                            <a16:creationId xmlns:a16="http://schemas.microsoft.com/office/drawing/2014/main" id="{92311DB8-D2B5-47C3-96F2-8F7298F1CC32}"/>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to, rõ</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9" name="Oval 78">
                        <a:extLst>
                          <a:ext uri="{FF2B5EF4-FFF2-40B4-BE49-F238E27FC236}">
                            <a16:creationId xmlns:a16="http://schemas.microsoft.com/office/drawing/2014/main" id="{E025C7B9-375F-4F76-B755-AFEAA531B240}"/>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2</a:t>
                        </a:r>
                        <a:endParaRPr kumimoji="0" lang="en-US" sz="2400" b="0"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grpSp>
                  <p:nvGrpSpPr>
                    <p:cNvPr id="68" name="Group 67">
                      <a:extLst>
                        <a:ext uri="{FF2B5EF4-FFF2-40B4-BE49-F238E27FC236}">
                          <a16:creationId xmlns:a16="http://schemas.microsoft.com/office/drawing/2014/main" id="{85832B69-702F-45FA-B56D-7223C90CE2FE}"/>
                        </a:ext>
                      </a:extLst>
                    </p:cNvPr>
                    <p:cNvGrpSpPr/>
                    <p:nvPr/>
                  </p:nvGrpSpPr>
                  <p:grpSpPr>
                    <a:xfrm>
                      <a:off x="8047282" y="615259"/>
                      <a:ext cx="3799319" cy="532791"/>
                      <a:chOff x="8047282" y="615259"/>
                      <a:chExt cx="3799319" cy="532791"/>
                    </a:xfrm>
                  </p:grpSpPr>
                  <p:grpSp>
                    <p:nvGrpSpPr>
                      <p:cNvPr id="72" name="Group 71">
                        <a:extLst>
                          <a:ext uri="{FF2B5EF4-FFF2-40B4-BE49-F238E27FC236}">
                            <a16:creationId xmlns:a16="http://schemas.microsoft.com/office/drawing/2014/main" id="{A2C787CF-72D4-4533-9A26-015705A8F1F2}"/>
                          </a:ext>
                        </a:extLst>
                      </p:cNvPr>
                      <p:cNvGrpSpPr/>
                      <p:nvPr/>
                    </p:nvGrpSpPr>
                    <p:grpSpPr>
                      <a:xfrm>
                        <a:off x="8047282" y="615259"/>
                        <a:ext cx="2135285" cy="532791"/>
                        <a:chOff x="7543830" y="291306"/>
                        <a:chExt cx="1720267" cy="410161"/>
                      </a:xfrm>
                    </p:grpSpPr>
                    <p:sp>
                      <p:nvSpPr>
                        <p:cNvPr id="76" name="Rectangle: Rounded Corners 75">
                          <a:extLst>
                            <a:ext uri="{FF2B5EF4-FFF2-40B4-BE49-F238E27FC236}">
                              <a16:creationId xmlns:a16="http://schemas.microsoft.com/office/drawing/2014/main" id="{A4A0479A-6E8C-43A1-BD35-5352485A3F9E}"/>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đúng</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77" name="Oval 76">
                          <a:extLst>
                            <a:ext uri="{FF2B5EF4-FFF2-40B4-BE49-F238E27FC236}">
                              <a16:creationId xmlns:a16="http://schemas.microsoft.com/office/drawing/2014/main" id="{16C5E397-CC71-4CFA-87F6-DD4AFEEA0ABB}"/>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1</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73" name="Picture 72">
                        <a:extLst>
                          <a:ext uri="{FF2B5EF4-FFF2-40B4-BE49-F238E27FC236}">
                            <a16:creationId xmlns:a16="http://schemas.microsoft.com/office/drawing/2014/main" id="{EAA38CFB-8EDD-4A24-AB05-95DD0F7C57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74" name="Picture 73">
                        <a:extLst>
                          <a:ext uri="{FF2B5EF4-FFF2-40B4-BE49-F238E27FC236}">
                            <a16:creationId xmlns:a16="http://schemas.microsoft.com/office/drawing/2014/main" id="{8EB8BAEE-23FD-4B4F-825F-CE012C355A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75" name="Picture 74">
                        <a:extLst>
                          <a:ext uri="{FF2B5EF4-FFF2-40B4-BE49-F238E27FC236}">
                            <a16:creationId xmlns:a16="http://schemas.microsoft.com/office/drawing/2014/main" id="{E682A9CC-93C9-4BB4-83D9-2A4875BB4DA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69" name="Picture 68">
                      <a:extLst>
                        <a:ext uri="{FF2B5EF4-FFF2-40B4-BE49-F238E27FC236}">
                          <a16:creationId xmlns:a16="http://schemas.microsoft.com/office/drawing/2014/main" id="{CA96D2E0-041B-4E2A-958B-839E736F1B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70" name="Picture 69">
                      <a:extLst>
                        <a:ext uri="{FF2B5EF4-FFF2-40B4-BE49-F238E27FC236}">
                          <a16:creationId xmlns:a16="http://schemas.microsoft.com/office/drawing/2014/main" id="{5DE9E563-FCCE-46C2-8F96-E460ADC5E30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71" name="Picture 70">
                      <a:extLst>
                        <a:ext uri="{FF2B5EF4-FFF2-40B4-BE49-F238E27FC236}">
                          <a16:creationId xmlns:a16="http://schemas.microsoft.com/office/drawing/2014/main" id="{8070A4A3-4869-4996-8049-C49A22B87B9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66" name="TextBox 65">
                    <a:extLst>
                      <a:ext uri="{FF2B5EF4-FFF2-40B4-BE49-F238E27FC236}">
                        <a16:creationId xmlns:a16="http://schemas.microsoft.com/office/drawing/2014/main" id="{1C6E48B0-57BA-4ACA-AA0A-7EA4A3DAE68D}"/>
                      </a:ext>
                    </a:extLst>
                  </p:cNvPr>
                  <p:cNvSpPr txBox="1"/>
                  <p:nvPr/>
                </p:nvSpPr>
                <p:spPr>
                  <a:xfrm>
                    <a:off x="8963815" y="19819"/>
                    <a:ext cx="2080989" cy="467164"/>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rPr>
                      <a:t>Tiêu chí đánh giá </a:t>
                    </a:r>
                    <a:endParaRPr kumimoji="0" lang="en-US" sz="3600" b="1" i="0" u="none" strike="noStrike" kern="0" cap="none" spc="0" normalizeH="0" baseline="0" noProof="0" dirty="0">
                      <a:ln>
                        <a:noFill/>
                      </a:ln>
                      <a:solidFill>
                        <a:srgbClr val="ED7D31">
                          <a:lumMod val="50000"/>
                        </a:srgbClr>
                      </a:solidFill>
                      <a:effectLst/>
                      <a:uLnTx/>
                      <a:uFillTx/>
                      <a:latin typeface="Arial-Rounded"/>
                      <a:ea typeface="Arial-Rounded" panose="020B0500000000000000" pitchFamily="34" charset="0"/>
                      <a:cs typeface="Arial-Rounded" panose="020B0500000000000000" pitchFamily="34" charset="0"/>
                    </a:endParaRPr>
                  </a:p>
                </p:txBody>
              </p:sp>
            </p:grpSp>
            <p:sp>
              <p:nvSpPr>
                <p:cNvPr id="60" name="Rectangle: Rounded Corners 59">
                  <a:extLst>
                    <a:ext uri="{FF2B5EF4-FFF2-40B4-BE49-F238E27FC236}">
                      <a16:creationId xmlns:a16="http://schemas.microsoft.com/office/drawing/2014/main" id="{A6358A93-154C-4127-87F6-B935F8D128FE}"/>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Ngắt, nghỉ đúng chỗ </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sp>
              <p:nvSpPr>
                <p:cNvPr id="61" name="Oval 60">
                  <a:extLst>
                    <a:ext uri="{FF2B5EF4-FFF2-40B4-BE49-F238E27FC236}">
                      <a16:creationId xmlns:a16="http://schemas.microsoft.com/office/drawing/2014/main" id="{8B840336-4B9E-4F53-BC38-95860E02D3AD}"/>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3</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62" name="Picture 61">
                  <a:extLst>
                    <a:ext uri="{FF2B5EF4-FFF2-40B4-BE49-F238E27FC236}">
                      <a16:creationId xmlns:a16="http://schemas.microsoft.com/office/drawing/2014/main" id="{4188F76C-DCA9-43C6-A248-E2FE5212ED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63" name="Picture 62">
                  <a:extLst>
                    <a:ext uri="{FF2B5EF4-FFF2-40B4-BE49-F238E27FC236}">
                      <a16:creationId xmlns:a16="http://schemas.microsoft.com/office/drawing/2014/main" id="{8DEC0B46-8C47-4D8B-A76B-0E26F78B3FD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64" name="Picture 63">
                  <a:extLst>
                    <a:ext uri="{FF2B5EF4-FFF2-40B4-BE49-F238E27FC236}">
                      <a16:creationId xmlns:a16="http://schemas.microsoft.com/office/drawing/2014/main" id="{260B8299-A6C7-4B20-A2BA-9E1316928B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55" name="Rectangle: Rounded Corners 54">
                <a:extLst>
                  <a:ext uri="{FF2B5EF4-FFF2-40B4-BE49-F238E27FC236}">
                    <a16:creationId xmlns:a16="http://schemas.microsoft.com/office/drawing/2014/main" id="{0A0ACBA5-AB84-4370-A4AB-3D641A06AF8F}"/>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Đọc và nhấn giọng</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 phù hợp</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pic>
            <p:nvPicPr>
              <p:cNvPr id="56" name="Picture 55">
                <a:extLst>
                  <a:ext uri="{FF2B5EF4-FFF2-40B4-BE49-F238E27FC236}">
                    <a16:creationId xmlns:a16="http://schemas.microsoft.com/office/drawing/2014/main" id="{9C9F99E2-DC95-45BC-B5E7-FA1E529BB93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57" name="Picture 56">
                <a:extLst>
                  <a:ext uri="{FF2B5EF4-FFF2-40B4-BE49-F238E27FC236}">
                    <a16:creationId xmlns:a16="http://schemas.microsoft.com/office/drawing/2014/main" id="{A04E08AF-49C0-4BD9-AF2F-511E2A0FD04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58" name="Picture 57">
                <a:extLst>
                  <a:ext uri="{FF2B5EF4-FFF2-40B4-BE49-F238E27FC236}">
                    <a16:creationId xmlns:a16="http://schemas.microsoft.com/office/drawing/2014/main" id="{F8681ADC-D4FA-4B97-A669-82776F7B1F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53" name="Oval 52">
              <a:extLst>
                <a:ext uri="{FF2B5EF4-FFF2-40B4-BE49-F238E27FC236}">
                  <a16:creationId xmlns:a16="http://schemas.microsoft.com/office/drawing/2014/main" id="{CF78720D-827F-489C-8234-CBD6E8D22333}"/>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rPr>
                <a:t>4</a:t>
              </a:r>
              <a:endParaRPr kumimoji="0" lang="en-US" sz="2400" b="1" i="0" u="none" strike="noStrike" kern="0" cap="none" spc="0" normalizeH="0" baseline="0" noProof="0" dirty="0">
                <a:ln>
                  <a:noFill/>
                </a:ln>
                <a:solidFill>
                  <a:prstClr val="black"/>
                </a:solidFill>
                <a:effectLst/>
                <a:uLnTx/>
                <a:uFillTx/>
                <a:latin typeface="Arial-Rounded"/>
                <a:ea typeface="Arial-Rounded" panose="020B0500000000000000" pitchFamily="34" charset="0"/>
                <a:cs typeface="Arial-Rounded" panose="020B0500000000000000" pitchFamily="34" charset="0"/>
              </a:endParaRPr>
            </a:p>
          </p:txBody>
        </p:sp>
      </p:grpSp>
      <p:pic>
        <p:nvPicPr>
          <p:cNvPr id="80" name="Picture 2" descr="Hand,okay,thumb - Transparent Background Teacher Cartoon Png , Free  Transparent Clipart - ClipartKey">
            <a:extLst>
              <a:ext uri="{FF2B5EF4-FFF2-40B4-BE49-F238E27FC236}">
                <a16:creationId xmlns:a16="http://schemas.microsoft.com/office/drawing/2014/main" id="{B40B375D-8808-438E-A9D7-1FC5807DBB17}"/>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flipH="1">
            <a:off x="1032006" y="4606601"/>
            <a:ext cx="222885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940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barn(inVertical)">
                                      <p:cBhvr>
                                        <p:cTn id="14"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43BE1341-6584-4645-A6D7-99C5FE5F08AD}"/>
              </a:ext>
            </a:extLst>
          </p:cNvPr>
          <p:cNvSpPr txBox="1"/>
          <p:nvPr/>
        </p:nvSpPr>
        <p:spPr>
          <a:xfrm>
            <a:off x="1590907" y="1155752"/>
            <a:ext cx="9010186" cy="4832092"/>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a:latin typeface="Arial-Rounded" panose="020B0500000000000000" pitchFamily="34" charset="0"/>
                <a:ea typeface="Arial-Rounded" panose="020B0500000000000000" pitchFamily="34" charset="0"/>
                <a:cs typeface="Arial-Rounded" panose="020B0500000000000000" pitchFamily="34" charset="0"/>
              </a:rPr>
              <a:t>Sáng chủ nhật, bố cho Nam và em đi công viên. Công viên đông như hội . Khi vào cổng, bố dặn: “Các con cẩn thận kéo bị lạc, Nếu không may bị lạc, các con nhớ đi ra cổng này. Nhìn kìa, trên cổng có lá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to”. </a:t>
            </a:r>
            <a:br>
              <a:rPr lang="en-US" sz="2800" dirty="0">
                <a:latin typeface="Arial-Rounded" panose="020B0500000000000000" pitchFamily="34" charset="0"/>
                <a:ea typeface="Arial-Rounded" panose="020B0500000000000000" pitchFamily="34" charset="0"/>
                <a:cs typeface="Arial-Rounded" panose="020B0500000000000000" pitchFamily="34" charset="0"/>
              </a:rPr>
            </a:br>
            <a:r>
              <a:rPr lang="en-US" sz="2800" dirty="0">
                <a:latin typeface="Arial-Rounded" panose="020B0500000000000000" pitchFamily="34" charset="0"/>
                <a:ea typeface="Arial-Rounded" panose="020B0500000000000000" pitchFamily="34" charset="0"/>
                <a:cs typeface="Arial-Rounded" panose="020B0500000000000000" pitchFamily="34" charset="0"/>
              </a:rPr>
              <a:t>        Công viên đẹp quá. Nam cứ mải mê xem hết chỗ này đến chỗ khác. Lúc ngoảnh lại thì không thấy bố và em đâu. Nam vừa chạy vừa gọi: Bố ơi! Bố ơi!”. Hoảng hốt, Nam suýt khóc. Chợt Nam nhìn thấy tấm biển “Lối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Nam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 lá cờ kia rồi!”. Nam mừng rỡ khi thấy bố và em đang ở đó.</a:t>
            </a:r>
            <a:br>
              <a:rPr lang="en-US" sz="2800" dirty="0">
                <a:latin typeface="Arial-Rounded" panose="020B0500000000000000" pitchFamily="34" charset="0"/>
                <a:ea typeface="Arial-Rounded" panose="020B0500000000000000" pitchFamily="34" charset="0"/>
                <a:cs typeface="Arial-Rounded" panose="020B0500000000000000" pitchFamily="34" charset="0"/>
              </a:rPr>
            </a:b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3673E2DA-C0D1-44B3-B70E-FF09A78BA7EA}"/>
              </a:ext>
            </a:extLst>
          </p:cNvPr>
          <p:cNvSpPr/>
          <p:nvPr/>
        </p:nvSpPr>
        <p:spPr>
          <a:xfrm>
            <a:off x="6881201" y="5587734"/>
            <a:ext cx="4572000" cy="400110"/>
          </a:xfrm>
          <a:prstGeom prst="rect">
            <a:avLst/>
          </a:prstGeom>
        </p:spPr>
        <p:txBody>
          <a:bodyPr>
            <a:spAutoFit/>
          </a:bodyPr>
          <a:lstStyle/>
          <a:p>
            <a:r>
              <a:rPr lang="en-US" sz="2000" dirty="0">
                <a:latin typeface="Arial-Rounded" panose="020B0500000000000000" pitchFamily="34" charset="0"/>
                <a:ea typeface="Arial-Rounded" panose="020B0500000000000000" pitchFamily="34" charset="0"/>
                <a:cs typeface="Arial-Rounded" panose="020B0500000000000000" pitchFamily="34" charset="0"/>
              </a:rPr>
              <a:t>(</a:t>
            </a:r>
            <a:r>
              <a:rPr lang="en-US" sz="2000" i="1" dirty="0">
                <a:latin typeface="Arial-Rounded" panose="020B0500000000000000" pitchFamily="34" charset="0"/>
                <a:ea typeface="Arial-Rounded" panose="020B0500000000000000" pitchFamily="34" charset="0"/>
                <a:cs typeface="Arial-Rounded" panose="020B0500000000000000" pitchFamily="34" charset="0"/>
              </a:rPr>
              <a:t>Theo</a:t>
            </a:r>
            <a:r>
              <a:rPr lang="en-US" sz="2000" dirty="0">
                <a:latin typeface="Arial-Rounded" panose="020B0500000000000000" pitchFamily="34" charset="0"/>
                <a:ea typeface="Arial-Rounded" panose="020B0500000000000000" pitchFamily="34" charset="0"/>
                <a:cs typeface="Arial-Rounded" panose="020B0500000000000000" pitchFamily="34" charset="0"/>
              </a:rPr>
              <a:t> Phạm Thị Thúy – Tuấn Hiển)</a:t>
            </a:r>
            <a:endParaRPr lang="en-US" sz="2000" dirty="0"/>
          </a:p>
        </p:txBody>
      </p:sp>
      <p:sp>
        <p:nvSpPr>
          <p:cNvPr id="4" name="Rectangle 3">
            <a:extLst>
              <a:ext uri="{FF2B5EF4-FFF2-40B4-BE49-F238E27FC236}">
                <a16:creationId xmlns:a16="http://schemas.microsoft.com/office/drawing/2014/main" id="{6C82C84A-5854-4F09-A69C-1ED4EDBE8861}"/>
              </a:ext>
            </a:extLst>
          </p:cNvPr>
          <p:cNvSpPr/>
          <p:nvPr/>
        </p:nvSpPr>
        <p:spPr>
          <a:xfrm>
            <a:off x="3907741" y="546990"/>
            <a:ext cx="4376518" cy="646331"/>
          </a:xfrm>
          <a:prstGeom prst="rect">
            <a:avLst/>
          </a:prstGeom>
        </p:spPr>
        <p:txBody>
          <a:bodyPr wrap="none">
            <a:spAutoFit/>
          </a:bodyPr>
          <a:lstStyle/>
          <a:p>
            <a:pPr algn="ctr"/>
            <a:r>
              <a:rPr lang="en-US" sz="3600" b="1" dirty="0">
                <a:solidFill>
                  <a:srgbClr val="CC66FF"/>
                </a:solidFill>
                <a:latin typeface="Arial-Rounded" panose="020B0500000000000000" pitchFamily="34" charset="0"/>
                <a:ea typeface="Arial-Rounded" panose="020B0500000000000000" pitchFamily="34" charset="0"/>
                <a:cs typeface="Arial-Rounded" panose="020B0500000000000000" pitchFamily="34" charset="0"/>
              </a:rPr>
              <a:t>Nếu không may bị lạc</a:t>
            </a:r>
          </a:p>
        </p:txBody>
      </p:sp>
      <p:sp>
        <p:nvSpPr>
          <p:cNvPr id="5" name="Cloud 4">
            <a:extLst>
              <a:ext uri="{FF2B5EF4-FFF2-40B4-BE49-F238E27FC236}">
                <a16:creationId xmlns:a16="http://schemas.microsoft.com/office/drawing/2014/main" id="{2382D9A6-9D38-4D2F-B0E4-BD37D461ACD5}"/>
              </a:ext>
            </a:extLst>
          </p:cNvPr>
          <p:cNvSpPr/>
          <p:nvPr/>
        </p:nvSpPr>
        <p:spPr>
          <a:xfrm>
            <a:off x="1742138" y="5531617"/>
            <a:ext cx="2930223" cy="1203720"/>
          </a:xfrm>
          <a:prstGeom prst="cloud">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Arial-Rounded" pitchFamily="34" charset="0"/>
                <a:ea typeface="Arial-Rounded" pitchFamily="34" charset="0"/>
                <a:cs typeface="Arial-Rounded" pitchFamily="34" charset="0"/>
              </a:rPr>
              <a:t>Đọc</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toàn</a:t>
            </a:r>
            <a:r>
              <a:rPr lang="en-US" sz="3200" b="1" dirty="0">
                <a:solidFill>
                  <a:schemeClr val="tx1"/>
                </a:solidFill>
                <a:latin typeface="Arial-Rounded" pitchFamily="34" charset="0"/>
                <a:ea typeface="Arial-Rounded" pitchFamily="34" charset="0"/>
                <a:cs typeface="Arial-Rounded" pitchFamily="34" charset="0"/>
              </a:rPr>
              <a:t> </a:t>
            </a:r>
            <a:r>
              <a:rPr lang="en-US" sz="3200" b="1" dirty="0" err="1">
                <a:solidFill>
                  <a:schemeClr val="tx1"/>
                </a:solidFill>
                <a:latin typeface="Arial-Rounded" pitchFamily="34" charset="0"/>
                <a:ea typeface="Arial-Rounded" pitchFamily="34" charset="0"/>
                <a:cs typeface="Arial-Rounded" pitchFamily="34" charset="0"/>
              </a:rPr>
              <a:t>bài</a:t>
            </a:r>
            <a:endParaRPr lang="en-US" sz="3200" b="1" dirty="0">
              <a:solidFill>
                <a:schemeClr val="tx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30513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191814"/>
            <a:ext cx="12895093" cy="7946844"/>
            <a:chOff x="0" y="-221063"/>
            <a:chExt cx="12895093" cy="7946844"/>
          </a:xfrm>
        </p:grpSpPr>
        <p:sp>
          <p:nvSpPr>
            <p:cNvPr id="35" name="矩形 34"/>
            <p:cNvSpPr/>
            <p:nvPr/>
          </p:nvSpPr>
          <p:spPr>
            <a:xfrm>
              <a:off x="0" y="0"/>
              <a:ext cx="12192000" cy="6858000"/>
            </a:xfrm>
            <a:prstGeom prst="rect">
              <a:avLst/>
            </a:prstGeom>
            <a:solidFill>
              <a:srgbClr val="9A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nvGrpSpPr>
            <p:cNvPr id="36" name="组合 35"/>
            <p:cNvGrpSpPr/>
            <p:nvPr/>
          </p:nvGrpSpPr>
          <p:grpSpPr>
            <a:xfrm>
              <a:off x="144150" y="-221063"/>
              <a:ext cx="12750943" cy="7946844"/>
              <a:chOff x="2627224" y="-795141"/>
              <a:chExt cx="10013806" cy="7040780"/>
            </a:xfrm>
          </p:grpSpPr>
          <p:sp>
            <p:nvSpPr>
              <p:cNvPr id="37" name="矩形 36"/>
              <p:cNvSpPr/>
              <p:nvPr/>
            </p:nvSpPr>
            <p:spPr>
              <a:xfrm>
                <a:off x="2627224" y="-599283"/>
                <a:ext cx="5758249" cy="5957676"/>
              </a:xfrm>
              <a:prstGeom prst="rect">
                <a:avLst/>
              </a:prstGeom>
              <a:blipFill dpi="0" rotWithShape="1">
                <a:blip r:embed="rId3">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0" name="矩形 39"/>
              <p:cNvSpPr/>
              <p:nvPr/>
            </p:nvSpPr>
            <p:spPr>
              <a:xfrm rot="10601959">
                <a:off x="6872592" y="-795141"/>
                <a:ext cx="5768438" cy="7040780"/>
              </a:xfrm>
              <a:prstGeom prst="rect">
                <a:avLst/>
              </a:prstGeom>
              <a:blipFill dpi="0" rotWithShape="1">
                <a:blip r:embed="rId4">
                  <a:alphaModFix amt="17000"/>
                  <a:lum bright="70000" contrast="-7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grpSp>
        <p:nvGrpSpPr>
          <p:cNvPr id="25" name="组合 24"/>
          <p:cNvGrpSpPr/>
          <p:nvPr/>
        </p:nvGrpSpPr>
        <p:grpSpPr>
          <a:xfrm>
            <a:off x="0" y="5207212"/>
            <a:ext cx="12523845" cy="1647370"/>
            <a:chOff x="0" y="5207212"/>
            <a:chExt cx="12523845" cy="1647370"/>
          </a:xfrm>
        </p:grpSpPr>
        <p:pic>
          <p:nvPicPr>
            <p:cNvPr id="26" name="图片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207212"/>
              <a:ext cx="6427845" cy="1647370"/>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5207212"/>
              <a:ext cx="6427845" cy="1647370"/>
            </a:xfrm>
            <a:prstGeom prst="rect">
              <a:avLst/>
            </a:prstGeom>
          </p:spPr>
        </p:pic>
      </p:grpSp>
      <p:grpSp>
        <p:nvGrpSpPr>
          <p:cNvPr id="42" name="组合 41"/>
          <p:cNvGrpSpPr/>
          <p:nvPr/>
        </p:nvGrpSpPr>
        <p:grpSpPr>
          <a:xfrm>
            <a:off x="2586166" y="597391"/>
            <a:ext cx="7443321" cy="4759928"/>
            <a:chOff x="2516470" y="548138"/>
            <a:chExt cx="7443321" cy="4759928"/>
          </a:xfrm>
        </p:grpSpPr>
        <p:sp>
          <p:nvSpPr>
            <p:cNvPr id="43" name="云形 42"/>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4" name="云形 43"/>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45" name="图片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338" y="2512229"/>
            <a:ext cx="1112666" cy="1112666"/>
          </a:xfrm>
          <a:prstGeom prst="rect">
            <a:avLst/>
          </a:prstGeom>
        </p:spPr>
      </p:pic>
      <p:pic>
        <p:nvPicPr>
          <p:cNvPr id="46" name="图片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1959" y="457112"/>
            <a:ext cx="2981702" cy="4020157"/>
          </a:xfrm>
          <a:prstGeom prst="rect">
            <a:avLst/>
          </a:prstGeom>
        </p:spPr>
      </p:pic>
      <p:sp>
        <p:nvSpPr>
          <p:cNvPr id="52" name="文本框 51"/>
          <p:cNvSpPr txBox="1"/>
          <p:nvPr/>
        </p:nvSpPr>
        <p:spPr>
          <a:xfrm>
            <a:off x="4705986" y="1976899"/>
            <a:ext cx="306837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6600" b="1" i="0" u="none" strike="noStrike" kern="1200" cap="none" spc="0" normalizeH="0" baseline="0" noProof="0" dirty="0" err="1">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en-US" altLang="zh-CN" sz="6600" b="1" i="0" u="none" strike="noStrike" kern="1200" cap="none" spc="0" normalizeH="0" baseline="0" noProof="0" dirty="0">
              <a:ln>
                <a:noFill/>
              </a:ln>
              <a:solidFill>
                <a:srgbClr val="FFC52F"/>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54" name="组合 53"/>
          <p:cNvGrpSpPr/>
          <p:nvPr/>
        </p:nvGrpSpPr>
        <p:grpSpPr>
          <a:xfrm>
            <a:off x="10015028" y="1176315"/>
            <a:ext cx="1633494" cy="1044603"/>
            <a:chOff x="8985779" y="3960837"/>
            <a:chExt cx="2199915" cy="1406823"/>
          </a:xfrm>
        </p:grpSpPr>
        <p:sp>
          <p:nvSpPr>
            <p:cNvPr id="55" name="云形 54"/>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7" name="云形 56"/>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grpSp>
        <p:nvGrpSpPr>
          <p:cNvPr id="60" name="组合 59"/>
          <p:cNvGrpSpPr/>
          <p:nvPr/>
        </p:nvGrpSpPr>
        <p:grpSpPr>
          <a:xfrm>
            <a:off x="700241" y="4100557"/>
            <a:ext cx="1891025" cy="1209291"/>
            <a:chOff x="392658" y="3679279"/>
            <a:chExt cx="1466266" cy="937662"/>
          </a:xfrm>
        </p:grpSpPr>
        <p:grpSp>
          <p:nvGrpSpPr>
            <p:cNvPr id="61" name="组合 60"/>
            <p:cNvGrpSpPr/>
            <p:nvPr/>
          </p:nvGrpSpPr>
          <p:grpSpPr>
            <a:xfrm>
              <a:off x="392658" y="3679279"/>
              <a:ext cx="1466266" cy="937662"/>
              <a:chOff x="1281153" y="5632171"/>
              <a:chExt cx="1466266" cy="937662"/>
            </a:xfrm>
          </p:grpSpPr>
          <p:sp>
            <p:nvSpPr>
              <p:cNvPr id="63" name="云形 62"/>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64" name="云形 63"/>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62" name="图片 6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69" name="组合 68"/>
          <p:cNvGrpSpPr/>
          <p:nvPr/>
        </p:nvGrpSpPr>
        <p:grpSpPr>
          <a:xfrm>
            <a:off x="9086116" y="4735242"/>
            <a:ext cx="1133322" cy="724748"/>
            <a:chOff x="8985779" y="3960837"/>
            <a:chExt cx="2199915" cy="1406823"/>
          </a:xfrm>
        </p:grpSpPr>
        <p:sp>
          <p:nvSpPr>
            <p:cNvPr id="70" name="云形 69"/>
            <p:cNvSpPr/>
            <p:nvPr/>
          </p:nvSpPr>
          <p:spPr>
            <a:xfrm>
              <a:off x="8985779" y="3960837"/>
              <a:ext cx="2199915" cy="1406823"/>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71" name="云形 70"/>
            <p:cNvSpPr/>
            <p:nvPr/>
          </p:nvSpPr>
          <p:spPr>
            <a:xfrm>
              <a:off x="9217452" y="4084959"/>
              <a:ext cx="1756042" cy="1122971"/>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Tree>
    <p:extLst>
      <p:ext uri="{BB962C8B-B14F-4D97-AF65-F5344CB8AC3E}">
        <p14:creationId xmlns:p14="http://schemas.microsoft.com/office/powerpoint/2010/main" val="1726817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par>
                                <p:cTn id="17" presetID="53" presetClass="entr" presetSubtype="16"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Effect transition="in" filter="fade">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1000"/>
                                        <p:tgtEl>
                                          <p:spTgt spid="46"/>
                                        </p:tgtEl>
                                      </p:cBhvr>
                                    </p:animEffect>
                                    <p:anim calcmode="lin" valueType="num">
                                      <p:cBhvr>
                                        <p:cTn id="34" dur="1000" fill="hold"/>
                                        <p:tgtEl>
                                          <p:spTgt spid="46"/>
                                        </p:tgtEl>
                                        <p:attrNameLst>
                                          <p:attrName>ppt_x</p:attrName>
                                        </p:attrNameLst>
                                      </p:cBhvr>
                                      <p:tavLst>
                                        <p:tav tm="0">
                                          <p:val>
                                            <p:strVal val="#ppt_x"/>
                                          </p:val>
                                        </p:tav>
                                        <p:tav tm="100000">
                                          <p:val>
                                            <p:strVal val="#ppt_x"/>
                                          </p:val>
                                        </p:tav>
                                      </p:tavLst>
                                    </p:anim>
                                    <p:anim calcmode="lin" valueType="num">
                                      <p:cBhvr>
                                        <p:cTn id="35" dur="1000" fill="hold"/>
                                        <p:tgtEl>
                                          <p:spTgt spid="4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1000"/>
                                        <p:tgtEl>
                                          <p:spTgt spid="42"/>
                                        </p:tgtEl>
                                      </p:cBhvr>
                                    </p:animEffect>
                                    <p:anim calcmode="lin" valueType="num">
                                      <p:cBhvr>
                                        <p:cTn id="39" dur="1000" fill="hold"/>
                                        <p:tgtEl>
                                          <p:spTgt spid="42"/>
                                        </p:tgtEl>
                                        <p:attrNameLst>
                                          <p:attrName>ppt_x</p:attrName>
                                        </p:attrNameLst>
                                      </p:cBhvr>
                                      <p:tavLst>
                                        <p:tav tm="0">
                                          <p:val>
                                            <p:strVal val="#ppt_x"/>
                                          </p:val>
                                        </p:tav>
                                        <p:tav tm="100000">
                                          <p:val>
                                            <p:strVal val="#ppt_x"/>
                                          </p:val>
                                        </p:tav>
                                      </p:tavLst>
                                    </p:anim>
                                    <p:anim calcmode="lin" valueType="num">
                                      <p:cBhvr>
                                        <p:cTn id="4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randombar(horizontal)">
                                      <p:cBhvr>
                                        <p:cTn id="5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2924947" y="3005027"/>
            <a:ext cx="3533765" cy="2062103"/>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Arial-Rounded"/>
                <a:ea typeface="Arial-Rounded"/>
                <a:cs typeface="+mn-cs"/>
              </a:rPr>
              <a:t>Bố</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cho</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Nam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và</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em</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đi</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chơi</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ở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công</a:t>
            </a:r>
            <a:r>
              <a:rPr kumimoji="0" lang="en-US" altLang="zh-CN" sz="3200" b="0" i="0" u="none" strike="noStrike" kern="1200" cap="none" spc="0" normalizeH="0" noProof="0" dirty="0">
                <a:ln>
                  <a:noFill/>
                </a:ln>
                <a:solidFill>
                  <a:prstClr val="black"/>
                </a:solidFill>
                <a:effectLst/>
                <a:uLnTx/>
                <a:uFillTx/>
                <a:latin typeface="Arial-Rounded"/>
                <a:ea typeface="Arial-Rounded"/>
                <a:cs typeface="+mn-cs"/>
              </a:rPr>
              <a:t> </a:t>
            </a:r>
            <a:r>
              <a:rPr kumimoji="0" lang="en-US" altLang="zh-CN" sz="3200" b="0" i="0" u="none" strike="noStrike" kern="1200" cap="none" spc="0" normalizeH="0" noProof="0" dirty="0" err="1">
                <a:ln>
                  <a:noFill/>
                </a:ln>
                <a:solidFill>
                  <a:prstClr val="black"/>
                </a:solidFill>
                <a:effectLst/>
                <a:uLnTx/>
                <a:uFillTx/>
                <a:latin typeface="Arial-Rounded"/>
                <a:ea typeface="Arial-Rounded"/>
                <a:cs typeface="+mn-cs"/>
              </a:rPr>
              <a:t>viên</a:t>
            </a:r>
            <a:endParaRPr kumimoji="0" lang="en-US" altLang="zh-CN" sz="3200" b="0" i="0" u="none" strike="noStrike" kern="1200" cap="none" spc="0" normalizeH="0" baseline="0" noProof="0" dirty="0">
              <a:ln>
                <a:noFill/>
              </a:ln>
              <a:solidFill>
                <a:prstClr val="black"/>
              </a:solidFill>
              <a:effectLst/>
              <a:uLnTx/>
              <a:uFillTx/>
              <a:latin typeface="Arial-Rounded"/>
              <a:ea typeface="Arial-Rounded"/>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4" name="矩形 3"/>
          <p:cNvSpPr/>
          <p:nvPr/>
        </p:nvSpPr>
        <p:spPr>
          <a:xfrm>
            <a:off x="2783432" y="2245588"/>
            <a:ext cx="3675279"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rPr>
              <a:t>a. </a:t>
            </a:r>
            <a:r>
              <a:rPr kumimoji="0" lang="en-US" altLang="zh-CN" sz="3200" b="0" i="0" u="none" strike="noStrike" kern="1200" cap="none" spc="0" normalizeH="0" baseline="0" noProof="0" dirty="0" err="1">
                <a:ln>
                  <a:noFill/>
                </a:ln>
                <a:solidFill>
                  <a:srgbClr val="FF0000"/>
                </a:solidFill>
                <a:effectLst/>
                <a:uLnTx/>
                <a:uFillTx/>
                <a:latin typeface="Arial-Rounded"/>
                <a:ea typeface="Arial-Rounded"/>
                <a:cs typeface="+mn-cs"/>
              </a:rPr>
              <a:t>Bố</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cho</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và</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em</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đi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chơi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ở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đâu</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020347" y="2459115"/>
            <a:ext cx="4762500"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426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53" presetClass="entr" presetSubtype="16"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7">
                                            <p:txEl>
                                              <p:pRg st="1" end="1"/>
                                            </p:txEl>
                                          </p:spTgt>
                                        </p:tgtEl>
                                        <p:attrNameLst>
                                          <p:attrName>style.visibility</p:attrName>
                                        </p:attrNameLst>
                                      </p:cBhvr>
                                      <p:to>
                                        <p:strVal val="visible"/>
                                      </p:to>
                                    </p:set>
                                    <p:animEffect transition="in" filter="wipe(up)">
                                      <p:cBhvr>
                                        <p:cTn id="44" dur="500"/>
                                        <p:tgtEl>
                                          <p:spTgt spid="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684276" y="861109"/>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1792512" y="2848910"/>
            <a:ext cx="5586761"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anh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cẩn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kéo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may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lạc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a:t>
            </a:r>
            <a:r>
              <a:rPr lang="en-US" sz="2800" dirty="0">
                <a:latin typeface="Arial-Rounded" panose="020B0500000000000000" pitchFamily="34" charset="0"/>
                <a:ea typeface="Arial-Rounded" panose="020B0500000000000000" pitchFamily="34" charset="0"/>
                <a:cs typeface="Arial-Rounded" panose="020B0500000000000000" pitchFamily="34" charset="0"/>
              </a:rPr>
              <a:t> con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lá</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cờ</a:t>
            </a: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2004385" y="2158972"/>
            <a:ext cx="5374888"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rPr>
              <a:t>b. Khi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vào</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cổng</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bố</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dặn</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hai</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anh</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em</a:t>
            </a:r>
            <a:r>
              <a:rPr lang="en-US" altLang="zh-CN" sz="3200" dirty="0">
                <a:solidFill>
                  <a:srgbClr val="FF0000"/>
                </a:solidFill>
                <a:latin typeface="Arial-Rounded"/>
                <a:ea typeface="Arial-Rounded"/>
              </a:rPr>
              <a:t> Nam </a:t>
            </a:r>
            <a:r>
              <a:rPr lang="en-US" altLang="zh-CN" sz="3200" dirty="0" err="1">
                <a:solidFill>
                  <a:srgbClr val="FF0000"/>
                </a:solidFill>
                <a:latin typeface="Arial-Rounded"/>
                <a:ea typeface="Arial-Rounded"/>
              </a:rPr>
              <a:t>như</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thế</a:t>
            </a:r>
            <a:r>
              <a:rPr lang="en-US" altLang="zh-CN" sz="3200" dirty="0">
                <a:solidFill>
                  <a:srgbClr val="FF0000"/>
                </a:solidFill>
                <a:latin typeface="Arial-Rounded"/>
                <a:ea typeface="Arial-Rounded"/>
              </a:rPr>
              <a:t> </a:t>
            </a:r>
            <a:r>
              <a:rPr lang="en-US" altLang="zh-CN" sz="3200" dirty="0" err="1">
                <a:solidFill>
                  <a:srgbClr val="FF0000"/>
                </a:solidFill>
                <a:latin typeface="Arial-Rounded"/>
                <a:ea typeface="Arial-Rounded"/>
              </a:rPr>
              <a:t>nào</a:t>
            </a:r>
            <a:r>
              <a:rPr lang="en-US" altLang="zh-CN" sz="3200" dirty="0">
                <a:solidFill>
                  <a:srgbClr val="FF0000"/>
                </a:solidFill>
                <a:latin typeface="Arial-Rounded"/>
                <a:ea typeface="Arial-Rounded"/>
              </a:rPr>
              <a:t>?</a:t>
            </a:r>
            <a:endPar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5" name="Picture 4">
            <a:extLst>
              <a:ext uri="{FF2B5EF4-FFF2-40B4-BE49-F238E27FC236}">
                <a16:creationId xmlns:a16="http://schemas.microsoft.com/office/drawing/2014/main" id="{AF10BEB4-CF1C-447F-B6F8-2581110FCF2B}"/>
              </a:ext>
            </a:extLst>
          </p:cNvPr>
          <p:cNvPicPr>
            <a:picLocks noChangeAspect="1"/>
          </p:cNvPicPr>
          <p:nvPr/>
        </p:nvPicPr>
        <p:blipFill>
          <a:blip r:embed="rId4"/>
          <a:stretch>
            <a:fillRect/>
          </a:stretch>
        </p:blipFill>
        <p:spPr>
          <a:xfrm>
            <a:off x="7638585" y="2459115"/>
            <a:ext cx="4144262" cy="301268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4813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组合 38"/>
          <p:cNvGrpSpPr/>
          <p:nvPr/>
        </p:nvGrpSpPr>
        <p:grpSpPr>
          <a:xfrm>
            <a:off x="812384" y="1028944"/>
            <a:ext cx="7885603" cy="5042763"/>
            <a:chOff x="2516470" y="548138"/>
            <a:chExt cx="7443321" cy="4759928"/>
          </a:xfrm>
        </p:grpSpPr>
        <p:sp>
          <p:nvSpPr>
            <p:cNvPr id="40" name="云形 39"/>
            <p:cNvSpPr/>
            <p:nvPr/>
          </p:nvSpPr>
          <p:spPr>
            <a:xfrm>
              <a:off x="2516470" y="548138"/>
              <a:ext cx="7443321" cy="4759928"/>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41" name="云形 40"/>
            <p:cNvSpPr/>
            <p:nvPr/>
          </p:nvSpPr>
          <p:spPr>
            <a:xfrm>
              <a:off x="2922743" y="818421"/>
              <a:ext cx="6658840" cy="4258256"/>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22" name="文本框 21"/>
          <p:cNvSpPr txBox="1"/>
          <p:nvPr/>
        </p:nvSpPr>
        <p:spPr>
          <a:xfrm>
            <a:off x="1970481" y="276334"/>
            <a:ext cx="3184915"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lời</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hỏi</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3" name="组合 22"/>
          <p:cNvGrpSpPr/>
          <p:nvPr/>
        </p:nvGrpSpPr>
        <p:grpSpPr>
          <a:xfrm>
            <a:off x="10491844" y="5660115"/>
            <a:ext cx="1430728" cy="914936"/>
            <a:chOff x="392658" y="3679279"/>
            <a:chExt cx="1466266" cy="937662"/>
          </a:xfrm>
        </p:grpSpPr>
        <p:grpSp>
          <p:nvGrpSpPr>
            <p:cNvPr id="24" name="组合 23"/>
            <p:cNvGrpSpPr/>
            <p:nvPr/>
          </p:nvGrpSpPr>
          <p:grpSpPr>
            <a:xfrm>
              <a:off x="392658" y="3679279"/>
              <a:ext cx="1466266" cy="937662"/>
              <a:chOff x="1281153" y="5632171"/>
              <a:chExt cx="1466266" cy="937662"/>
            </a:xfrm>
          </p:grpSpPr>
          <p:sp>
            <p:nvSpPr>
              <p:cNvPr id="26" name="云形 25"/>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7" name="云形 26"/>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28" name="组合 27"/>
          <p:cNvGrpSpPr/>
          <p:nvPr/>
        </p:nvGrpSpPr>
        <p:grpSpPr>
          <a:xfrm>
            <a:off x="721815" y="296939"/>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50" name="组合 49"/>
          <p:cNvGrpSpPr/>
          <p:nvPr/>
        </p:nvGrpSpPr>
        <p:grpSpPr>
          <a:xfrm>
            <a:off x="848933" y="5831865"/>
            <a:ext cx="844400" cy="539985"/>
            <a:chOff x="1281153" y="5632171"/>
            <a:chExt cx="1466266" cy="937662"/>
          </a:xfrm>
        </p:grpSpPr>
        <p:sp>
          <p:nvSpPr>
            <p:cNvPr id="52" name="云形 51"/>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53" name="云形 52"/>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sp>
        <p:nvSpPr>
          <p:cNvPr id="37" name="矩形 36"/>
          <p:cNvSpPr/>
          <p:nvPr/>
        </p:nvSpPr>
        <p:spPr>
          <a:xfrm>
            <a:off x="2620537" y="2959786"/>
            <a:ext cx="4412414" cy="181588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a:p>
            <a:pPr lvl="0" algn="just">
              <a:defRPr/>
            </a:pPr>
            <a:r>
              <a:rPr lang="en-US" sz="2800" dirty="0" err="1">
                <a:latin typeface="Arial-Rounded" panose="020B0500000000000000" pitchFamily="34" charset="0"/>
                <a:ea typeface="Arial-Rounded" panose="020B0500000000000000" pitchFamily="34" charset="0"/>
                <a:cs typeface="Arial-Rounded" panose="020B0500000000000000" pitchFamily="34" charset="0"/>
              </a:rPr>
              <a:t>Nhớ</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dặn</a:t>
            </a:r>
            <a:r>
              <a:rPr lang="en-US" sz="2800" dirty="0">
                <a:latin typeface="Arial-Rounded" panose="020B0500000000000000" pitchFamily="34" charset="0"/>
                <a:ea typeface="Arial-Rounded" panose="020B0500000000000000" pitchFamily="34" charset="0"/>
                <a:cs typeface="Arial-Rounded" panose="020B0500000000000000" pitchFamily="34" charset="0"/>
              </a:rPr>
              <a:t>, Nam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hướng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tấm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cổng</a:t>
            </a:r>
            <a:endParaRPr kumimoji="0" lang="en-US" altLang="zh-CN" sz="2800" b="0" i="0" u="none" strike="noStrike" kern="1200" cap="none" spc="0" normalizeH="0" baseline="0" noProof="0" dirty="0">
              <a:ln>
                <a:noFill/>
              </a:ln>
              <a:solidFill>
                <a:prstClr val="black"/>
              </a:solidFill>
              <a:effectLst/>
              <a:uLnTx/>
              <a:uFillTx/>
              <a:latin typeface="Arial-Rounded"/>
              <a:ea typeface="Arial-Rounded"/>
            </a:endParaRPr>
          </a:p>
        </p:txBody>
      </p:sp>
      <p:sp>
        <p:nvSpPr>
          <p:cNvPr id="4" name="矩形 3"/>
          <p:cNvSpPr/>
          <p:nvPr/>
        </p:nvSpPr>
        <p:spPr>
          <a:xfrm>
            <a:off x="2620537" y="2178294"/>
            <a:ext cx="4558014"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rPr>
              <a:t>c. </a:t>
            </a:r>
            <a:r>
              <a:rPr kumimoji="0" lang="en-US" altLang="zh-CN" sz="3200" b="0" i="0" u="none" strike="noStrike" kern="1200" cap="none" spc="0" normalizeH="0" baseline="0" noProof="0" dirty="0" err="1">
                <a:ln>
                  <a:noFill/>
                </a:ln>
                <a:solidFill>
                  <a:srgbClr val="FF0000"/>
                </a:solidFill>
                <a:effectLst/>
                <a:uLnTx/>
                <a:uFillTx/>
                <a:latin typeface="Arial-Rounded"/>
                <a:ea typeface="Arial-Rounded"/>
                <a:cs typeface="+mn-cs"/>
              </a:rPr>
              <a:t>Nhớ</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lời</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bố</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dặn</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Nam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đã</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làm</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 </a:t>
            </a:r>
            <a:r>
              <a:rPr kumimoji="0" lang="en-US" altLang="zh-CN" sz="3200" b="0" i="0" u="none" strike="noStrike" kern="1200" cap="none" spc="0" normalizeH="0" noProof="0" dirty="0" err="1">
                <a:ln>
                  <a:noFill/>
                </a:ln>
                <a:solidFill>
                  <a:srgbClr val="FF0000"/>
                </a:solidFill>
                <a:effectLst/>
                <a:uLnTx/>
                <a:uFillTx/>
                <a:latin typeface="Arial-Rounded"/>
                <a:ea typeface="Arial-Rounded"/>
                <a:cs typeface="+mn-cs"/>
              </a:rPr>
              <a:t>gì</a:t>
            </a:r>
            <a:r>
              <a:rPr kumimoji="0" lang="en-US" altLang="zh-CN" sz="3200" b="0" i="0" u="none" strike="noStrike" kern="1200" cap="none" spc="0" normalizeH="0" noProof="0" dirty="0">
                <a:ln>
                  <a:noFill/>
                </a:ln>
                <a:solidFill>
                  <a:srgbClr val="FF0000"/>
                </a:solidFill>
                <a:effectLst/>
                <a:uLnTx/>
                <a:uFillTx/>
                <a:latin typeface="Arial-Rounded"/>
                <a:ea typeface="Arial-Rounded"/>
                <a:cs typeface="+mn-cs"/>
              </a:rPr>
              <a:t>?</a:t>
            </a:r>
            <a:endParaRPr kumimoji="0" lang="en-US" altLang="zh-CN" sz="3200" b="0" i="0" u="none" strike="noStrike" kern="1200" cap="none" spc="0" normalizeH="0" baseline="0" noProof="0" dirty="0">
              <a:ln>
                <a:noFill/>
              </a:ln>
              <a:solidFill>
                <a:srgbClr val="FF0000"/>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0F8AEED3-3F1D-4D2C-B95F-39C6F4340930}"/>
              </a:ext>
            </a:extLst>
          </p:cNvPr>
          <p:cNvPicPr>
            <a:picLocks noChangeAspect="1"/>
          </p:cNvPicPr>
          <p:nvPr/>
        </p:nvPicPr>
        <p:blipFill>
          <a:blip r:embed="rId4"/>
          <a:stretch>
            <a:fillRect/>
          </a:stretch>
        </p:blipFill>
        <p:spPr>
          <a:xfrm>
            <a:off x="7704389" y="3178903"/>
            <a:ext cx="3908423" cy="21880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48208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randombar(horizontal)">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anim calcmode="lin" valueType="num">
                                      <p:cBhvr>
                                        <p:cTn id="40" dur="1000" fill="hold"/>
                                        <p:tgtEl>
                                          <p:spTgt spid="37"/>
                                        </p:tgtEl>
                                        <p:attrNameLst>
                                          <p:attrName>ppt_x</p:attrName>
                                        </p:attrNameLst>
                                      </p:cBhvr>
                                      <p:tavLst>
                                        <p:tav tm="0">
                                          <p:val>
                                            <p:strVal val="#ppt_x"/>
                                          </p:val>
                                        </p:tav>
                                        <p:tav tm="100000">
                                          <p:val>
                                            <p:strVal val="#ppt_x"/>
                                          </p:val>
                                        </p:tav>
                                      </p:tavLst>
                                    </p:anim>
                                    <p:anim calcmode="lin" valueType="num">
                                      <p:cBhvr>
                                        <p:cTn id="41"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7"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圆角矩形 46"/>
          <p:cNvSpPr/>
          <p:nvPr/>
        </p:nvSpPr>
        <p:spPr>
          <a:xfrm>
            <a:off x="1186066" y="1704458"/>
            <a:ext cx="10056365" cy="3976231"/>
          </a:xfrm>
          <a:prstGeom prst="roundRect">
            <a:avLst/>
          </a:prstGeom>
          <a:solidFill>
            <a:schemeClr val="bg1"/>
          </a:solidFill>
          <a:ln w="28575">
            <a:solidFill>
              <a:srgbClr val="8ACF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1" i="0" u="none" strike="noStrike" kern="1200" cap="none" spc="0" normalizeH="0" baseline="0" noProof="0">
              <a:ln>
                <a:noFill/>
              </a:ln>
              <a:solidFill>
                <a:prstClr val="black"/>
              </a:solidFill>
              <a:effectLst/>
              <a:uLnTx/>
              <a:uFillTx/>
              <a:latin typeface="Arial-Rounded"/>
              <a:ea typeface="Arial-Rounded"/>
              <a:cs typeface="+mn-cs"/>
            </a:endParaRPr>
          </a:p>
        </p:txBody>
      </p:sp>
      <p:sp>
        <p:nvSpPr>
          <p:cNvPr id="22" name="文本框 21"/>
          <p:cNvSpPr txBox="1"/>
          <p:nvPr/>
        </p:nvSpPr>
        <p:spPr>
          <a:xfrm>
            <a:off x="2019591" y="430118"/>
            <a:ext cx="9053570" cy="584775"/>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Viết</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vào</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vở</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câu</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trả</a:t>
            </a:r>
            <a:r>
              <a:rPr kumimoji="0" lang="en-US" altLang="zh-CN" sz="32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 </a:t>
            </a:r>
            <a:r>
              <a:rPr kumimoji="0" lang="en-US" altLang="zh-CN" sz="32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rPr>
              <a:t>lờ</a:t>
            </a:r>
            <a:r>
              <a:rPr lang="en-US" altLang="zh-CN" dirty="0" err="1">
                <a:solidFill>
                  <a:prstClr val="white"/>
                </a:solidFill>
                <a:latin typeface="Arial-Rounded"/>
              </a:rPr>
              <a:t>i</a:t>
            </a:r>
            <a:r>
              <a:rPr lang="en-US" altLang="zh-CN" dirty="0">
                <a:solidFill>
                  <a:prstClr val="white"/>
                </a:solidFill>
                <a:latin typeface="Arial-Rounded"/>
              </a:rPr>
              <a:t> </a:t>
            </a:r>
            <a:r>
              <a:rPr lang="en-US" altLang="zh-CN" dirty="0" err="1">
                <a:solidFill>
                  <a:prstClr val="white"/>
                </a:solidFill>
                <a:latin typeface="Arial-Rounded"/>
              </a:rPr>
              <a:t>câu</a:t>
            </a:r>
            <a:r>
              <a:rPr lang="en-US" altLang="zh-CN" dirty="0">
                <a:solidFill>
                  <a:prstClr val="white"/>
                </a:solidFill>
                <a:latin typeface="Arial-Rounded"/>
              </a:rPr>
              <a:t> </a:t>
            </a:r>
            <a:r>
              <a:rPr lang="en-US" altLang="zh-CN" dirty="0" err="1">
                <a:solidFill>
                  <a:prstClr val="white"/>
                </a:solidFill>
                <a:latin typeface="Arial-Rounded"/>
              </a:rPr>
              <a:t>hỏi</a:t>
            </a:r>
            <a:r>
              <a:rPr lang="en-US" altLang="zh-CN" dirty="0">
                <a:solidFill>
                  <a:prstClr val="white"/>
                </a:solidFill>
                <a:latin typeface="Arial-Rounded"/>
              </a:rPr>
              <a:t> a ở </a:t>
            </a:r>
            <a:r>
              <a:rPr lang="en-US" altLang="zh-CN" dirty="0" err="1">
                <a:solidFill>
                  <a:prstClr val="white"/>
                </a:solidFill>
                <a:latin typeface="Arial-Rounded"/>
              </a:rPr>
              <a:t>mục</a:t>
            </a:r>
            <a:r>
              <a:rPr lang="en-US" altLang="zh-CN" dirty="0">
                <a:solidFill>
                  <a:prstClr val="white"/>
                </a:solidFill>
                <a:latin typeface="Arial-Rounded"/>
              </a:rPr>
              <a:t> 3</a:t>
            </a:r>
            <a:endParaRPr kumimoji="0" lang="zh-CN" alt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a:ea typeface="方正汉真广标简体" panose="02000000000000000000" pitchFamily="2" charset="-122"/>
              <a:cs typeface="+mn-cs"/>
            </a:endParaRPr>
          </a:p>
        </p:txBody>
      </p:sp>
      <p:grpSp>
        <p:nvGrpSpPr>
          <p:cNvPr id="28" name="组合 27"/>
          <p:cNvGrpSpPr/>
          <p:nvPr/>
        </p:nvGrpSpPr>
        <p:grpSpPr>
          <a:xfrm>
            <a:off x="848933" y="256843"/>
            <a:ext cx="1144670" cy="732005"/>
            <a:chOff x="1281153" y="5632171"/>
            <a:chExt cx="1466266" cy="937662"/>
          </a:xfrm>
        </p:grpSpPr>
        <p:sp>
          <p:nvSpPr>
            <p:cNvPr id="29" name="云形 28"/>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B9F1"/>
                  </a:solidFill>
                  <a:effectLst/>
                  <a:uLnTx/>
                  <a:uFillTx/>
                  <a:latin typeface="Arial-Rounded"/>
                  <a:ea typeface="Arial-Rounded"/>
                  <a:cs typeface="+mn-cs"/>
                </a:rPr>
                <a:t>04</a:t>
              </a:r>
              <a:endParaRPr kumimoji="0" lang="zh-CN" altLang="en-US" sz="2400" b="1" i="0" u="none" strike="noStrike" kern="1200" cap="none" spc="0" normalizeH="0" baseline="0" noProof="0" dirty="0">
                <a:ln>
                  <a:noFill/>
                </a:ln>
                <a:solidFill>
                  <a:srgbClr val="00B9F1"/>
                </a:solidFill>
                <a:effectLst/>
                <a:uLnTx/>
                <a:uFillTx/>
                <a:latin typeface="Arial-Rounded"/>
                <a:ea typeface="Arial-Rounded"/>
                <a:cs typeface="+mn-cs"/>
              </a:endParaRPr>
            </a:p>
          </p:txBody>
        </p:sp>
        <p:sp>
          <p:nvSpPr>
            <p:cNvPr id="30" name="云形 29"/>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srgbClr val="00B9F1"/>
                </a:solidFill>
                <a:effectLst/>
                <a:uLnTx/>
                <a:uFillTx/>
                <a:latin typeface="Arial-Rounded"/>
                <a:ea typeface="Arial-Rounded"/>
                <a:cs typeface="+mn-cs"/>
              </a:endParaRPr>
            </a:p>
          </p:txBody>
        </p:sp>
      </p:grpSp>
      <p:grpSp>
        <p:nvGrpSpPr>
          <p:cNvPr id="19" name="组合 18"/>
          <p:cNvGrpSpPr/>
          <p:nvPr/>
        </p:nvGrpSpPr>
        <p:grpSpPr>
          <a:xfrm>
            <a:off x="848933" y="5831865"/>
            <a:ext cx="844400" cy="539985"/>
            <a:chOff x="1281153" y="5632171"/>
            <a:chExt cx="1466266" cy="937662"/>
          </a:xfrm>
        </p:grpSpPr>
        <p:sp>
          <p:nvSpPr>
            <p:cNvPr id="20" name="云形 19"/>
            <p:cNvSpPr/>
            <p:nvPr/>
          </p:nvSpPr>
          <p:spPr>
            <a:xfrm>
              <a:off x="1281153" y="5632171"/>
              <a:ext cx="1466266" cy="937662"/>
            </a:xfrm>
            <a:prstGeom prst="cloud">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sp>
          <p:nvSpPr>
            <p:cNvPr id="21" name="云形 20"/>
            <p:cNvSpPr/>
            <p:nvPr/>
          </p:nvSpPr>
          <p:spPr>
            <a:xfrm>
              <a:off x="1414367" y="5706781"/>
              <a:ext cx="1199837" cy="767283"/>
            </a:xfrm>
            <a:prstGeom prst="cloud">
              <a:avLst/>
            </a:prstGeom>
            <a:noFill/>
            <a:ln>
              <a:solidFill>
                <a:srgbClr val="8ACFEA"/>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pic>
        <p:nvPicPr>
          <p:cNvPr id="54" name="图片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267" y="4271167"/>
            <a:ext cx="1281506" cy="1281506"/>
          </a:xfrm>
          <a:prstGeom prst="rect">
            <a:avLst/>
          </a:prstGeom>
        </p:spPr>
      </p:pic>
      <p:sp>
        <p:nvSpPr>
          <p:cNvPr id="17" name="页脚占位符 2">
            <a:extLst>
              <a:ext uri="{FF2B5EF4-FFF2-40B4-BE49-F238E27FC236}">
                <a16:creationId xmlns:a16="http://schemas.microsoft.com/office/drawing/2014/main" id="{55BF20EB-4F6C-4137-906A-62F5BD4D3E0B}"/>
              </a:ext>
            </a:extLst>
          </p:cNvPr>
          <p:cNvSpPr txBox="1">
            <a:spLocks/>
          </p:cNvSpPr>
          <p:nvPr/>
        </p:nvSpPr>
        <p:spPr>
          <a:xfrm>
            <a:off x="3302847" y="4088605"/>
            <a:ext cx="4098499" cy="365125"/>
          </a:xfrm>
          <a:prstGeom prst="rect">
            <a:avLst/>
          </a:prstGeom>
        </p:spPr>
        <p:txBody>
          <a:bodyPr vert="horz" lIns="60960" tIns="30480" rIns="60960" bIns="3048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endParaRPr lang="zh-CN" altLang="en-US" sz="800">
              <a:solidFill>
                <a:prstClr val="black">
                  <a:tint val="75000"/>
                </a:prstClr>
              </a:solidFill>
              <a:latin typeface="Calibri"/>
              <a:ea typeface="宋体" panose="02010600030101010101" pitchFamily="2" charset="-122"/>
            </a:endParaRPr>
          </a:p>
        </p:txBody>
      </p:sp>
      <p:sp>
        <p:nvSpPr>
          <p:cNvPr id="18" name="灯片编号占位符 6">
            <a:extLst>
              <a:ext uri="{FF2B5EF4-FFF2-40B4-BE49-F238E27FC236}">
                <a16:creationId xmlns:a16="http://schemas.microsoft.com/office/drawing/2014/main" id="{8AA169CA-5592-4E6A-B604-88E4EDB26A41}"/>
              </a:ext>
            </a:extLst>
          </p:cNvPr>
          <p:cNvSpPr txBox="1">
            <a:spLocks/>
          </p:cNvSpPr>
          <p:nvPr/>
        </p:nvSpPr>
        <p:spPr>
          <a:xfrm>
            <a:off x="6350847" y="4088605"/>
            <a:ext cx="2732333" cy="365125"/>
          </a:xfrm>
          <a:prstGeom prst="rect">
            <a:avLst/>
          </a:prstGeom>
        </p:spPr>
        <p:txBody>
          <a:bodyPr vert="horz" lIns="60960" tIns="30480" rIns="60960" bIns="3048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fld id="{0C913308-F349-4B6D-A68A-DD1791B4A57B}" type="slidenum">
              <a:rPr lang="zh-CN" altLang="en-US" sz="800">
                <a:solidFill>
                  <a:prstClr val="black">
                    <a:tint val="75000"/>
                  </a:prstClr>
                </a:solidFill>
                <a:latin typeface="Calibri"/>
                <a:ea typeface="宋体" panose="02010600030101010101" pitchFamily="2" charset="-122"/>
              </a:rPr>
              <a:pPr defTabSz="609630"/>
              <a:t>26</a:t>
            </a:fld>
            <a:endParaRPr lang="zh-CN" altLang="en-US" sz="800">
              <a:solidFill>
                <a:prstClr val="black">
                  <a:tint val="75000"/>
                </a:prstClr>
              </a:solidFill>
              <a:latin typeface="Calibri"/>
              <a:ea typeface="宋体" panose="02010600030101010101" pitchFamily="2" charset="-122"/>
            </a:endParaRPr>
          </a:p>
        </p:txBody>
      </p:sp>
      <p:grpSp>
        <p:nvGrpSpPr>
          <p:cNvPr id="23" name="Group 22">
            <a:extLst>
              <a:ext uri="{FF2B5EF4-FFF2-40B4-BE49-F238E27FC236}">
                <a16:creationId xmlns:a16="http://schemas.microsoft.com/office/drawing/2014/main" id="{4FCA005B-F4FF-4963-A6FB-8F1957C5C6AC}"/>
              </a:ext>
            </a:extLst>
          </p:cNvPr>
          <p:cNvGrpSpPr/>
          <p:nvPr/>
        </p:nvGrpSpPr>
        <p:grpSpPr>
          <a:xfrm>
            <a:off x="2611402" y="2924438"/>
            <a:ext cx="8285426" cy="1651457"/>
            <a:chOff x="234952" y="2922395"/>
            <a:chExt cx="9321104" cy="1857889"/>
          </a:xfrm>
        </p:grpSpPr>
        <p:pic>
          <p:nvPicPr>
            <p:cNvPr id="24" name="Picture 2">
              <a:extLst>
                <a:ext uri="{FF2B5EF4-FFF2-40B4-BE49-F238E27FC236}">
                  <a16:creationId xmlns:a16="http://schemas.microsoft.com/office/drawing/2014/main" id="{2B92A707-9F31-4D3C-9376-CA5F243C87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199" r="-851"/>
            <a:stretch/>
          </p:blipFill>
          <p:spPr bwMode="auto">
            <a:xfrm>
              <a:off x="259081" y="2926205"/>
              <a:ext cx="6557355"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a:extLst>
                <a:ext uri="{FF2B5EF4-FFF2-40B4-BE49-F238E27FC236}">
                  <a16:creationId xmlns:a16="http://schemas.microsoft.com/office/drawing/2014/main" id="{C534AB6B-036F-4908-ADC2-02DD63024B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0" t="-2200" r="66965" b="1"/>
            <a:stretch/>
          </p:blipFill>
          <p:spPr bwMode="auto">
            <a:xfrm>
              <a:off x="6784163" y="2922395"/>
              <a:ext cx="2131238" cy="1854079"/>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a:extLst>
                <a:ext uri="{FF2B5EF4-FFF2-40B4-BE49-F238E27FC236}">
                  <a16:creationId xmlns:a16="http://schemas.microsoft.com/office/drawing/2014/main" id="{A25F9D29-D17C-4BC6-8807-4695865832C9}"/>
                </a:ext>
              </a:extLst>
            </p:cNvPr>
            <p:cNvSpPr/>
            <p:nvPr/>
          </p:nvSpPr>
          <p:spPr>
            <a:xfrm>
              <a:off x="234952" y="2940892"/>
              <a:ext cx="8680450" cy="1839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10"/>
              <a:endParaRPr lang="en-US" sz="1600">
                <a:solidFill>
                  <a:prstClr val="white"/>
                </a:solidFill>
                <a:latin typeface="Calibri"/>
                <a:ea typeface="Arial-Rounded"/>
              </a:endParaRPr>
            </a:p>
          </p:txBody>
        </p:sp>
        <p:sp>
          <p:nvSpPr>
            <p:cNvPr id="27" name="Rectangle 26">
              <a:extLst>
                <a:ext uri="{FF2B5EF4-FFF2-40B4-BE49-F238E27FC236}">
                  <a16:creationId xmlns:a16="http://schemas.microsoft.com/office/drawing/2014/main" id="{28BDD50A-5375-440B-858E-3F27DAD5F388}"/>
                </a:ext>
              </a:extLst>
            </p:cNvPr>
            <p:cNvSpPr/>
            <p:nvPr/>
          </p:nvSpPr>
          <p:spPr>
            <a:xfrm>
              <a:off x="259656" y="3322445"/>
              <a:ext cx="9296400" cy="657872"/>
            </a:xfrm>
            <a:prstGeom prst="rect">
              <a:avLst/>
            </a:prstGeom>
          </p:spPr>
          <p:txBody>
            <a:bodyPr wrap="square">
              <a:spAutoFit/>
            </a:bodyPr>
            <a:lstStyle/>
            <a:p>
              <a:pPr algn="ctr" defTabSz="812710"/>
              <a:r>
                <a:rPr lang="vi-VN" sz="3200" b="1" dirty="0">
                  <a:solidFill>
                    <a:srgbClr val="FF0000"/>
                  </a:solidFill>
                  <a:latin typeface="HP001 4 hàng" pitchFamily="34" charset="0"/>
                  <a:ea typeface="Arial-Rounded" pitchFamily="34" charset="0"/>
                  <a:cs typeface="Arial-Rounded" pitchFamily="34" charset="0"/>
                </a:rPr>
                <a:t>Bố cho Nam và em đi ch</a:t>
              </a:r>
              <a:r>
                <a:rPr lang="el-GR" sz="3200" b="1">
                  <a:solidFill>
                    <a:srgbClr val="FF0000"/>
                  </a:solidFill>
                  <a:latin typeface="HP001 4 hàng" panose="020B0603050302020204" pitchFamily="34" charset="0"/>
                  <a:ea typeface="Arial-Rounded" pitchFamily="34" charset="0"/>
                  <a:cs typeface="Arial-Rounded" pitchFamily="34" charset="0"/>
                </a:rPr>
                <a:t>Π</a:t>
              </a:r>
              <a:r>
                <a:rPr lang="vi-VN" sz="3200" b="1">
                  <a:solidFill>
                    <a:srgbClr val="FF0000"/>
                  </a:solidFill>
                  <a:latin typeface="HP001 4 hàng" pitchFamily="34" charset="0"/>
                  <a:ea typeface="Arial-Rounded" pitchFamily="34" charset="0"/>
                  <a:cs typeface="Arial-Rounded" pitchFamily="34" charset="0"/>
                </a:rPr>
                <a:t> </a:t>
              </a:r>
              <a:r>
                <a:rPr lang="vi-VN" sz="3200" b="1" dirty="0">
                  <a:solidFill>
                    <a:srgbClr val="FF0000"/>
                  </a:solidFill>
                  <a:latin typeface="HP001 4 hàng" pitchFamily="34" charset="0"/>
                  <a:ea typeface="Arial-Rounded" pitchFamily="34" charset="0"/>
                  <a:cs typeface="Arial-Rounded" pitchFamily="34" charset="0"/>
                </a:rPr>
                <a:t>ở công viên.</a:t>
              </a:r>
            </a:p>
          </p:txBody>
        </p:sp>
      </p:grpSp>
    </p:spTree>
    <p:extLst>
      <p:ext uri="{BB962C8B-B14F-4D97-AF65-F5344CB8AC3E}">
        <p14:creationId xmlns:p14="http://schemas.microsoft.com/office/powerpoint/2010/main" val="186812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heel(1)">
                                      <p:cBhvr>
                                        <p:cTn id="18" dur="7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5BF0E-9EC8-4DDC-B49C-51ED4DC01316}"/>
              </a:ext>
            </a:extLst>
          </p:cNvPr>
          <p:cNvPicPr>
            <a:picLocks noChangeAspect="1"/>
          </p:cNvPicPr>
          <p:nvPr/>
        </p:nvPicPr>
        <p:blipFill rotWithShape="1">
          <a:blip r:embed="rId2">
            <a:extLst>
              <a:ext uri="{28A0092B-C50C-407E-A947-70E740481C1C}">
                <a14:useLocalDpi xmlns:a14="http://schemas.microsoft.com/office/drawing/2010/main" val="0"/>
              </a:ext>
            </a:extLst>
          </a:blip>
          <a:srcRect l="11670" t="7179" r="12177" b="40718"/>
          <a:stretch/>
        </p:blipFill>
        <p:spPr>
          <a:xfrm>
            <a:off x="187919" y="132805"/>
            <a:ext cx="10984920" cy="6672513"/>
          </a:xfrm>
          <a:prstGeom prst="rect">
            <a:avLst/>
          </a:prstGeom>
        </p:spPr>
      </p:pic>
      <p:sp>
        <p:nvSpPr>
          <p:cNvPr id="4" name="TextBox 3">
            <a:extLst>
              <a:ext uri="{FF2B5EF4-FFF2-40B4-BE49-F238E27FC236}">
                <a16:creationId xmlns:a16="http://schemas.microsoft.com/office/drawing/2014/main" id="{D0272C59-1FB5-437C-A3D6-898534278D58}"/>
              </a:ext>
            </a:extLst>
          </p:cNvPr>
          <p:cNvSpPr txBox="1"/>
          <p:nvPr/>
        </p:nvSpPr>
        <p:spPr>
          <a:xfrm>
            <a:off x="1073709" y="372025"/>
            <a:ext cx="9213339" cy="584647"/>
          </a:xfrm>
          <a:prstGeom prst="rect">
            <a:avLst/>
          </a:prstGeom>
          <a:noFill/>
        </p:spPr>
        <p:txBody>
          <a:bodyPr wrap="square" rtlCol="0">
            <a:spAutoFit/>
          </a:bodyPr>
          <a:lstStyle/>
          <a:p>
            <a:r>
              <a:rPr lang="en-US" sz="3199" b="1" dirty="0" err="1">
                <a:latin typeface="HP001 4 hàng" panose="020B0603050302020204" pitchFamily="34" charset="0"/>
              </a:rPr>
              <a:t>Thứ</a:t>
            </a:r>
            <a:r>
              <a:rPr lang="en-US" sz="3199" b="1" dirty="0">
                <a:latin typeface="HP001 4 hàng" panose="020B0603050302020204" pitchFamily="34" charset="0"/>
              </a:rPr>
              <a:t> </a:t>
            </a:r>
            <a:r>
              <a:rPr lang="en-US" sz="3199" b="1" dirty="0" err="1">
                <a:latin typeface="HP001 4 hàng" panose="020B0603050302020204" pitchFamily="34" charset="0"/>
              </a:rPr>
              <a:t>hai</a:t>
            </a:r>
            <a:r>
              <a:rPr lang="en-US" sz="3199" b="1" dirty="0">
                <a:latin typeface="HP001 4 hàng" panose="020B0603050302020204" pitchFamily="34" charset="0"/>
              </a:rPr>
              <a:t> </a:t>
            </a:r>
            <a:r>
              <a:rPr lang="en-US" sz="3199" b="1" dirty="0" err="1">
                <a:latin typeface="HP001 4 hàng" panose="020B0603050302020204" pitchFamily="34" charset="0"/>
              </a:rPr>
              <a:t>ngày</a:t>
            </a:r>
            <a:r>
              <a:rPr lang="en-US" sz="3199" b="1" dirty="0">
                <a:latin typeface="HP001 4 hàng" panose="020B0603050302020204" pitchFamily="34" charset="0"/>
              </a:rPr>
              <a:t> 14 </a:t>
            </a:r>
            <a:r>
              <a:rPr lang="en-US" sz="3199" b="1" dirty="0" err="1">
                <a:latin typeface="HP001 4 hàng" panose="020B0603050302020204" pitchFamily="34" charset="0"/>
              </a:rPr>
              <a:t>tháng</a:t>
            </a:r>
            <a:r>
              <a:rPr lang="en-US" sz="3199" b="1" dirty="0">
                <a:latin typeface="HP001 4 hàng" panose="020B0603050302020204" pitchFamily="34" charset="0"/>
              </a:rPr>
              <a:t> 3 </a:t>
            </a:r>
            <a:r>
              <a:rPr lang="en-US" sz="3199" b="1" dirty="0" err="1">
                <a:latin typeface="HP001 4 hàng" panose="020B0603050302020204" pitchFamily="34" charset="0"/>
              </a:rPr>
              <a:t>năm</a:t>
            </a:r>
            <a:r>
              <a:rPr lang="en-US" sz="3199" b="1" dirty="0">
                <a:latin typeface="HP001 4 hàng" panose="020B0603050302020204" pitchFamily="34" charset="0"/>
              </a:rPr>
              <a:t> 2022 </a:t>
            </a:r>
          </a:p>
        </p:txBody>
      </p:sp>
      <p:sp>
        <p:nvSpPr>
          <p:cNvPr id="40" name="TextBox 39">
            <a:extLst>
              <a:ext uri="{FF2B5EF4-FFF2-40B4-BE49-F238E27FC236}">
                <a16:creationId xmlns:a16="http://schemas.microsoft.com/office/drawing/2014/main" id="{229DD654-1662-435C-957B-7F73A0A87E51}"/>
              </a:ext>
            </a:extLst>
          </p:cNvPr>
          <p:cNvSpPr txBox="1"/>
          <p:nvPr/>
        </p:nvSpPr>
        <p:spPr>
          <a:xfrm>
            <a:off x="4409790" y="979970"/>
            <a:ext cx="3031981" cy="584647"/>
          </a:xfrm>
          <a:prstGeom prst="rect">
            <a:avLst/>
          </a:prstGeom>
          <a:noFill/>
        </p:spPr>
        <p:txBody>
          <a:bodyPr wrap="square" rtlCol="0">
            <a:spAutoFit/>
          </a:bodyPr>
          <a:lstStyle/>
          <a:p>
            <a:r>
              <a:rPr lang="en-US" sz="3199" b="1" dirty="0" err="1">
                <a:latin typeface="HP001 4 hàng" panose="020B0603050302020204" pitchFamily="34" charset="0"/>
              </a:rPr>
              <a:t>Tiếng</a:t>
            </a:r>
            <a:r>
              <a:rPr lang="en-US" sz="3199" b="1" dirty="0">
                <a:latin typeface="HP001 4 hàng" panose="020B0603050302020204" pitchFamily="34" charset="0"/>
              </a:rPr>
              <a:t> </a:t>
            </a:r>
            <a:r>
              <a:rPr lang="en-US" sz="3199" b="1" dirty="0" err="1">
                <a:latin typeface="HP001 4 hàng" panose="020B0603050302020204" pitchFamily="34" charset="0"/>
              </a:rPr>
              <a:t>việt</a:t>
            </a:r>
            <a:endParaRPr lang="en-US" sz="3199" b="1" dirty="0">
              <a:latin typeface="HP001 4 hàng" panose="020B0603050302020204" pitchFamily="34" charset="0"/>
            </a:endParaRPr>
          </a:p>
        </p:txBody>
      </p:sp>
      <p:cxnSp>
        <p:nvCxnSpPr>
          <p:cNvPr id="5" name="Straight Connector 4">
            <a:extLst>
              <a:ext uri="{FF2B5EF4-FFF2-40B4-BE49-F238E27FC236}">
                <a16:creationId xmlns:a16="http://schemas.microsoft.com/office/drawing/2014/main" id="{DB20F83B-6364-48F8-8F79-0D55C986D346}"/>
              </a:ext>
            </a:extLst>
          </p:cNvPr>
          <p:cNvCxnSpPr>
            <a:cxnSpLocks/>
          </p:cNvCxnSpPr>
          <p:nvPr/>
        </p:nvCxnSpPr>
        <p:spPr>
          <a:xfrm>
            <a:off x="4577107" y="1392761"/>
            <a:ext cx="16646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9A942CF-8272-4ADD-8571-69CCF440B0EB}"/>
              </a:ext>
            </a:extLst>
          </p:cNvPr>
          <p:cNvSpPr txBox="1"/>
          <p:nvPr/>
        </p:nvSpPr>
        <p:spPr>
          <a:xfrm>
            <a:off x="3641463" y="1587915"/>
            <a:ext cx="4912968" cy="584647"/>
          </a:xfrm>
          <a:prstGeom prst="rect">
            <a:avLst/>
          </a:prstGeom>
          <a:noFill/>
        </p:spPr>
        <p:txBody>
          <a:bodyPr wrap="square" rtlCol="0">
            <a:spAutoFit/>
          </a:bodyPr>
          <a:lstStyle/>
          <a:p>
            <a:r>
              <a:rPr lang="en-US" sz="3199" b="1" dirty="0" err="1">
                <a:solidFill>
                  <a:srgbClr val="FF0000"/>
                </a:solidFill>
                <a:latin typeface="HP001 4 hàng" panose="020B0603050302020204" pitchFamily="34" charset="0"/>
              </a:rPr>
              <a:t>N</a:t>
            </a:r>
            <a:r>
              <a:rPr lang="en-US" sz="3199" b="1" dirty="0" err="1">
                <a:latin typeface="HP001 4 hàng" panose="020B0603050302020204" pitchFamily="34" charset="0"/>
              </a:rPr>
              <a:t>ếu</a:t>
            </a:r>
            <a:r>
              <a:rPr lang="en-US" sz="3199" b="1" dirty="0">
                <a:latin typeface="HP001 4 hàng" panose="020B0603050302020204" pitchFamily="34" charset="0"/>
              </a:rPr>
              <a:t> </a:t>
            </a:r>
            <a:r>
              <a:rPr lang="en-US" sz="3199" b="1" dirty="0" err="1">
                <a:latin typeface="HP001 4 hàng" panose="020B0603050302020204" pitchFamily="34" charset="0"/>
              </a:rPr>
              <a:t>không</a:t>
            </a:r>
            <a:r>
              <a:rPr lang="en-US" sz="3199" b="1" dirty="0">
                <a:latin typeface="HP001 4 hàng" panose="020B0603050302020204" pitchFamily="34" charset="0"/>
              </a:rPr>
              <a:t> may </a:t>
            </a:r>
            <a:r>
              <a:rPr lang="en-US" sz="3199" b="1" dirty="0" err="1">
                <a:latin typeface="HP001 4 hàng" panose="020B0603050302020204" pitchFamily="34" charset="0"/>
              </a:rPr>
              <a:t>bị</a:t>
            </a:r>
            <a:r>
              <a:rPr lang="en-US" sz="3199" b="1" dirty="0">
                <a:latin typeface="HP001 4 hàng" panose="020B0603050302020204" pitchFamily="34" charset="0"/>
              </a:rPr>
              <a:t> </a:t>
            </a:r>
            <a:r>
              <a:rPr lang="en-US" sz="3199" b="1" dirty="0" err="1">
                <a:latin typeface="HP001 4 hàng" panose="020B0603050302020204" pitchFamily="34" charset="0"/>
              </a:rPr>
              <a:t>lạc</a:t>
            </a:r>
            <a:endParaRPr lang="en-US" sz="3199" b="1" dirty="0">
              <a:latin typeface="HP001 4 hàng" panose="020B0603050302020204" pitchFamily="34" charset="0"/>
            </a:endParaRPr>
          </a:p>
        </p:txBody>
      </p:sp>
      <p:sp>
        <p:nvSpPr>
          <p:cNvPr id="94" name="TextBox 93">
            <a:extLst>
              <a:ext uri="{FF2B5EF4-FFF2-40B4-BE49-F238E27FC236}">
                <a16:creationId xmlns:a16="http://schemas.microsoft.com/office/drawing/2014/main" id="{CE869E7A-E269-4DB1-B0CD-3A513B110044}"/>
              </a:ext>
            </a:extLst>
          </p:cNvPr>
          <p:cNvSpPr txBox="1"/>
          <p:nvPr/>
        </p:nvSpPr>
        <p:spPr>
          <a:xfrm>
            <a:off x="3614129" y="5199448"/>
            <a:ext cx="4268785" cy="584775"/>
          </a:xfrm>
          <a:prstGeom prst="rect">
            <a:avLst/>
          </a:prstGeom>
          <a:noFill/>
        </p:spPr>
        <p:txBody>
          <a:bodyPr wrap="square" rtlCol="0">
            <a:spAutoFit/>
          </a:bodyPr>
          <a:lstStyle/>
          <a:p>
            <a:r>
              <a:rPr lang="en-US" sz="3200" b="1" dirty="0">
                <a:solidFill>
                  <a:srgbClr val="FF0000"/>
                </a:solidFill>
                <a:latin typeface="HP001 4 hàng" panose="020B0603050302020204" pitchFamily="34" charset="0"/>
              </a:rPr>
              <a:t> </a:t>
            </a:r>
            <a:endParaRPr lang="en-US" sz="3200" b="1" dirty="0">
              <a:latin typeface="HP001 4 hàng" panose="020B0603050302020204" pitchFamily="34" charset="0"/>
            </a:endParaRPr>
          </a:p>
        </p:txBody>
      </p:sp>
      <p:sp>
        <p:nvSpPr>
          <p:cNvPr id="95" name="TextBox 94">
            <a:extLst>
              <a:ext uri="{FF2B5EF4-FFF2-40B4-BE49-F238E27FC236}">
                <a16:creationId xmlns:a16="http://schemas.microsoft.com/office/drawing/2014/main" id="{CA9C49A3-2DA7-4720-83D0-D12FE825218B}"/>
              </a:ext>
            </a:extLst>
          </p:cNvPr>
          <p:cNvSpPr txBox="1"/>
          <p:nvPr/>
        </p:nvSpPr>
        <p:spPr>
          <a:xfrm>
            <a:off x="353408" y="5245614"/>
            <a:ext cx="10984920" cy="1077218"/>
          </a:xfrm>
          <a:prstGeom prst="rect">
            <a:avLst/>
          </a:prstGeom>
          <a:noFill/>
        </p:spPr>
        <p:txBody>
          <a:bodyPr wrap="square" rtlCol="0">
            <a:spAutoFit/>
          </a:bodyPr>
          <a:lstStyle/>
          <a:p>
            <a:r>
              <a:rPr lang="en-US" sz="3200" b="1" dirty="0" err="1">
                <a:latin typeface="HP001 4 hàng" panose="020B0603050302020204" pitchFamily="34" charset="0"/>
              </a:rPr>
              <a:t>viên</a:t>
            </a:r>
            <a:r>
              <a:rPr lang="en-US" sz="3200" b="1" dirty="0">
                <a:latin typeface="HP001 4 hàng" panose="020B0603050302020204" pitchFamily="34" charset="0"/>
              </a:rPr>
              <a:t> </a:t>
            </a:r>
            <a:r>
              <a:rPr lang="en-US" sz="3200" b="1" dirty="0" err="1">
                <a:latin typeface="HP001 4 hàng" panose="020B0603050302020204" pitchFamily="34" charset="0"/>
              </a:rPr>
              <a:t>đông</a:t>
            </a:r>
            <a:r>
              <a:rPr lang="en-US" sz="3200" b="1" dirty="0">
                <a:latin typeface="HP001 4 hàng" panose="020B0603050302020204" pitchFamily="34" charset="0"/>
              </a:rPr>
              <a:t> </a:t>
            </a:r>
            <a:r>
              <a:rPr lang="en-US" sz="3200" b="1" dirty="0" err="1">
                <a:latin typeface="HP001 4 hàng" panose="020B0603050302020204" pitchFamily="34" charset="0"/>
              </a:rPr>
              <a:t>như</a:t>
            </a:r>
            <a:r>
              <a:rPr lang="en-US" sz="3200" b="1" dirty="0">
                <a:latin typeface="HP001 4 hàng" panose="020B0603050302020204" pitchFamily="34" charset="0"/>
              </a:rPr>
              <a:t> </a:t>
            </a:r>
            <a:r>
              <a:rPr lang="en-US" sz="3200" b="1" dirty="0" err="1">
                <a:latin typeface="HP001 4 hàng" panose="020B0603050302020204" pitchFamily="34" charset="0"/>
              </a:rPr>
              <a:t>hội</a:t>
            </a:r>
            <a:r>
              <a:rPr lang="en-US" sz="3200" b="1" dirty="0">
                <a:latin typeface="HP001 4 hàng" panose="020B0603050302020204" pitchFamily="34" charset="0"/>
              </a:rPr>
              <a:t>. </a:t>
            </a:r>
            <a:r>
              <a:rPr lang="en-US" sz="3200" b="1" dirty="0">
                <a:solidFill>
                  <a:srgbClr val="FF0000"/>
                </a:solidFill>
                <a:latin typeface="HP001 4 hàng" panose="020B0603050302020204" pitchFamily="34" charset="0"/>
              </a:rPr>
              <a:t>K</a:t>
            </a:r>
            <a:r>
              <a:rPr lang="en-US" sz="3200" b="1" dirty="0">
                <a:latin typeface="HP001 4 hàng" panose="020B0603050302020204" pitchFamily="34" charset="0"/>
              </a:rPr>
              <a:t>hi </a:t>
            </a:r>
            <a:r>
              <a:rPr lang="en-US" sz="3200" b="1" dirty="0" err="1">
                <a:latin typeface="HP001 4 hàng" panose="020B0603050302020204" pitchFamily="34" charset="0"/>
              </a:rPr>
              <a:t>vào</a:t>
            </a:r>
            <a:r>
              <a:rPr lang="en-US" sz="3200" b="1" dirty="0">
                <a:latin typeface="HP001 4 hàng" panose="020B0603050302020204" pitchFamily="34" charset="0"/>
              </a:rPr>
              <a:t> </a:t>
            </a:r>
            <a:r>
              <a:rPr lang="en-US" sz="3200" b="1" dirty="0" err="1">
                <a:latin typeface="HP001 4 hàng" panose="020B0603050302020204" pitchFamily="34" charset="0"/>
              </a:rPr>
              <a:t>cổng</a:t>
            </a:r>
            <a:r>
              <a:rPr lang="en-US" sz="3200" b="1" dirty="0">
                <a:latin typeface="HP001 4 hàng" panose="020B0603050302020204" pitchFamily="34" charset="0"/>
              </a:rPr>
              <a:t>, </a:t>
            </a:r>
            <a:r>
              <a:rPr lang="en-US" sz="3200" b="1" dirty="0" err="1">
                <a:latin typeface="HP001 4 hàng" panose="020B0603050302020204" pitchFamily="34" charset="0"/>
              </a:rPr>
              <a:t>bố</a:t>
            </a:r>
            <a:r>
              <a:rPr lang="en-US" sz="3200" b="1" dirty="0">
                <a:latin typeface="HP001 4 hàng" panose="020B0603050302020204" pitchFamily="34" charset="0"/>
              </a:rPr>
              <a:t> </a:t>
            </a:r>
            <a:r>
              <a:rPr lang="en-US" sz="3200" b="1" dirty="0" err="1">
                <a:latin typeface="HP001 4 hàng" panose="020B0603050302020204" pitchFamily="34" charset="0"/>
              </a:rPr>
              <a:t>dặn</a:t>
            </a:r>
            <a:r>
              <a:rPr lang="en-US" sz="3200" b="1" dirty="0">
                <a:latin typeface="HP001 4 hàng" panose="020B0603050302020204" pitchFamily="34" charset="0"/>
              </a:rPr>
              <a:t>: “</a:t>
            </a:r>
            <a:r>
              <a:rPr lang="en-US" sz="3200" b="1" dirty="0" err="1">
                <a:solidFill>
                  <a:srgbClr val="FF0000"/>
                </a:solidFill>
                <a:latin typeface="HP001 4 hàng" panose="020B0603050302020204" pitchFamily="34" charset="0"/>
              </a:rPr>
              <a:t>C</a:t>
            </a:r>
            <a:r>
              <a:rPr lang="en-US" sz="3200" b="1" dirty="0" err="1">
                <a:latin typeface="HP001 4 hàng" panose="020B0603050302020204" pitchFamily="34" charset="0"/>
              </a:rPr>
              <a:t>ác</a:t>
            </a:r>
            <a:r>
              <a:rPr lang="en-US" sz="3200" b="1" dirty="0">
                <a:latin typeface="HP001 4 hàng" panose="020B0603050302020204" pitchFamily="34" charset="0"/>
              </a:rPr>
              <a:t> con </a:t>
            </a:r>
            <a:r>
              <a:rPr lang="en-US" sz="3200" b="1" dirty="0" err="1">
                <a:latin typeface="HP001 4 hàng" panose="020B0603050302020204" pitchFamily="34" charset="0"/>
              </a:rPr>
              <a:t>cẩn</a:t>
            </a:r>
            <a:endParaRPr lang="en-US" sz="3200" b="1" dirty="0">
              <a:latin typeface="HP001 4 hàng" panose="020B0603050302020204" pitchFamily="34" charset="0"/>
            </a:endParaRPr>
          </a:p>
          <a:p>
            <a:r>
              <a:rPr lang="en-US" sz="3200" b="1" dirty="0">
                <a:latin typeface="HP001 4 hàng" panose="020B0603050302020204" pitchFamily="34" charset="0"/>
              </a:rPr>
              <a:t> </a:t>
            </a:r>
          </a:p>
        </p:txBody>
      </p:sp>
      <p:sp>
        <p:nvSpPr>
          <p:cNvPr id="30" name="TextBox 29">
            <a:extLst>
              <a:ext uri="{FF2B5EF4-FFF2-40B4-BE49-F238E27FC236}">
                <a16:creationId xmlns:a16="http://schemas.microsoft.com/office/drawing/2014/main" id="{3D8F294C-735C-46AD-9410-8F0F32A63E8B}"/>
              </a:ext>
            </a:extLst>
          </p:cNvPr>
          <p:cNvSpPr txBox="1"/>
          <p:nvPr/>
        </p:nvSpPr>
        <p:spPr>
          <a:xfrm>
            <a:off x="1157645" y="2191320"/>
            <a:ext cx="1916860" cy="584647"/>
          </a:xfrm>
          <a:prstGeom prst="rect">
            <a:avLst/>
          </a:prstGeom>
          <a:noFill/>
        </p:spPr>
        <p:txBody>
          <a:bodyPr wrap="square" rtlCol="0">
            <a:spAutoFit/>
          </a:bodyPr>
          <a:lstStyle/>
          <a:p>
            <a:r>
              <a:rPr lang="en-US" sz="3199" b="1" dirty="0" err="1">
                <a:latin typeface="HP001 4 hàng" panose="020B0603050302020204" pitchFamily="34" charset="0"/>
              </a:rPr>
              <a:t>công</a:t>
            </a:r>
            <a:r>
              <a:rPr lang="en-US" sz="3199" b="1" dirty="0">
                <a:latin typeface="HP001 4 hàng" panose="020B0603050302020204" pitchFamily="34" charset="0"/>
              </a:rPr>
              <a:t> </a:t>
            </a:r>
            <a:r>
              <a:rPr lang="en-US" sz="3199" b="1" dirty="0" err="1">
                <a:latin typeface="HP001 4 hàng" panose="020B0603050302020204" pitchFamily="34" charset="0"/>
              </a:rPr>
              <a:t>viên</a:t>
            </a:r>
            <a:endParaRPr lang="en-US" sz="3199" b="1" dirty="0">
              <a:latin typeface="HP001 4 hàng" panose="020B0603050302020204" pitchFamily="34" charset="0"/>
            </a:endParaRPr>
          </a:p>
        </p:txBody>
      </p:sp>
      <p:sp>
        <p:nvSpPr>
          <p:cNvPr id="33" name="TextBox 32">
            <a:extLst>
              <a:ext uri="{FF2B5EF4-FFF2-40B4-BE49-F238E27FC236}">
                <a16:creationId xmlns:a16="http://schemas.microsoft.com/office/drawing/2014/main" id="{3C8D926A-3B9F-4298-90F0-6D79ADBE3A1C}"/>
              </a:ext>
            </a:extLst>
          </p:cNvPr>
          <p:cNvSpPr txBox="1"/>
          <p:nvPr/>
        </p:nvSpPr>
        <p:spPr>
          <a:xfrm>
            <a:off x="1131141" y="4632171"/>
            <a:ext cx="10015194" cy="584647"/>
          </a:xfrm>
          <a:prstGeom prst="rect">
            <a:avLst/>
          </a:prstGeom>
          <a:noFill/>
        </p:spPr>
        <p:txBody>
          <a:bodyPr wrap="square" rtlCol="0">
            <a:spAutoFit/>
          </a:bodyPr>
          <a:lstStyle/>
          <a:p>
            <a:r>
              <a:rPr lang="en-US" sz="3199" b="1" dirty="0" err="1">
                <a:solidFill>
                  <a:srgbClr val="FF0000"/>
                </a:solidFill>
                <a:latin typeface="HP001 4 hàng" panose="020B0603050302020204" pitchFamily="34" charset="0"/>
              </a:rPr>
              <a:t>S</a:t>
            </a:r>
            <a:r>
              <a:rPr lang="en-US" sz="3199" b="1" dirty="0" err="1">
                <a:latin typeface="HP001 4 hàng" panose="020B0603050302020204" pitchFamily="34" charset="0"/>
              </a:rPr>
              <a:t>áng</a:t>
            </a:r>
            <a:r>
              <a:rPr lang="en-US" sz="3199" b="1" dirty="0">
                <a:latin typeface="HP001 4 hàng" panose="020B0603050302020204" pitchFamily="34" charset="0"/>
              </a:rPr>
              <a:t> </a:t>
            </a:r>
            <a:r>
              <a:rPr lang="en-US" sz="3199" b="1" dirty="0" err="1">
                <a:latin typeface="HP001 4 hàng" panose="020B0603050302020204" pitchFamily="34" charset="0"/>
              </a:rPr>
              <a:t>chủ</a:t>
            </a:r>
            <a:r>
              <a:rPr lang="en-US" sz="3199" b="1" dirty="0">
                <a:latin typeface="HP001 4 hàng" panose="020B0603050302020204" pitchFamily="34" charset="0"/>
              </a:rPr>
              <a:t> </a:t>
            </a:r>
            <a:r>
              <a:rPr lang="en-US" sz="3199" b="1" dirty="0" err="1">
                <a:latin typeface="HP001 4 hàng" panose="020B0603050302020204" pitchFamily="34" charset="0"/>
              </a:rPr>
              <a:t>nhật</a:t>
            </a:r>
            <a:r>
              <a:rPr lang="en-US" sz="3199" b="1" dirty="0">
                <a:latin typeface="HP001 4 hàng" panose="020B0603050302020204" pitchFamily="34" charset="0"/>
              </a:rPr>
              <a:t>, </a:t>
            </a:r>
            <a:r>
              <a:rPr lang="en-US" sz="3199" b="1" dirty="0" err="1">
                <a:latin typeface="HP001 4 hàng" panose="020B0603050302020204" pitchFamily="34" charset="0"/>
              </a:rPr>
              <a:t>bố</a:t>
            </a:r>
            <a:r>
              <a:rPr lang="en-US" sz="3199" b="1" dirty="0">
                <a:latin typeface="HP001 4 hàng" panose="020B0603050302020204" pitchFamily="34" charset="0"/>
              </a:rPr>
              <a:t> </a:t>
            </a:r>
            <a:r>
              <a:rPr lang="en-US" sz="3199" b="1" dirty="0" err="1">
                <a:latin typeface="HP001 4 hàng" panose="020B0603050302020204" pitchFamily="34" charset="0"/>
              </a:rPr>
              <a:t>cho</a:t>
            </a:r>
            <a:r>
              <a:rPr lang="en-US" sz="3199" b="1" dirty="0">
                <a:latin typeface="HP001 4 hàng" panose="020B0603050302020204" pitchFamily="34" charset="0"/>
              </a:rPr>
              <a:t> Nam </a:t>
            </a:r>
            <a:r>
              <a:rPr lang="en-US" sz="3199" b="1" dirty="0" err="1">
                <a:latin typeface="HP001 4 hàng" panose="020B0603050302020204" pitchFamily="34" charset="0"/>
              </a:rPr>
              <a:t>và</a:t>
            </a:r>
            <a:r>
              <a:rPr lang="en-US" sz="3199" b="1" dirty="0">
                <a:latin typeface="HP001 4 hàng" panose="020B0603050302020204" pitchFamily="34" charset="0"/>
              </a:rPr>
              <a:t> </a:t>
            </a:r>
            <a:r>
              <a:rPr lang="en-US" sz="3199" b="1" dirty="0" err="1">
                <a:latin typeface="HP001 4 hàng" panose="020B0603050302020204" pitchFamily="34" charset="0"/>
              </a:rPr>
              <a:t>em</a:t>
            </a:r>
            <a:r>
              <a:rPr lang="en-US" sz="3199" b="1" dirty="0">
                <a:latin typeface="HP001 4 hàng" panose="020B0603050302020204" pitchFamily="34" charset="0"/>
              </a:rPr>
              <a:t> </a:t>
            </a:r>
            <a:r>
              <a:rPr lang="en-US" sz="3199" b="1" dirty="0" err="1">
                <a:latin typeface="HP001 4 hàng" panose="020B0603050302020204" pitchFamily="34" charset="0"/>
              </a:rPr>
              <a:t>đi</a:t>
            </a:r>
            <a:r>
              <a:rPr lang="en-US" sz="3199" b="1" dirty="0">
                <a:latin typeface="HP001 4 hàng" panose="020B0603050302020204" pitchFamily="34" charset="0"/>
              </a:rPr>
              <a:t> </a:t>
            </a:r>
            <a:r>
              <a:rPr lang="en-US" sz="3199" b="1" dirty="0" err="1">
                <a:latin typeface="HP001 4 hàng" panose="020B0603050302020204" pitchFamily="34" charset="0"/>
              </a:rPr>
              <a:t>công</a:t>
            </a:r>
            <a:r>
              <a:rPr lang="en-US" sz="3199" b="1" dirty="0">
                <a:latin typeface="HP001 4 hàng" panose="020B0603050302020204" pitchFamily="34" charset="0"/>
              </a:rPr>
              <a:t> </a:t>
            </a:r>
            <a:r>
              <a:rPr lang="en-US" sz="3199" b="1" dirty="0" err="1">
                <a:latin typeface="HP001 4 hàng" panose="020B0603050302020204" pitchFamily="34" charset="0"/>
              </a:rPr>
              <a:t>viên</a:t>
            </a:r>
            <a:r>
              <a:rPr lang="en-US" sz="3199" b="1" dirty="0">
                <a:latin typeface="HP001 4 hàng" panose="020B0603050302020204" pitchFamily="34" charset="0"/>
              </a:rPr>
              <a:t>. </a:t>
            </a:r>
            <a:r>
              <a:rPr lang="en-US" sz="3199" b="1" dirty="0" err="1">
                <a:solidFill>
                  <a:srgbClr val="FF0000"/>
                </a:solidFill>
                <a:latin typeface="HP001 4 hàng" panose="020B0603050302020204" pitchFamily="34" charset="0"/>
              </a:rPr>
              <a:t>C</a:t>
            </a:r>
            <a:r>
              <a:rPr lang="en-US" sz="3199" b="1" dirty="0" err="1">
                <a:latin typeface="HP001 4 hàng" panose="020B0603050302020204" pitchFamily="34" charset="0"/>
              </a:rPr>
              <a:t>ông</a:t>
            </a:r>
            <a:endParaRPr lang="en-US" sz="3199" b="1" dirty="0">
              <a:latin typeface="HP001 4 hàng" panose="020B0603050302020204" pitchFamily="34" charset="0"/>
            </a:endParaRPr>
          </a:p>
        </p:txBody>
      </p:sp>
      <p:sp>
        <p:nvSpPr>
          <p:cNvPr id="37" name="TextBox 36">
            <a:extLst>
              <a:ext uri="{FF2B5EF4-FFF2-40B4-BE49-F238E27FC236}">
                <a16:creationId xmlns:a16="http://schemas.microsoft.com/office/drawing/2014/main" id="{7020607B-005B-4632-8485-BC2765773B41}"/>
              </a:ext>
            </a:extLst>
          </p:cNvPr>
          <p:cNvSpPr txBox="1"/>
          <p:nvPr/>
        </p:nvSpPr>
        <p:spPr>
          <a:xfrm>
            <a:off x="353408" y="5862986"/>
            <a:ext cx="3635497" cy="584647"/>
          </a:xfrm>
          <a:prstGeom prst="rect">
            <a:avLst/>
          </a:prstGeom>
          <a:noFill/>
        </p:spPr>
        <p:txBody>
          <a:bodyPr wrap="square" rtlCol="0">
            <a:spAutoFit/>
          </a:bodyPr>
          <a:lstStyle/>
          <a:p>
            <a:r>
              <a:rPr lang="en-US" sz="3199" b="1" dirty="0" err="1">
                <a:latin typeface="HP001 4 hàng" panose="020B0603050302020204" pitchFamily="34" charset="0"/>
              </a:rPr>
              <a:t>thận</a:t>
            </a:r>
            <a:r>
              <a:rPr lang="en-US" sz="3199" b="1" dirty="0">
                <a:latin typeface="HP001 4 hàng" panose="020B0603050302020204" pitchFamily="34" charset="0"/>
              </a:rPr>
              <a:t> </a:t>
            </a:r>
            <a:r>
              <a:rPr lang="en-US" sz="3199" b="1" dirty="0" err="1">
                <a:latin typeface="HP001 4 hàng" panose="020B0603050302020204" pitchFamily="34" charset="0"/>
              </a:rPr>
              <a:t>kẻo</a:t>
            </a:r>
            <a:r>
              <a:rPr lang="en-US" sz="3199" b="1" dirty="0">
                <a:latin typeface="HP001 4 hàng" panose="020B0603050302020204" pitchFamily="34" charset="0"/>
              </a:rPr>
              <a:t> </a:t>
            </a:r>
            <a:r>
              <a:rPr lang="en-US" sz="3199" b="1" dirty="0" err="1">
                <a:latin typeface="HP001 4 hàng" panose="020B0603050302020204" pitchFamily="34" charset="0"/>
              </a:rPr>
              <a:t>bị</a:t>
            </a:r>
            <a:r>
              <a:rPr lang="en-US" sz="3199" b="1" dirty="0">
                <a:latin typeface="HP001 4 hàng" panose="020B0603050302020204" pitchFamily="34" charset="0"/>
              </a:rPr>
              <a:t> </a:t>
            </a:r>
            <a:r>
              <a:rPr lang="en-US" sz="3199" b="1" dirty="0" err="1">
                <a:latin typeface="HP001 4 hàng" panose="020B0603050302020204" pitchFamily="34" charset="0"/>
              </a:rPr>
              <a:t>lạc</a:t>
            </a:r>
            <a:r>
              <a:rPr lang="en-US" sz="3199" b="1" dirty="0">
                <a:latin typeface="HP001 4 hàng" panose="020B0603050302020204" pitchFamily="34" charset="0"/>
              </a:rPr>
              <a:t>.</a:t>
            </a:r>
          </a:p>
        </p:txBody>
      </p:sp>
      <p:sp>
        <p:nvSpPr>
          <p:cNvPr id="31" name="TextBox 30">
            <a:extLst>
              <a:ext uri="{FF2B5EF4-FFF2-40B4-BE49-F238E27FC236}">
                <a16:creationId xmlns:a16="http://schemas.microsoft.com/office/drawing/2014/main" id="{9399D644-A1B1-4D72-B32E-909EB9E0EE7D}"/>
              </a:ext>
            </a:extLst>
          </p:cNvPr>
          <p:cNvSpPr txBox="1"/>
          <p:nvPr/>
        </p:nvSpPr>
        <p:spPr>
          <a:xfrm>
            <a:off x="4490767" y="2186153"/>
            <a:ext cx="1916860" cy="584647"/>
          </a:xfrm>
          <a:prstGeom prst="rect">
            <a:avLst/>
          </a:prstGeom>
          <a:noFill/>
        </p:spPr>
        <p:txBody>
          <a:bodyPr wrap="square" rtlCol="0">
            <a:spAutoFit/>
          </a:bodyPr>
          <a:lstStyle/>
          <a:p>
            <a:r>
              <a:rPr lang="en-US" sz="3199" b="1" dirty="0" err="1">
                <a:latin typeface="HP001 4 hàng" panose="020B0603050302020204" pitchFamily="34" charset="0"/>
              </a:rPr>
              <a:t>công</a:t>
            </a:r>
            <a:r>
              <a:rPr lang="en-US" sz="3199" b="1" dirty="0">
                <a:latin typeface="HP001 4 hàng" panose="020B0603050302020204" pitchFamily="34" charset="0"/>
              </a:rPr>
              <a:t> </a:t>
            </a:r>
            <a:r>
              <a:rPr lang="en-US" sz="3199" b="1" dirty="0" err="1">
                <a:latin typeface="HP001 4 hàng" panose="020B0603050302020204" pitchFamily="34" charset="0"/>
              </a:rPr>
              <a:t>viên</a:t>
            </a:r>
            <a:endParaRPr lang="en-US" sz="3199" b="1" dirty="0">
              <a:latin typeface="HP001 4 hàng" panose="020B0603050302020204" pitchFamily="34" charset="0"/>
            </a:endParaRPr>
          </a:p>
        </p:txBody>
      </p:sp>
      <p:sp>
        <p:nvSpPr>
          <p:cNvPr id="32" name="TextBox 31">
            <a:extLst>
              <a:ext uri="{FF2B5EF4-FFF2-40B4-BE49-F238E27FC236}">
                <a16:creationId xmlns:a16="http://schemas.microsoft.com/office/drawing/2014/main" id="{54E9C960-2C50-4FD0-8C06-B7BFD54F26A8}"/>
              </a:ext>
            </a:extLst>
          </p:cNvPr>
          <p:cNvSpPr txBox="1"/>
          <p:nvPr/>
        </p:nvSpPr>
        <p:spPr>
          <a:xfrm>
            <a:off x="7770881" y="2180986"/>
            <a:ext cx="1916860" cy="584647"/>
          </a:xfrm>
          <a:prstGeom prst="rect">
            <a:avLst/>
          </a:prstGeom>
          <a:noFill/>
        </p:spPr>
        <p:txBody>
          <a:bodyPr wrap="square" rtlCol="0">
            <a:spAutoFit/>
          </a:bodyPr>
          <a:lstStyle/>
          <a:p>
            <a:r>
              <a:rPr lang="en-US" sz="3199" b="1" dirty="0" err="1">
                <a:latin typeface="HP001 4 hàng" panose="020B0603050302020204" pitchFamily="34" charset="0"/>
              </a:rPr>
              <a:t>công</a:t>
            </a:r>
            <a:r>
              <a:rPr lang="en-US" sz="3199" b="1" dirty="0">
                <a:latin typeface="HP001 4 hàng" panose="020B0603050302020204" pitchFamily="34" charset="0"/>
              </a:rPr>
              <a:t> </a:t>
            </a:r>
            <a:r>
              <a:rPr lang="en-US" sz="3199" b="1" dirty="0" err="1">
                <a:latin typeface="HP001 4 hàng" panose="020B0603050302020204" pitchFamily="34" charset="0"/>
              </a:rPr>
              <a:t>viên</a:t>
            </a:r>
            <a:endParaRPr lang="en-US" sz="3199" b="1" dirty="0">
              <a:latin typeface="HP001 4 hàng" panose="020B0603050302020204" pitchFamily="34" charset="0"/>
            </a:endParaRPr>
          </a:p>
        </p:txBody>
      </p:sp>
      <p:sp>
        <p:nvSpPr>
          <p:cNvPr id="39" name="TextBox 38">
            <a:extLst>
              <a:ext uri="{FF2B5EF4-FFF2-40B4-BE49-F238E27FC236}">
                <a16:creationId xmlns:a16="http://schemas.microsoft.com/office/drawing/2014/main" id="{759FC92D-5E0A-413B-9CCD-26F00FC50A9E}"/>
              </a:ext>
            </a:extLst>
          </p:cNvPr>
          <p:cNvSpPr txBox="1"/>
          <p:nvPr/>
        </p:nvSpPr>
        <p:spPr>
          <a:xfrm>
            <a:off x="1157645" y="2822563"/>
            <a:ext cx="1916860" cy="584647"/>
          </a:xfrm>
          <a:prstGeom prst="rect">
            <a:avLst/>
          </a:prstGeom>
          <a:noFill/>
        </p:spPr>
        <p:txBody>
          <a:bodyPr wrap="square" rtlCol="0">
            <a:spAutoFit/>
          </a:bodyPr>
          <a:lstStyle/>
          <a:p>
            <a:r>
              <a:rPr lang="en-US" sz="3199" b="1" dirty="0" err="1">
                <a:latin typeface="HP001 4 hàng" panose="020B0603050302020204" pitchFamily="34" charset="0"/>
              </a:rPr>
              <a:t>công</a:t>
            </a:r>
            <a:r>
              <a:rPr lang="en-US" sz="3199" b="1" dirty="0">
                <a:latin typeface="HP001 4 hàng" panose="020B0603050302020204" pitchFamily="34" charset="0"/>
              </a:rPr>
              <a:t> </a:t>
            </a:r>
            <a:r>
              <a:rPr lang="en-US" sz="3199" b="1" dirty="0" err="1">
                <a:latin typeface="HP001 4 hàng" panose="020B0603050302020204" pitchFamily="34" charset="0"/>
              </a:rPr>
              <a:t>viên</a:t>
            </a:r>
            <a:endParaRPr lang="en-US" sz="3199" b="1" dirty="0">
              <a:latin typeface="HP001 4 hàng" panose="020B0603050302020204" pitchFamily="34" charset="0"/>
            </a:endParaRPr>
          </a:p>
        </p:txBody>
      </p:sp>
      <p:sp>
        <p:nvSpPr>
          <p:cNvPr id="41" name="TextBox 40">
            <a:extLst>
              <a:ext uri="{FF2B5EF4-FFF2-40B4-BE49-F238E27FC236}">
                <a16:creationId xmlns:a16="http://schemas.microsoft.com/office/drawing/2014/main" id="{F0BB55F8-E45B-4F10-BA5D-A484100D1BA0}"/>
              </a:ext>
            </a:extLst>
          </p:cNvPr>
          <p:cNvSpPr txBox="1"/>
          <p:nvPr/>
        </p:nvSpPr>
        <p:spPr>
          <a:xfrm>
            <a:off x="4490767" y="2817396"/>
            <a:ext cx="1916860" cy="584647"/>
          </a:xfrm>
          <a:prstGeom prst="rect">
            <a:avLst/>
          </a:prstGeom>
          <a:noFill/>
        </p:spPr>
        <p:txBody>
          <a:bodyPr wrap="square" rtlCol="0">
            <a:spAutoFit/>
          </a:bodyPr>
          <a:lstStyle/>
          <a:p>
            <a:r>
              <a:rPr lang="en-US" sz="3199" b="1" dirty="0" err="1">
                <a:latin typeface="HP001 4 hàng" panose="020B0603050302020204" pitchFamily="34" charset="0"/>
              </a:rPr>
              <a:t>công</a:t>
            </a:r>
            <a:r>
              <a:rPr lang="en-US" sz="3199" b="1" dirty="0">
                <a:latin typeface="HP001 4 hàng" panose="020B0603050302020204" pitchFamily="34" charset="0"/>
              </a:rPr>
              <a:t> </a:t>
            </a:r>
            <a:r>
              <a:rPr lang="en-US" sz="3199" b="1" dirty="0" err="1">
                <a:latin typeface="HP001 4 hàng" panose="020B0603050302020204" pitchFamily="34" charset="0"/>
              </a:rPr>
              <a:t>viên</a:t>
            </a:r>
            <a:endParaRPr lang="en-US" sz="3199" b="1" dirty="0">
              <a:latin typeface="HP001 4 hàng" panose="020B0603050302020204" pitchFamily="34" charset="0"/>
            </a:endParaRPr>
          </a:p>
        </p:txBody>
      </p:sp>
      <p:sp>
        <p:nvSpPr>
          <p:cNvPr id="42" name="TextBox 41">
            <a:extLst>
              <a:ext uri="{FF2B5EF4-FFF2-40B4-BE49-F238E27FC236}">
                <a16:creationId xmlns:a16="http://schemas.microsoft.com/office/drawing/2014/main" id="{C96D9CEC-EF9F-4F1F-8614-A3C4425C5AC0}"/>
              </a:ext>
            </a:extLst>
          </p:cNvPr>
          <p:cNvSpPr txBox="1"/>
          <p:nvPr/>
        </p:nvSpPr>
        <p:spPr>
          <a:xfrm>
            <a:off x="7770881" y="2812229"/>
            <a:ext cx="1916860" cy="584647"/>
          </a:xfrm>
          <a:prstGeom prst="rect">
            <a:avLst/>
          </a:prstGeom>
          <a:noFill/>
        </p:spPr>
        <p:txBody>
          <a:bodyPr wrap="square" rtlCol="0">
            <a:spAutoFit/>
          </a:bodyPr>
          <a:lstStyle/>
          <a:p>
            <a:r>
              <a:rPr lang="en-US" sz="3199" b="1" dirty="0" err="1">
                <a:latin typeface="HP001 4 hàng" panose="020B0603050302020204" pitchFamily="34" charset="0"/>
              </a:rPr>
              <a:t>công</a:t>
            </a:r>
            <a:r>
              <a:rPr lang="en-US" sz="3199" b="1" dirty="0">
                <a:latin typeface="HP001 4 hàng" panose="020B0603050302020204" pitchFamily="34" charset="0"/>
              </a:rPr>
              <a:t> </a:t>
            </a:r>
            <a:r>
              <a:rPr lang="en-US" sz="3199" b="1" dirty="0" err="1">
                <a:latin typeface="HP001 4 hàng" panose="020B0603050302020204" pitchFamily="34" charset="0"/>
              </a:rPr>
              <a:t>viên</a:t>
            </a:r>
            <a:endParaRPr lang="en-US" sz="3199" b="1" dirty="0">
              <a:latin typeface="HP001 4 hàng" panose="020B0603050302020204" pitchFamily="34" charset="0"/>
            </a:endParaRPr>
          </a:p>
        </p:txBody>
      </p:sp>
      <p:sp>
        <p:nvSpPr>
          <p:cNvPr id="43" name="TextBox 42">
            <a:extLst>
              <a:ext uri="{FF2B5EF4-FFF2-40B4-BE49-F238E27FC236}">
                <a16:creationId xmlns:a16="http://schemas.microsoft.com/office/drawing/2014/main" id="{1DF3075B-24EF-489C-834B-F61C77275E94}"/>
              </a:ext>
            </a:extLst>
          </p:cNvPr>
          <p:cNvSpPr txBox="1"/>
          <p:nvPr/>
        </p:nvSpPr>
        <p:spPr>
          <a:xfrm>
            <a:off x="1157645" y="3414050"/>
            <a:ext cx="1916860" cy="584647"/>
          </a:xfrm>
          <a:prstGeom prst="rect">
            <a:avLst/>
          </a:prstGeom>
          <a:noFill/>
        </p:spPr>
        <p:txBody>
          <a:bodyPr wrap="square" rtlCol="0">
            <a:spAutoFit/>
          </a:bodyPr>
          <a:lstStyle/>
          <a:p>
            <a:r>
              <a:rPr lang="en-US" sz="3199" b="1" dirty="0" err="1">
                <a:latin typeface="HP001 4 hàng" panose="020B0603050302020204" pitchFamily="34" charset="0"/>
              </a:rPr>
              <a:t>mải</a:t>
            </a:r>
            <a:r>
              <a:rPr lang="en-US" sz="3199" b="1" dirty="0">
                <a:latin typeface="HP001 4 hàng" panose="020B0603050302020204" pitchFamily="34" charset="0"/>
              </a:rPr>
              <a:t> </a:t>
            </a:r>
            <a:r>
              <a:rPr lang="en-US" sz="3199" b="1" dirty="0" err="1">
                <a:latin typeface="HP001 4 hàng" panose="020B0603050302020204" pitchFamily="34" charset="0"/>
              </a:rPr>
              <a:t>mê</a:t>
            </a:r>
            <a:endParaRPr lang="en-US" sz="3199" b="1" dirty="0">
              <a:latin typeface="HP001 4 hàng" panose="020B0603050302020204" pitchFamily="34" charset="0"/>
            </a:endParaRPr>
          </a:p>
        </p:txBody>
      </p:sp>
      <p:sp>
        <p:nvSpPr>
          <p:cNvPr id="46" name="TextBox 45">
            <a:extLst>
              <a:ext uri="{FF2B5EF4-FFF2-40B4-BE49-F238E27FC236}">
                <a16:creationId xmlns:a16="http://schemas.microsoft.com/office/drawing/2014/main" id="{83F0A403-A0EA-4779-87C9-962CB3990EA1}"/>
              </a:ext>
            </a:extLst>
          </p:cNvPr>
          <p:cNvSpPr txBox="1"/>
          <p:nvPr/>
        </p:nvSpPr>
        <p:spPr>
          <a:xfrm>
            <a:off x="4444536" y="3393327"/>
            <a:ext cx="1916860" cy="584647"/>
          </a:xfrm>
          <a:prstGeom prst="rect">
            <a:avLst/>
          </a:prstGeom>
          <a:noFill/>
        </p:spPr>
        <p:txBody>
          <a:bodyPr wrap="square" rtlCol="0">
            <a:spAutoFit/>
          </a:bodyPr>
          <a:lstStyle/>
          <a:p>
            <a:r>
              <a:rPr lang="en-US" sz="3199" b="1" dirty="0" err="1">
                <a:latin typeface="HP001 4 hàng" panose="020B0603050302020204" pitchFamily="34" charset="0"/>
              </a:rPr>
              <a:t>mải</a:t>
            </a:r>
            <a:r>
              <a:rPr lang="en-US" sz="3199" b="1" dirty="0">
                <a:latin typeface="HP001 4 hàng" panose="020B0603050302020204" pitchFamily="34" charset="0"/>
              </a:rPr>
              <a:t> </a:t>
            </a:r>
            <a:r>
              <a:rPr lang="en-US" sz="3199" b="1" dirty="0" err="1">
                <a:latin typeface="HP001 4 hàng" panose="020B0603050302020204" pitchFamily="34" charset="0"/>
              </a:rPr>
              <a:t>mê</a:t>
            </a:r>
            <a:endParaRPr lang="en-US" sz="3199" b="1" dirty="0">
              <a:latin typeface="HP001 4 hàng" panose="020B0603050302020204" pitchFamily="34" charset="0"/>
            </a:endParaRPr>
          </a:p>
        </p:txBody>
      </p:sp>
      <p:sp>
        <p:nvSpPr>
          <p:cNvPr id="47" name="TextBox 46">
            <a:extLst>
              <a:ext uri="{FF2B5EF4-FFF2-40B4-BE49-F238E27FC236}">
                <a16:creationId xmlns:a16="http://schemas.microsoft.com/office/drawing/2014/main" id="{5CE2FBF8-66BF-417B-879B-C7BB8534519B}"/>
              </a:ext>
            </a:extLst>
          </p:cNvPr>
          <p:cNvSpPr txBox="1"/>
          <p:nvPr/>
        </p:nvSpPr>
        <p:spPr>
          <a:xfrm>
            <a:off x="7731427" y="3399108"/>
            <a:ext cx="1916860" cy="584647"/>
          </a:xfrm>
          <a:prstGeom prst="rect">
            <a:avLst/>
          </a:prstGeom>
          <a:noFill/>
        </p:spPr>
        <p:txBody>
          <a:bodyPr wrap="square" rtlCol="0">
            <a:spAutoFit/>
          </a:bodyPr>
          <a:lstStyle/>
          <a:p>
            <a:r>
              <a:rPr lang="en-US" sz="3199" b="1" dirty="0" err="1">
                <a:latin typeface="HP001 4 hàng" panose="020B0603050302020204" pitchFamily="34" charset="0"/>
              </a:rPr>
              <a:t>mải</a:t>
            </a:r>
            <a:r>
              <a:rPr lang="en-US" sz="3199" b="1" dirty="0">
                <a:latin typeface="HP001 4 hàng" panose="020B0603050302020204" pitchFamily="34" charset="0"/>
              </a:rPr>
              <a:t> </a:t>
            </a:r>
            <a:r>
              <a:rPr lang="en-US" sz="3199" b="1" dirty="0" err="1">
                <a:latin typeface="HP001 4 hàng" panose="020B0603050302020204" pitchFamily="34" charset="0"/>
              </a:rPr>
              <a:t>mê</a:t>
            </a:r>
            <a:endParaRPr lang="en-US" sz="3199" b="1" dirty="0">
              <a:latin typeface="HP001 4 hàng" panose="020B0603050302020204" pitchFamily="34" charset="0"/>
            </a:endParaRPr>
          </a:p>
        </p:txBody>
      </p:sp>
      <p:sp>
        <p:nvSpPr>
          <p:cNvPr id="48" name="TextBox 47">
            <a:extLst>
              <a:ext uri="{FF2B5EF4-FFF2-40B4-BE49-F238E27FC236}">
                <a16:creationId xmlns:a16="http://schemas.microsoft.com/office/drawing/2014/main" id="{C013D16C-1768-44DD-8F2B-97637F3E9936}"/>
              </a:ext>
            </a:extLst>
          </p:cNvPr>
          <p:cNvSpPr txBox="1"/>
          <p:nvPr/>
        </p:nvSpPr>
        <p:spPr>
          <a:xfrm>
            <a:off x="1153926" y="4015870"/>
            <a:ext cx="1916860" cy="584647"/>
          </a:xfrm>
          <a:prstGeom prst="rect">
            <a:avLst/>
          </a:prstGeom>
          <a:noFill/>
        </p:spPr>
        <p:txBody>
          <a:bodyPr wrap="square" rtlCol="0">
            <a:spAutoFit/>
          </a:bodyPr>
          <a:lstStyle/>
          <a:p>
            <a:r>
              <a:rPr lang="en-US" sz="3199" b="1" dirty="0" err="1">
                <a:latin typeface="HP001 4 hàng" panose="020B0603050302020204" pitchFamily="34" charset="0"/>
              </a:rPr>
              <a:t>mải</a:t>
            </a:r>
            <a:r>
              <a:rPr lang="en-US" sz="3199" b="1" dirty="0">
                <a:latin typeface="HP001 4 hàng" panose="020B0603050302020204" pitchFamily="34" charset="0"/>
              </a:rPr>
              <a:t> </a:t>
            </a:r>
            <a:r>
              <a:rPr lang="en-US" sz="3199" b="1" dirty="0" err="1">
                <a:latin typeface="HP001 4 hàng" panose="020B0603050302020204" pitchFamily="34" charset="0"/>
              </a:rPr>
              <a:t>mê</a:t>
            </a:r>
            <a:endParaRPr lang="en-US" sz="3199" b="1" dirty="0">
              <a:latin typeface="HP001 4 hàng" panose="020B0603050302020204" pitchFamily="34" charset="0"/>
            </a:endParaRPr>
          </a:p>
        </p:txBody>
      </p:sp>
      <p:sp>
        <p:nvSpPr>
          <p:cNvPr id="49" name="TextBox 48">
            <a:extLst>
              <a:ext uri="{FF2B5EF4-FFF2-40B4-BE49-F238E27FC236}">
                <a16:creationId xmlns:a16="http://schemas.microsoft.com/office/drawing/2014/main" id="{C15C02B4-6AEF-45BB-BC52-042FE84D20BA}"/>
              </a:ext>
            </a:extLst>
          </p:cNvPr>
          <p:cNvSpPr txBox="1"/>
          <p:nvPr/>
        </p:nvSpPr>
        <p:spPr>
          <a:xfrm>
            <a:off x="4440817" y="4008399"/>
            <a:ext cx="1916860" cy="584647"/>
          </a:xfrm>
          <a:prstGeom prst="rect">
            <a:avLst/>
          </a:prstGeom>
          <a:noFill/>
        </p:spPr>
        <p:txBody>
          <a:bodyPr wrap="square" rtlCol="0">
            <a:spAutoFit/>
          </a:bodyPr>
          <a:lstStyle/>
          <a:p>
            <a:r>
              <a:rPr lang="en-US" sz="3199" b="1" dirty="0" err="1">
                <a:latin typeface="HP001 4 hàng" panose="020B0603050302020204" pitchFamily="34" charset="0"/>
              </a:rPr>
              <a:t>mải</a:t>
            </a:r>
            <a:r>
              <a:rPr lang="en-US" sz="3199" b="1" dirty="0">
                <a:latin typeface="HP001 4 hàng" panose="020B0603050302020204" pitchFamily="34" charset="0"/>
              </a:rPr>
              <a:t> </a:t>
            </a:r>
            <a:r>
              <a:rPr lang="en-US" sz="3199" b="1" dirty="0" err="1">
                <a:latin typeface="HP001 4 hàng" panose="020B0603050302020204" pitchFamily="34" charset="0"/>
              </a:rPr>
              <a:t>mê</a:t>
            </a:r>
            <a:endParaRPr lang="en-US" sz="3199" b="1" dirty="0">
              <a:latin typeface="HP001 4 hàng" panose="020B0603050302020204" pitchFamily="34" charset="0"/>
            </a:endParaRPr>
          </a:p>
        </p:txBody>
      </p:sp>
      <p:sp>
        <p:nvSpPr>
          <p:cNvPr id="50" name="TextBox 49">
            <a:extLst>
              <a:ext uri="{FF2B5EF4-FFF2-40B4-BE49-F238E27FC236}">
                <a16:creationId xmlns:a16="http://schemas.microsoft.com/office/drawing/2014/main" id="{94A2175A-A7AD-49FD-8E48-EA656EC8DAD4}"/>
              </a:ext>
            </a:extLst>
          </p:cNvPr>
          <p:cNvSpPr txBox="1"/>
          <p:nvPr/>
        </p:nvSpPr>
        <p:spPr>
          <a:xfrm>
            <a:off x="7727708" y="4014180"/>
            <a:ext cx="1916860" cy="584647"/>
          </a:xfrm>
          <a:prstGeom prst="rect">
            <a:avLst/>
          </a:prstGeom>
          <a:noFill/>
        </p:spPr>
        <p:txBody>
          <a:bodyPr wrap="square" rtlCol="0">
            <a:spAutoFit/>
          </a:bodyPr>
          <a:lstStyle/>
          <a:p>
            <a:r>
              <a:rPr lang="en-US" sz="3199" b="1" dirty="0" err="1">
                <a:latin typeface="HP001 4 hàng" panose="020B0603050302020204" pitchFamily="34" charset="0"/>
              </a:rPr>
              <a:t>mải</a:t>
            </a:r>
            <a:r>
              <a:rPr lang="en-US" sz="3199" b="1" dirty="0">
                <a:latin typeface="HP001 4 hàng" panose="020B0603050302020204" pitchFamily="34" charset="0"/>
              </a:rPr>
              <a:t> </a:t>
            </a:r>
            <a:r>
              <a:rPr lang="en-US" sz="3199" b="1" dirty="0" err="1">
                <a:latin typeface="HP001 4 hàng" panose="020B0603050302020204" pitchFamily="34" charset="0"/>
              </a:rPr>
              <a:t>mê</a:t>
            </a:r>
            <a:endParaRPr lang="en-US" sz="3199" b="1" dirty="0">
              <a:latin typeface="HP001 4 hàng" panose="020B0603050302020204" pitchFamily="34" charset="0"/>
            </a:endParaRPr>
          </a:p>
        </p:txBody>
      </p:sp>
    </p:spTree>
    <p:extLst>
      <p:ext uri="{BB962C8B-B14F-4D97-AF65-F5344CB8AC3E}">
        <p14:creationId xmlns:p14="http://schemas.microsoft.com/office/powerpoint/2010/main" val="2235877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1000"/>
                                        <p:tgtEl>
                                          <p:spTgt spid="40"/>
                                        </p:tgtEl>
                                      </p:cBhvr>
                                    </p:animEffect>
                                    <p:anim calcmode="lin" valueType="num">
                                      <p:cBhvr>
                                        <p:cTn id="26" dur="1000" fill="hold"/>
                                        <p:tgtEl>
                                          <p:spTgt spid="40"/>
                                        </p:tgtEl>
                                        <p:attrNameLst>
                                          <p:attrName>ppt_x</p:attrName>
                                        </p:attrNameLst>
                                      </p:cBhvr>
                                      <p:tavLst>
                                        <p:tav tm="0">
                                          <p:val>
                                            <p:strVal val="#ppt_x"/>
                                          </p:val>
                                        </p:tav>
                                        <p:tav tm="100000">
                                          <p:val>
                                            <p:strVal val="#ppt_x"/>
                                          </p:val>
                                        </p:tav>
                                      </p:tavLst>
                                    </p:anim>
                                    <p:anim calcmode="lin" valueType="num">
                                      <p:cBhvr>
                                        <p:cTn id="2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 calcmode="lin" valueType="num">
                                      <p:cBhvr additive="base">
                                        <p:cTn id="32" dur="500" fill="hold"/>
                                        <p:tgtEl>
                                          <p:spTgt spid="63"/>
                                        </p:tgtEl>
                                        <p:attrNameLst>
                                          <p:attrName>ppt_x</p:attrName>
                                        </p:attrNameLst>
                                      </p:cBhvr>
                                      <p:tavLst>
                                        <p:tav tm="0">
                                          <p:val>
                                            <p:strVal val="#ppt_x"/>
                                          </p:val>
                                        </p:tav>
                                        <p:tav tm="100000">
                                          <p:val>
                                            <p:strVal val="#ppt_x"/>
                                          </p:val>
                                        </p:tav>
                                      </p:tavLst>
                                    </p:anim>
                                    <p:anim calcmode="lin" valueType="num">
                                      <p:cBhvr additive="base">
                                        <p:cTn id="33"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additive="base">
                                        <p:cTn id="44" dur="500" fill="hold"/>
                                        <p:tgtEl>
                                          <p:spTgt spid="33"/>
                                        </p:tgtEl>
                                        <p:attrNameLst>
                                          <p:attrName>ppt_x</p:attrName>
                                        </p:attrNameLst>
                                      </p:cBhvr>
                                      <p:tavLst>
                                        <p:tav tm="0">
                                          <p:val>
                                            <p:strVal val="#ppt_x"/>
                                          </p:val>
                                        </p:tav>
                                        <p:tav tm="100000">
                                          <p:val>
                                            <p:strVal val="#ppt_x"/>
                                          </p:val>
                                        </p:tav>
                                      </p:tavLst>
                                    </p:anim>
                                    <p:anim calcmode="lin" valueType="num">
                                      <p:cBhvr additive="base">
                                        <p:cTn id="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500" fill="hold"/>
                                        <p:tgtEl>
                                          <p:spTgt spid="37"/>
                                        </p:tgtEl>
                                        <p:attrNameLst>
                                          <p:attrName>ppt_x</p:attrName>
                                        </p:attrNameLst>
                                      </p:cBhvr>
                                      <p:tavLst>
                                        <p:tav tm="0">
                                          <p:val>
                                            <p:strVal val="#ppt_x"/>
                                          </p:val>
                                        </p:tav>
                                        <p:tav tm="100000">
                                          <p:val>
                                            <p:strVal val="#ppt_x"/>
                                          </p:val>
                                        </p:tav>
                                      </p:tavLst>
                                    </p:anim>
                                    <p:anim calcmode="lin" valueType="num">
                                      <p:cBhvr additive="base">
                                        <p:cTn id="5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 calcmode="lin" valueType="num">
                                      <p:cBhvr additive="base">
                                        <p:cTn id="56" dur="500" fill="hold"/>
                                        <p:tgtEl>
                                          <p:spTgt spid="31"/>
                                        </p:tgtEl>
                                        <p:attrNameLst>
                                          <p:attrName>ppt_x</p:attrName>
                                        </p:attrNameLst>
                                      </p:cBhvr>
                                      <p:tavLst>
                                        <p:tav tm="0">
                                          <p:val>
                                            <p:strVal val="#ppt_x"/>
                                          </p:val>
                                        </p:tav>
                                        <p:tav tm="100000">
                                          <p:val>
                                            <p:strVal val="#ppt_x"/>
                                          </p:val>
                                        </p:tav>
                                      </p:tavLst>
                                    </p:anim>
                                    <p:anim calcmode="lin" valueType="num">
                                      <p:cBhvr additive="base">
                                        <p:cTn id="5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 calcmode="lin" valueType="num">
                                      <p:cBhvr additive="base">
                                        <p:cTn id="62" dur="500" fill="hold"/>
                                        <p:tgtEl>
                                          <p:spTgt spid="32"/>
                                        </p:tgtEl>
                                        <p:attrNameLst>
                                          <p:attrName>ppt_x</p:attrName>
                                        </p:attrNameLst>
                                      </p:cBhvr>
                                      <p:tavLst>
                                        <p:tav tm="0">
                                          <p:val>
                                            <p:strVal val="#ppt_x"/>
                                          </p:val>
                                        </p:tav>
                                        <p:tav tm="100000">
                                          <p:val>
                                            <p:strVal val="#ppt_x"/>
                                          </p:val>
                                        </p:tav>
                                      </p:tavLst>
                                    </p:anim>
                                    <p:anim calcmode="lin" valueType="num">
                                      <p:cBhvr additive="base">
                                        <p:cTn id="6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anim calcmode="lin" valueType="num">
                                      <p:cBhvr additive="base">
                                        <p:cTn id="68" dur="500" fill="hold"/>
                                        <p:tgtEl>
                                          <p:spTgt spid="39"/>
                                        </p:tgtEl>
                                        <p:attrNameLst>
                                          <p:attrName>ppt_x</p:attrName>
                                        </p:attrNameLst>
                                      </p:cBhvr>
                                      <p:tavLst>
                                        <p:tav tm="0">
                                          <p:val>
                                            <p:strVal val="#ppt_x"/>
                                          </p:val>
                                        </p:tav>
                                        <p:tav tm="100000">
                                          <p:val>
                                            <p:strVal val="#ppt_x"/>
                                          </p:val>
                                        </p:tav>
                                      </p:tavLst>
                                    </p:anim>
                                    <p:anim calcmode="lin" valueType="num">
                                      <p:cBhvr additive="base">
                                        <p:cTn id="69"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anim calcmode="lin" valueType="num">
                                      <p:cBhvr additive="base">
                                        <p:cTn id="74" dur="500" fill="hold"/>
                                        <p:tgtEl>
                                          <p:spTgt spid="41"/>
                                        </p:tgtEl>
                                        <p:attrNameLst>
                                          <p:attrName>ppt_x</p:attrName>
                                        </p:attrNameLst>
                                      </p:cBhvr>
                                      <p:tavLst>
                                        <p:tav tm="0">
                                          <p:val>
                                            <p:strVal val="#ppt_x"/>
                                          </p:val>
                                        </p:tav>
                                        <p:tav tm="100000">
                                          <p:val>
                                            <p:strVal val="#ppt_x"/>
                                          </p:val>
                                        </p:tav>
                                      </p:tavLst>
                                    </p:anim>
                                    <p:anim calcmode="lin" valueType="num">
                                      <p:cBhvr additive="base">
                                        <p:cTn id="7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42"/>
                                        </p:tgtEl>
                                        <p:attrNameLst>
                                          <p:attrName>style.visibility</p:attrName>
                                        </p:attrNameLst>
                                      </p:cBhvr>
                                      <p:to>
                                        <p:strVal val="visible"/>
                                      </p:to>
                                    </p:set>
                                    <p:anim calcmode="lin" valueType="num">
                                      <p:cBhvr additive="base">
                                        <p:cTn id="80" dur="500" fill="hold"/>
                                        <p:tgtEl>
                                          <p:spTgt spid="42"/>
                                        </p:tgtEl>
                                        <p:attrNameLst>
                                          <p:attrName>ppt_x</p:attrName>
                                        </p:attrNameLst>
                                      </p:cBhvr>
                                      <p:tavLst>
                                        <p:tav tm="0">
                                          <p:val>
                                            <p:strVal val="#ppt_x"/>
                                          </p:val>
                                        </p:tav>
                                        <p:tav tm="100000">
                                          <p:val>
                                            <p:strVal val="#ppt_x"/>
                                          </p:val>
                                        </p:tav>
                                      </p:tavLst>
                                    </p:anim>
                                    <p:anim calcmode="lin" valueType="num">
                                      <p:cBhvr additive="base">
                                        <p:cTn id="81"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43"/>
                                        </p:tgtEl>
                                        <p:attrNameLst>
                                          <p:attrName>style.visibility</p:attrName>
                                        </p:attrNameLst>
                                      </p:cBhvr>
                                      <p:to>
                                        <p:strVal val="visible"/>
                                      </p:to>
                                    </p:set>
                                    <p:anim calcmode="lin" valueType="num">
                                      <p:cBhvr additive="base">
                                        <p:cTn id="86" dur="500" fill="hold"/>
                                        <p:tgtEl>
                                          <p:spTgt spid="43"/>
                                        </p:tgtEl>
                                        <p:attrNameLst>
                                          <p:attrName>ppt_x</p:attrName>
                                        </p:attrNameLst>
                                      </p:cBhvr>
                                      <p:tavLst>
                                        <p:tav tm="0">
                                          <p:val>
                                            <p:strVal val="#ppt_x"/>
                                          </p:val>
                                        </p:tav>
                                        <p:tav tm="100000">
                                          <p:val>
                                            <p:strVal val="#ppt_x"/>
                                          </p:val>
                                        </p:tav>
                                      </p:tavLst>
                                    </p:anim>
                                    <p:anim calcmode="lin" valueType="num">
                                      <p:cBhvr additive="base">
                                        <p:cTn id="8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46"/>
                                        </p:tgtEl>
                                        <p:attrNameLst>
                                          <p:attrName>style.visibility</p:attrName>
                                        </p:attrNameLst>
                                      </p:cBhvr>
                                      <p:to>
                                        <p:strVal val="visible"/>
                                      </p:to>
                                    </p:set>
                                    <p:anim calcmode="lin" valueType="num">
                                      <p:cBhvr additive="base">
                                        <p:cTn id="92" dur="500" fill="hold"/>
                                        <p:tgtEl>
                                          <p:spTgt spid="46"/>
                                        </p:tgtEl>
                                        <p:attrNameLst>
                                          <p:attrName>ppt_x</p:attrName>
                                        </p:attrNameLst>
                                      </p:cBhvr>
                                      <p:tavLst>
                                        <p:tav tm="0">
                                          <p:val>
                                            <p:strVal val="#ppt_x"/>
                                          </p:val>
                                        </p:tav>
                                        <p:tav tm="100000">
                                          <p:val>
                                            <p:strVal val="#ppt_x"/>
                                          </p:val>
                                        </p:tav>
                                      </p:tavLst>
                                    </p:anim>
                                    <p:anim calcmode="lin" valueType="num">
                                      <p:cBhvr additive="base">
                                        <p:cTn id="9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47"/>
                                        </p:tgtEl>
                                        <p:attrNameLst>
                                          <p:attrName>style.visibility</p:attrName>
                                        </p:attrNameLst>
                                      </p:cBhvr>
                                      <p:to>
                                        <p:strVal val="visible"/>
                                      </p:to>
                                    </p:set>
                                    <p:anim calcmode="lin" valueType="num">
                                      <p:cBhvr additive="base">
                                        <p:cTn id="98" dur="500" fill="hold"/>
                                        <p:tgtEl>
                                          <p:spTgt spid="47"/>
                                        </p:tgtEl>
                                        <p:attrNameLst>
                                          <p:attrName>ppt_x</p:attrName>
                                        </p:attrNameLst>
                                      </p:cBhvr>
                                      <p:tavLst>
                                        <p:tav tm="0">
                                          <p:val>
                                            <p:strVal val="#ppt_x"/>
                                          </p:val>
                                        </p:tav>
                                        <p:tav tm="100000">
                                          <p:val>
                                            <p:strVal val="#ppt_x"/>
                                          </p:val>
                                        </p:tav>
                                      </p:tavLst>
                                    </p:anim>
                                    <p:anim calcmode="lin" valueType="num">
                                      <p:cBhvr additive="base">
                                        <p:cTn id="9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48"/>
                                        </p:tgtEl>
                                        <p:attrNameLst>
                                          <p:attrName>style.visibility</p:attrName>
                                        </p:attrNameLst>
                                      </p:cBhvr>
                                      <p:to>
                                        <p:strVal val="visible"/>
                                      </p:to>
                                    </p:set>
                                    <p:anim calcmode="lin" valueType="num">
                                      <p:cBhvr additive="base">
                                        <p:cTn id="104" dur="500" fill="hold"/>
                                        <p:tgtEl>
                                          <p:spTgt spid="48"/>
                                        </p:tgtEl>
                                        <p:attrNameLst>
                                          <p:attrName>ppt_x</p:attrName>
                                        </p:attrNameLst>
                                      </p:cBhvr>
                                      <p:tavLst>
                                        <p:tav tm="0">
                                          <p:val>
                                            <p:strVal val="#ppt_x"/>
                                          </p:val>
                                        </p:tav>
                                        <p:tav tm="100000">
                                          <p:val>
                                            <p:strVal val="#ppt_x"/>
                                          </p:val>
                                        </p:tav>
                                      </p:tavLst>
                                    </p:anim>
                                    <p:anim calcmode="lin" valueType="num">
                                      <p:cBhvr additive="base">
                                        <p:cTn id="105"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49"/>
                                        </p:tgtEl>
                                        <p:attrNameLst>
                                          <p:attrName>style.visibility</p:attrName>
                                        </p:attrNameLst>
                                      </p:cBhvr>
                                      <p:to>
                                        <p:strVal val="visible"/>
                                      </p:to>
                                    </p:set>
                                    <p:anim calcmode="lin" valueType="num">
                                      <p:cBhvr additive="base">
                                        <p:cTn id="110" dur="500" fill="hold"/>
                                        <p:tgtEl>
                                          <p:spTgt spid="49"/>
                                        </p:tgtEl>
                                        <p:attrNameLst>
                                          <p:attrName>ppt_x</p:attrName>
                                        </p:attrNameLst>
                                      </p:cBhvr>
                                      <p:tavLst>
                                        <p:tav tm="0">
                                          <p:val>
                                            <p:strVal val="#ppt_x"/>
                                          </p:val>
                                        </p:tav>
                                        <p:tav tm="100000">
                                          <p:val>
                                            <p:strVal val="#ppt_x"/>
                                          </p:val>
                                        </p:tav>
                                      </p:tavLst>
                                    </p:anim>
                                    <p:anim calcmode="lin" valueType="num">
                                      <p:cBhvr additive="base">
                                        <p:cTn id="11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50"/>
                                        </p:tgtEl>
                                        <p:attrNameLst>
                                          <p:attrName>style.visibility</p:attrName>
                                        </p:attrNameLst>
                                      </p:cBhvr>
                                      <p:to>
                                        <p:strVal val="visible"/>
                                      </p:to>
                                    </p:set>
                                    <p:anim calcmode="lin" valueType="num">
                                      <p:cBhvr additive="base">
                                        <p:cTn id="116" dur="500" fill="hold"/>
                                        <p:tgtEl>
                                          <p:spTgt spid="50"/>
                                        </p:tgtEl>
                                        <p:attrNameLst>
                                          <p:attrName>ppt_x</p:attrName>
                                        </p:attrNameLst>
                                      </p:cBhvr>
                                      <p:tavLst>
                                        <p:tav tm="0">
                                          <p:val>
                                            <p:strVal val="#ppt_x"/>
                                          </p:val>
                                        </p:tav>
                                        <p:tav tm="100000">
                                          <p:val>
                                            <p:strVal val="#ppt_x"/>
                                          </p:val>
                                        </p:tav>
                                      </p:tavLst>
                                    </p:anim>
                                    <p:anim calcmode="lin" valueType="num">
                                      <p:cBhvr additive="base">
                                        <p:cTn id="11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0" grpId="0"/>
      <p:bldP spid="63" grpId="0"/>
      <p:bldP spid="30" grpId="0"/>
      <p:bldP spid="33" grpId="0"/>
      <p:bldP spid="37" grpId="0"/>
      <p:bldP spid="31" grpId="0"/>
      <p:bldP spid="32" grpId="0"/>
      <p:bldP spid="39" grpId="0"/>
      <p:bldP spid="41" grpId="0"/>
      <p:bldP spid="42" grpId="0"/>
      <p:bldP spid="43" grpId="0"/>
      <p:bldP spid="46" grpId="0"/>
      <p:bldP spid="47" grpId="0"/>
      <p:bldP spid="48" grpId="0"/>
      <p:bldP spid="49" grpId="0"/>
      <p:bldP spid="5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5BF0E-9EC8-4DDC-B49C-51ED4DC01316}"/>
              </a:ext>
            </a:extLst>
          </p:cNvPr>
          <p:cNvPicPr>
            <a:picLocks noChangeAspect="1"/>
          </p:cNvPicPr>
          <p:nvPr/>
        </p:nvPicPr>
        <p:blipFill rotWithShape="1">
          <a:blip r:embed="rId2">
            <a:extLst>
              <a:ext uri="{28A0092B-C50C-407E-A947-70E740481C1C}">
                <a14:useLocalDpi xmlns:a14="http://schemas.microsoft.com/office/drawing/2010/main" val="0"/>
              </a:ext>
            </a:extLst>
          </a:blip>
          <a:srcRect l="11670" t="7179" r="12177" b="40718"/>
          <a:stretch/>
        </p:blipFill>
        <p:spPr>
          <a:xfrm>
            <a:off x="187919" y="132805"/>
            <a:ext cx="10984920" cy="6672513"/>
          </a:xfrm>
          <a:prstGeom prst="rect">
            <a:avLst/>
          </a:prstGeom>
        </p:spPr>
      </p:pic>
      <p:cxnSp>
        <p:nvCxnSpPr>
          <p:cNvPr id="6" name="Straight Connector 5">
            <a:extLst>
              <a:ext uri="{FF2B5EF4-FFF2-40B4-BE49-F238E27FC236}">
                <a16:creationId xmlns:a16="http://schemas.microsoft.com/office/drawing/2014/main" id="{3A6F4165-EE64-40C4-B824-48929C8A4998}"/>
              </a:ext>
            </a:extLst>
          </p:cNvPr>
          <p:cNvCxnSpPr>
            <a:cxnSpLocks/>
          </p:cNvCxnSpPr>
          <p:nvPr/>
        </p:nvCxnSpPr>
        <p:spPr>
          <a:xfrm>
            <a:off x="2915136" y="3157024"/>
            <a:ext cx="5698435" cy="0"/>
          </a:xfrm>
          <a:prstGeom prst="line">
            <a:avLst/>
          </a:prstGeom>
          <a:ln w="57150">
            <a:solidFill>
              <a:srgbClr val="1F20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310B7DA-ACDC-44A4-B337-03354341059E}"/>
              </a:ext>
            </a:extLst>
          </p:cNvPr>
          <p:cNvSpPr txBox="1"/>
          <p:nvPr/>
        </p:nvSpPr>
        <p:spPr>
          <a:xfrm>
            <a:off x="370395" y="351712"/>
            <a:ext cx="9961544" cy="584775"/>
          </a:xfrm>
          <a:prstGeom prst="rect">
            <a:avLst/>
          </a:prstGeom>
          <a:noFill/>
        </p:spPr>
        <p:txBody>
          <a:bodyPr wrap="square" rtlCol="0">
            <a:spAutoFit/>
          </a:bodyPr>
          <a:lstStyle/>
          <a:p>
            <a:r>
              <a:rPr lang="en-US" sz="3200" b="1" dirty="0" err="1">
                <a:latin typeface="HP001 4 hàng" panose="020B0603050302020204" pitchFamily="34" charset="0"/>
              </a:rPr>
              <a:t>Bài</a:t>
            </a:r>
            <a:r>
              <a:rPr lang="en-US" sz="3200" b="1" dirty="0">
                <a:latin typeface="HP001 4 hàng" panose="020B0603050302020204" pitchFamily="34" charset="0"/>
              </a:rPr>
              <a:t> </a:t>
            </a:r>
            <a:r>
              <a:rPr lang="en-US" sz="3200" b="1" dirty="0" err="1">
                <a:latin typeface="HP001 4 hàng" panose="020B0603050302020204" pitchFamily="34" charset="0"/>
              </a:rPr>
              <a:t>tập</a:t>
            </a:r>
            <a:r>
              <a:rPr lang="en-US" sz="3200" b="1" dirty="0">
                <a:latin typeface="HP001 4 hàng" panose="020B0603050302020204" pitchFamily="34" charset="0"/>
              </a:rPr>
              <a:t>: </a:t>
            </a:r>
            <a:r>
              <a:rPr lang="en-US" sz="3200" b="1" dirty="0" err="1">
                <a:latin typeface="HP001 4 hàng" panose="020B0603050302020204" pitchFamily="34" charset="0"/>
              </a:rPr>
              <a:t>Điền</a:t>
            </a:r>
            <a:r>
              <a:rPr lang="en-US" sz="3200" b="1" dirty="0">
                <a:latin typeface="HP001 4 hàng" panose="020B0603050302020204" pitchFamily="34" charset="0"/>
              </a:rPr>
              <a:t> tr hay </a:t>
            </a:r>
            <a:r>
              <a:rPr lang="en-US" sz="3200" b="1" dirty="0" err="1">
                <a:latin typeface="HP001 4 hàng" panose="020B0603050302020204" pitchFamily="34" charset="0"/>
              </a:rPr>
              <a:t>ch</a:t>
            </a:r>
            <a:r>
              <a:rPr lang="en-US" sz="3200" b="1" dirty="0">
                <a:latin typeface="HP001 4 hàng" panose="020B0603050302020204" pitchFamily="34" charset="0"/>
              </a:rPr>
              <a:t>?</a:t>
            </a:r>
          </a:p>
        </p:txBody>
      </p:sp>
      <p:cxnSp>
        <p:nvCxnSpPr>
          <p:cNvPr id="4" name="Straight Connector 3">
            <a:extLst>
              <a:ext uri="{FF2B5EF4-FFF2-40B4-BE49-F238E27FC236}">
                <a16:creationId xmlns:a16="http://schemas.microsoft.com/office/drawing/2014/main" id="{92C959CF-FA5C-49B5-8A2E-BD19C5E370FF}"/>
              </a:ext>
            </a:extLst>
          </p:cNvPr>
          <p:cNvCxnSpPr/>
          <p:nvPr/>
        </p:nvCxnSpPr>
        <p:spPr>
          <a:xfrm>
            <a:off x="565087" y="874634"/>
            <a:ext cx="13208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5FFDB3E-C40F-49B3-B6D8-7F4E919AFF0F}"/>
              </a:ext>
            </a:extLst>
          </p:cNvPr>
          <p:cNvSpPr txBox="1"/>
          <p:nvPr/>
        </p:nvSpPr>
        <p:spPr>
          <a:xfrm>
            <a:off x="1019161" y="976243"/>
            <a:ext cx="9961544" cy="584775"/>
          </a:xfrm>
          <a:prstGeom prst="rect">
            <a:avLst/>
          </a:prstGeom>
          <a:noFill/>
        </p:spPr>
        <p:txBody>
          <a:bodyPr wrap="square" rtlCol="0">
            <a:spAutoFit/>
          </a:bodyPr>
          <a:lstStyle/>
          <a:p>
            <a:r>
              <a:rPr lang="en-US" sz="3200" b="1" dirty="0">
                <a:latin typeface="HP001 4 hàng" panose="020B0603050302020204" pitchFamily="34" charset="0"/>
              </a:rPr>
              <a:t>- </a:t>
            </a:r>
            <a:r>
              <a:rPr lang="en-US" sz="3200" b="1" dirty="0" err="1">
                <a:latin typeface="HP001 4 hàng" panose="020B0603050302020204" pitchFamily="34" charset="0"/>
              </a:rPr>
              <a:t>Mùa</a:t>
            </a:r>
            <a:r>
              <a:rPr lang="en-US" sz="3200" b="1" dirty="0">
                <a:latin typeface="HP001 4 hàng" panose="020B0603050302020204" pitchFamily="34" charset="0"/>
              </a:rPr>
              <a:t> </a:t>
            </a:r>
            <a:r>
              <a:rPr lang="en-US" sz="3200" b="1" dirty="0" err="1">
                <a:latin typeface="HP001 4 hàng" panose="020B0603050302020204" pitchFamily="34" charset="0"/>
              </a:rPr>
              <a:t>đông</a:t>
            </a:r>
            <a:r>
              <a:rPr lang="en-US" sz="3200" b="1" dirty="0">
                <a:latin typeface="HP001 4 hàng" panose="020B0603050302020204" pitchFamily="34" charset="0"/>
              </a:rPr>
              <a:t> </a:t>
            </a:r>
            <a:r>
              <a:rPr lang="en-US" sz="3200" b="1" dirty="0" err="1">
                <a:latin typeface="HP001 4 hàng" panose="020B0603050302020204" pitchFamily="34" charset="0"/>
              </a:rPr>
              <a:t>bé</a:t>
            </a:r>
            <a:r>
              <a:rPr lang="en-US" sz="3200" b="1" dirty="0">
                <a:latin typeface="HP001 4 hàng" panose="020B0603050302020204" pitchFamily="34" charset="0"/>
              </a:rPr>
              <a:t> </a:t>
            </a:r>
            <a:r>
              <a:rPr lang="en-US" sz="3200" b="1" dirty="0" err="1">
                <a:latin typeface="HP001 4 hàng" panose="020B0603050302020204" pitchFamily="34" charset="0"/>
              </a:rPr>
              <a:t>đắp</a:t>
            </a:r>
            <a:r>
              <a:rPr lang="en-US" sz="3200" b="1" dirty="0">
                <a:latin typeface="HP001 4 hàng" panose="020B0603050302020204" pitchFamily="34" charset="0"/>
              </a:rPr>
              <a:t> …</a:t>
            </a:r>
            <a:r>
              <a:rPr lang="en-US" sz="3200" b="1" dirty="0" err="1">
                <a:latin typeface="HP001 4 hàng" panose="020B0603050302020204" pitchFamily="34" charset="0"/>
              </a:rPr>
              <a:t>ăn</a:t>
            </a:r>
            <a:r>
              <a:rPr lang="en-US" sz="3200" b="1" dirty="0">
                <a:latin typeface="HP001 4 hàng" panose="020B0603050302020204" pitchFamily="34" charset="0"/>
              </a:rPr>
              <a:t> </a:t>
            </a:r>
            <a:r>
              <a:rPr lang="en-US" sz="3200" b="1" dirty="0" err="1">
                <a:latin typeface="HP001 4 hàng" panose="020B0603050302020204" pitchFamily="34" charset="0"/>
              </a:rPr>
              <a:t>cho</a:t>
            </a:r>
            <a:r>
              <a:rPr lang="en-US" sz="3200" b="1" dirty="0">
                <a:latin typeface="HP001 4 hàng" panose="020B0603050302020204" pitchFamily="34" charset="0"/>
              </a:rPr>
              <a:t> </a:t>
            </a:r>
            <a:r>
              <a:rPr lang="en-US" sz="3200" b="1" dirty="0" err="1">
                <a:latin typeface="HP001 4 hàng" panose="020B0603050302020204" pitchFamily="34" charset="0"/>
              </a:rPr>
              <a:t>ấm</a:t>
            </a:r>
            <a:r>
              <a:rPr lang="en-US" sz="3200" b="1" dirty="0">
                <a:latin typeface="HP001 4 hàng" panose="020B0603050302020204" pitchFamily="34" charset="0"/>
              </a:rPr>
              <a:t>.</a:t>
            </a:r>
          </a:p>
        </p:txBody>
      </p:sp>
      <p:sp>
        <p:nvSpPr>
          <p:cNvPr id="11" name="TextBox 10">
            <a:extLst>
              <a:ext uri="{FF2B5EF4-FFF2-40B4-BE49-F238E27FC236}">
                <a16:creationId xmlns:a16="http://schemas.microsoft.com/office/drawing/2014/main" id="{8A187D23-FCFE-4F08-B705-04A37948C35B}"/>
              </a:ext>
            </a:extLst>
          </p:cNvPr>
          <p:cNvSpPr txBox="1"/>
          <p:nvPr/>
        </p:nvSpPr>
        <p:spPr>
          <a:xfrm>
            <a:off x="1019161" y="1574270"/>
            <a:ext cx="9961544" cy="584775"/>
          </a:xfrm>
          <a:prstGeom prst="rect">
            <a:avLst/>
          </a:prstGeom>
          <a:noFill/>
        </p:spPr>
        <p:txBody>
          <a:bodyPr wrap="square" rtlCol="0">
            <a:spAutoFit/>
          </a:bodyPr>
          <a:lstStyle/>
          <a:p>
            <a:r>
              <a:rPr lang="en-US" sz="3200" b="1" dirty="0">
                <a:latin typeface="HP001 4 hàng" panose="020B0603050302020204" pitchFamily="34" charset="0"/>
              </a:rPr>
              <a:t>- </a:t>
            </a:r>
            <a:r>
              <a:rPr lang="en-US" sz="3200" b="1" dirty="0" err="1">
                <a:latin typeface="HP001 4 hàng" panose="020B0603050302020204" pitchFamily="34" charset="0"/>
              </a:rPr>
              <a:t>Đi</a:t>
            </a:r>
            <a:r>
              <a:rPr lang="en-US" sz="3200" b="1" dirty="0">
                <a:latin typeface="HP001 4 hàng" panose="020B0603050302020204" pitchFamily="34" charset="0"/>
              </a:rPr>
              <a:t> </a:t>
            </a:r>
            <a:r>
              <a:rPr lang="en-US" sz="3200" b="1" dirty="0" err="1">
                <a:latin typeface="HP001 4 hàng" panose="020B0603050302020204" pitchFamily="34" charset="0"/>
              </a:rPr>
              <a:t>công</a:t>
            </a:r>
            <a:r>
              <a:rPr lang="en-US" sz="3200" b="1" dirty="0">
                <a:latin typeface="HP001 4 hàng" panose="020B0603050302020204" pitchFamily="34" charset="0"/>
              </a:rPr>
              <a:t> </a:t>
            </a:r>
            <a:r>
              <a:rPr lang="en-US" sz="3200" b="1" dirty="0" err="1">
                <a:latin typeface="HP001 4 hàng" panose="020B0603050302020204" pitchFamily="34" charset="0"/>
              </a:rPr>
              <a:t>viên</a:t>
            </a:r>
            <a:r>
              <a:rPr lang="en-US" sz="3200" b="1" dirty="0">
                <a:latin typeface="HP001 4 hàng" panose="020B0603050302020204" pitchFamily="34" charset="0"/>
              </a:rPr>
              <a:t> </a:t>
            </a:r>
            <a:r>
              <a:rPr lang="en-US" sz="3200" b="1" dirty="0" err="1">
                <a:latin typeface="HP001 4 hàng" panose="020B0603050302020204" pitchFamily="34" charset="0"/>
              </a:rPr>
              <a:t>bé</a:t>
            </a:r>
            <a:r>
              <a:rPr lang="en-US" sz="3200" b="1" dirty="0">
                <a:latin typeface="HP001 4 hàng" panose="020B0603050302020204" pitchFamily="34" charset="0"/>
              </a:rPr>
              <a:t> </a:t>
            </a:r>
            <a:r>
              <a:rPr lang="en-US" sz="3200" b="1" dirty="0" err="1">
                <a:latin typeface="HP001 4 hàng" panose="020B0603050302020204" pitchFamily="34" charset="0"/>
              </a:rPr>
              <a:t>nhìn</a:t>
            </a:r>
            <a:r>
              <a:rPr lang="en-US" sz="3200" b="1" dirty="0">
                <a:latin typeface="HP001 4 hàng" panose="020B0603050302020204" pitchFamily="34" charset="0"/>
              </a:rPr>
              <a:t> </a:t>
            </a:r>
            <a:r>
              <a:rPr lang="en-US" sz="3200" b="1" dirty="0" err="1">
                <a:latin typeface="HP001 4 hàng" panose="020B0603050302020204" pitchFamily="34" charset="0"/>
              </a:rPr>
              <a:t>thấy</a:t>
            </a:r>
            <a:r>
              <a:rPr lang="en-US" sz="3200" b="1" dirty="0">
                <a:latin typeface="HP001 4 hàng" panose="020B0603050302020204" pitchFamily="34" charset="0"/>
              </a:rPr>
              <a:t> con …</a:t>
            </a:r>
            <a:r>
              <a:rPr lang="en-US" sz="3200" b="1" dirty="0" err="1">
                <a:latin typeface="HP001 4 hàng" panose="020B0603050302020204" pitchFamily="34" charset="0"/>
              </a:rPr>
              <a:t>ăn</a:t>
            </a:r>
            <a:r>
              <a:rPr lang="en-US" sz="3200" b="1" dirty="0">
                <a:latin typeface="HP001 4 hàng" panose="020B0603050302020204" pitchFamily="34" charset="0"/>
              </a:rPr>
              <a:t> .</a:t>
            </a:r>
          </a:p>
        </p:txBody>
      </p:sp>
      <p:sp>
        <p:nvSpPr>
          <p:cNvPr id="12" name="TextBox 11">
            <a:extLst>
              <a:ext uri="{FF2B5EF4-FFF2-40B4-BE49-F238E27FC236}">
                <a16:creationId xmlns:a16="http://schemas.microsoft.com/office/drawing/2014/main" id="{6BA7ADE3-2816-4C88-B28F-0CAEC120979C}"/>
              </a:ext>
            </a:extLst>
          </p:cNvPr>
          <p:cNvSpPr txBox="1"/>
          <p:nvPr/>
        </p:nvSpPr>
        <p:spPr>
          <a:xfrm>
            <a:off x="1019161" y="2175858"/>
            <a:ext cx="9961544" cy="584775"/>
          </a:xfrm>
          <a:prstGeom prst="rect">
            <a:avLst/>
          </a:prstGeom>
          <a:noFill/>
        </p:spPr>
        <p:txBody>
          <a:bodyPr wrap="square" rtlCol="0">
            <a:spAutoFit/>
          </a:bodyPr>
          <a:lstStyle/>
          <a:p>
            <a:r>
              <a:rPr lang="en-US" sz="3200" b="1" dirty="0">
                <a:latin typeface="HP001 4 hàng" panose="020B0603050302020204" pitchFamily="34" charset="0"/>
              </a:rPr>
              <a:t>- </a:t>
            </a:r>
            <a:r>
              <a:rPr lang="en-US" sz="3200" b="1" dirty="0" err="1">
                <a:latin typeface="HP001 4 hàng" panose="020B0603050302020204" pitchFamily="34" charset="0"/>
              </a:rPr>
              <a:t>Bà</a:t>
            </a:r>
            <a:r>
              <a:rPr lang="en-US" sz="3200" b="1" dirty="0">
                <a:latin typeface="HP001 4 hàng" panose="020B0603050302020204" pitchFamily="34" charset="0"/>
              </a:rPr>
              <a:t> </a:t>
            </a:r>
            <a:r>
              <a:rPr lang="en-US" sz="3200" b="1" dirty="0" err="1">
                <a:latin typeface="HP001 4 hàng" panose="020B0603050302020204" pitchFamily="34" charset="0"/>
              </a:rPr>
              <a:t>đi</a:t>
            </a:r>
            <a:r>
              <a:rPr lang="en-US" sz="3200" b="1" dirty="0">
                <a:latin typeface="HP001 4 hàng" panose="020B0603050302020204" pitchFamily="34" charset="0"/>
              </a:rPr>
              <a:t> …..</a:t>
            </a:r>
            <a:r>
              <a:rPr lang="en-US" sz="3200" b="1" dirty="0" err="1">
                <a:latin typeface="HP001 4 hàng" panose="020B0603050302020204" pitchFamily="34" charset="0"/>
              </a:rPr>
              <a:t>ăn</a:t>
            </a:r>
            <a:r>
              <a:rPr lang="en-US" sz="3200" b="1" dirty="0">
                <a:latin typeface="HP001 4 hàng" panose="020B0603050302020204" pitchFamily="34" charset="0"/>
              </a:rPr>
              <a:t> ….</a:t>
            </a:r>
            <a:r>
              <a:rPr lang="en-US" sz="3200" b="1" dirty="0" err="1">
                <a:latin typeface="HP001 4 hàng" panose="020B0603050302020204" pitchFamily="34" charset="0"/>
              </a:rPr>
              <a:t>âu</a:t>
            </a:r>
            <a:r>
              <a:rPr lang="en-US" sz="3200" b="1" dirty="0">
                <a:latin typeface="HP001 4 hàng" panose="020B0603050302020204" pitchFamily="34" charset="0"/>
              </a:rPr>
              <a:t>.</a:t>
            </a:r>
          </a:p>
        </p:txBody>
      </p:sp>
    </p:spTree>
    <p:extLst>
      <p:ext uri="{BB962C8B-B14F-4D97-AF65-F5344CB8AC3E}">
        <p14:creationId xmlns:p14="http://schemas.microsoft.com/office/powerpoint/2010/main" val="2366338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23C01-F1C3-4F4A-A585-43D56DAABCFB}"/>
              </a:ext>
            </a:extLst>
          </p:cNvPr>
          <p:cNvSpPr>
            <a:spLocks noGrp="1"/>
          </p:cNvSpPr>
          <p:nvPr>
            <p:ph type="title"/>
          </p:nvPr>
        </p:nvSpPr>
        <p:spPr>
          <a:xfrm>
            <a:off x="2388252" y="1830260"/>
            <a:ext cx="10515194" cy="1325512"/>
          </a:xfrm>
        </p:spPr>
        <p:txBody>
          <a:bodyPr>
            <a:normAutofit/>
          </a:bodyPr>
          <a:lstStyle/>
          <a:p>
            <a:r>
              <a:rPr lang="en-US" sz="6599" b="1" dirty="0" err="1">
                <a:solidFill>
                  <a:srgbClr val="0070C0"/>
                </a:solidFill>
                <a:latin typeface="UTM Avo" panose="02040603050506020204" pitchFamily="18" charset="0"/>
              </a:rPr>
              <a:t>Củng</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cố</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bài</a:t>
            </a:r>
            <a:r>
              <a:rPr lang="en-US" sz="6599" b="1" dirty="0">
                <a:solidFill>
                  <a:srgbClr val="0070C0"/>
                </a:solidFill>
                <a:latin typeface="UTM Avo" panose="02040603050506020204" pitchFamily="18" charset="0"/>
              </a:rPr>
              <a:t> </a:t>
            </a:r>
            <a:r>
              <a:rPr lang="en-US" sz="6599" b="1" dirty="0" err="1">
                <a:solidFill>
                  <a:srgbClr val="0070C0"/>
                </a:solidFill>
                <a:latin typeface="UTM Avo" panose="02040603050506020204" pitchFamily="18" charset="0"/>
              </a:rPr>
              <a:t>học</a:t>
            </a:r>
            <a:endParaRPr lang="en-US" sz="6599" b="1" dirty="0">
              <a:solidFill>
                <a:srgbClr val="0070C0"/>
              </a:solidFill>
              <a:latin typeface="UTM Avo" panose="02040603050506020204" pitchFamily="18" charset="0"/>
            </a:endParaRPr>
          </a:p>
        </p:txBody>
      </p:sp>
      <p:sp>
        <p:nvSpPr>
          <p:cNvPr id="3" name="TextBox 2">
            <a:extLst>
              <a:ext uri="{FF2B5EF4-FFF2-40B4-BE49-F238E27FC236}">
                <a16:creationId xmlns:a16="http://schemas.microsoft.com/office/drawing/2014/main" id="{D1A7052F-57EE-4025-9847-16EE610FAB80}"/>
              </a:ext>
            </a:extLst>
          </p:cNvPr>
          <p:cNvSpPr txBox="1"/>
          <p:nvPr/>
        </p:nvSpPr>
        <p:spPr>
          <a:xfrm>
            <a:off x="8942494" y="6580881"/>
            <a:ext cx="3249272" cy="276999"/>
          </a:xfrm>
          <a:prstGeom prst="rect">
            <a:avLst/>
          </a:prstGeom>
          <a:noFill/>
        </p:spPr>
        <p:txBody>
          <a:bodyPr wrap="square">
            <a:spAutoFit/>
          </a:bodyPr>
          <a:lstStyle/>
          <a:p>
            <a:pPr defTabSz="914347"/>
            <a:r>
              <a:rPr lang="en-US" sz="1200" dirty="0" err="1">
                <a:solidFill>
                  <a:prstClr val="black"/>
                </a:solidFill>
                <a:latin typeface="Arial" panose="020B0604020202020204" pitchFamily="34" charset="0"/>
                <a:cs typeface="Arial" panose="020B0604020202020204" pitchFamily="34" charset="0"/>
              </a:rPr>
              <a:t>Hương</a:t>
            </a:r>
            <a:r>
              <a:rPr lang="en-US" sz="1200" dirty="0">
                <a:solidFill>
                  <a:prstClr val="black"/>
                </a:solidFill>
                <a:latin typeface="Arial" panose="020B0604020202020204" pitchFamily="34" charset="0"/>
                <a:cs typeface="Arial" panose="020B0604020202020204" pitchFamily="34" charset="0"/>
              </a:rPr>
              <a:t> </a:t>
            </a:r>
            <a:r>
              <a:rPr lang="en-US" sz="1200" dirty="0" err="1">
                <a:solidFill>
                  <a:prstClr val="black"/>
                </a:solidFill>
                <a:latin typeface="Arial" panose="020B0604020202020204" pitchFamily="34" charset="0"/>
                <a:cs typeface="Arial" panose="020B0604020202020204" pitchFamily="34" charset="0"/>
              </a:rPr>
              <a:t>Thảo</a:t>
            </a:r>
            <a:r>
              <a:rPr lang="en-US" sz="1200" dirty="0">
                <a:solidFill>
                  <a:prstClr val="black"/>
                </a:solidFill>
                <a:latin typeface="Arial" panose="020B0604020202020204" pitchFamily="34" charset="0"/>
                <a:cs typeface="Arial" panose="020B0604020202020204" pitchFamily="34" charset="0"/>
              </a:rPr>
              <a:t>: tranthao121004@gmail.com</a:t>
            </a:r>
            <a:endParaRPr lang="en-US" sz="1599" dirty="0">
              <a:solidFill>
                <a:prstClr val="black"/>
              </a:solidFill>
              <a:latin typeface="Arial"/>
            </a:endParaRPr>
          </a:p>
        </p:txBody>
      </p:sp>
    </p:spTree>
    <p:extLst>
      <p:ext uri="{BB962C8B-B14F-4D97-AF65-F5344CB8AC3E}">
        <p14:creationId xmlns:p14="http://schemas.microsoft.com/office/powerpoint/2010/main" val="2781562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815" l="0" r="100000">
                        <a14:backgroundMark x1="20784" y1="6922" x2="8348" y2="21797"/>
                        <a14:backgroundMark x1="23169" y1="2946" x2="2044" y2="30633"/>
                        <a14:backgroundMark x1="87223" y1="6922" x2="93526" y2="25184"/>
                        <a14:backgroundMark x1="95741" y1="52283" x2="95741" y2="75258"/>
                        <a14:backgroundMark x1="5111" y1="54197" x2="3578" y2="80560"/>
                        <a14:backgroundMark x1="67462" y1="3240" x2="66610" y2="12077"/>
                      </a14:backgroundRemoval>
                    </a14:imgEffect>
                  </a14:imgLayer>
                </a14:imgProps>
              </a:ext>
              <a:ext uri="{28A0092B-C50C-407E-A947-70E740481C1C}">
                <a14:useLocalDpi xmlns:a14="http://schemas.microsoft.com/office/drawing/2010/main" val="0"/>
              </a:ext>
            </a:extLst>
          </a:blip>
          <a:srcRect/>
          <a:stretch>
            <a:fillRect/>
          </a:stretch>
        </p:blipFill>
        <p:spPr bwMode="auto">
          <a:xfrm>
            <a:off x="7084226" y="489284"/>
            <a:ext cx="2438259"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598592" y="1747622"/>
            <a:ext cx="2489062" cy="40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35551" y="2210414"/>
            <a:ext cx="2052616" cy="3166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774937" y="2198070"/>
            <a:ext cx="2060615" cy="3179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7931688" y="2229464"/>
            <a:ext cx="2234280" cy="344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37648" y="4241316"/>
            <a:ext cx="2132871" cy="2616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4149447" y="60226"/>
            <a:ext cx="3954636" cy="1600200"/>
          </a:xfrm>
          <a:prstGeom prst="wedgeEllipseCallout">
            <a:avLst>
              <a:gd name="adj1" fmla="val -20688"/>
              <a:gd name="adj2" fmla="val 116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Hôm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nay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cháu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Nam,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kem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3" name="Oval Callout 22"/>
          <p:cNvSpPr/>
          <p:nvPr/>
        </p:nvSpPr>
        <p:spPr>
          <a:xfrm>
            <a:off x="1524001" y="255706"/>
            <a:ext cx="2233523" cy="1372637"/>
          </a:xfrm>
          <a:prstGeom prst="wedgeEllipseCallout">
            <a:avLst>
              <a:gd name="adj1" fmla="val 6605"/>
              <a:gd name="adj2" fmla="val 813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Oval Callout 23"/>
          <p:cNvSpPr/>
          <p:nvPr/>
        </p:nvSpPr>
        <p:spPr>
          <a:xfrm>
            <a:off x="8386674" y="288308"/>
            <a:ext cx="2233523" cy="1372637"/>
          </a:xfrm>
          <a:prstGeom prst="wedgeEllipseCallout">
            <a:avLst>
              <a:gd name="adj1" fmla="val 6605"/>
              <a:gd name="adj2" fmla="val 924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Oval Callout 24"/>
          <p:cNvSpPr/>
          <p:nvPr/>
        </p:nvSpPr>
        <p:spPr>
          <a:xfrm>
            <a:off x="2843124" y="5153778"/>
            <a:ext cx="4459438" cy="1475623"/>
          </a:xfrm>
          <a:prstGeom prst="wedgeEllipseCallout">
            <a:avLst>
              <a:gd name="adj1" fmla="val 54509"/>
              <a:gd name="adj2" fmla="val -4047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hàng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lưu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niệm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858587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8"/>
                                        </p:tgtEl>
                                        <p:attrNameLst>
                                          <p:attrName>r</p:attrName>
                                        </p:attrNameLst>
                                      </p:cBhvr>
                                    </p:animRot>
                                    <p:animRot by="-240000">
                                      <p:cBhvr>
                                        <p:cTn id="13" dur="600" fill="hold">
                                          <p:stCondLst>
                                            <p:cond delay="600"/>
                                          </p:stCondLst>
                                        </p:cTn>
                                        <p:tgtEl>
                                          <p:spTgt spid="8"/>
                                        </p:tgtEl>
                                        <p:attrNameLst>
                                          <p:attrName>r</p:attrName>
                                        </p:attrNameLst>
                                      </p:cBhvr>
                                    </p:animRot>
                                    <p:animRot by="240000">
                                      <p:cBhvr>
                                        <p:cTn id="14" dur="600" fill="hold">
                                          <p:stCondLst>
                                            <p:cond delay="1200"/>
                                          </p:stCondLst>
                                        </p:cTn>
                                        <p:tgtEl>
                                          <p:spTgt spid="8"/>
                                        </p:tgtEl>
                                        <p:attrNameLst>
                                          <p:attrName>r</p:attrName>
                                        </p:attrNameLst>
                                      </p:cBhvr>
                                    </p:animRot>
                                    <p:animRot by="-240000">
                                      <p:cBhvr>
                                        <p:cTn id="15" dur="600" fill="hold">
                                          <p:stCondLst>
                                            <p:cond delay="1800"/>
                                          </p:stCondLst>
                                        </p:cTn>
                                        <p:tgtEl>
                                          <p:spTgt spid="8"/>
                                        </p:tgtEl>
                                        <p:attrNameLst>
                                          <p:attrName>r</p:attrName>
                                        </p:attrNameLst>
                                      </p:cBhvr>
                                    </p:animRot>
                                    <p:animRot by="120000">
                                      <p:cBhvr>
                                        <p:cTn id="16" dur="600" fill="hold">
                                          <p:stCondLst>
                                            <p:cond delay="2400"/>
                                          </p:stCondLst>
                                        </p:cTn>
                                        <p:tgtEl>
                                          <p:spTgt spid="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9"/>
                                        </p:tgtEl>
                                        <p:attrNameLst>
                                          <p:attrName>r</p:attrName>
                                        </p:attrNameLst>
                                      </p:cBhvr>
                                    </p:animRot>
                                    <p:animRot by="-240000">
                                      <p:cBhvr>
                                        <p:cTn id="19" dur="600" fill="hold">
                                          <p:stCondLst>
                                            <p:cond delay="600"/>
                                          </p:stCondLst>
                                        </p:cTn>
                                        <p:tgtEl>
                                          <p:spTgt spid="9"/>
                                        </p:tgtEl>
                                        <p:attrNameLst>
                                          <p:attrName>r</p:attrName>
                                        </p:attrNameLst>
                                      </p:cBhvr>
                                    </p:animRot>
                                    <p:animRot by="240000">
                                      <p:cBhvr>
                                        <p:cTn id="20" dur="600" fill="hold">
                                          <p:stCondLst>
                                            <p:cond delay="1200"/>
                                          </p:stCondLst>
                                        </p:cTn>
                                        <p:tgtEl>
                                          <p:spTgt spid="9"/>
                                        </p:tgtEl>
                                        <p:attrNameLst>
                                          <p:attrName>r</p:attrName>
                                        </p:attrNameLst>
                                      </p:cBhvr>
                                    </p:animRot>
                                    <p:animRot by="-240000">
                                      <p:cBhvr>
                                        <p:cTn id="21" dur="600" fill="hold">
                                          <p:stCondLst>
                                            <p:cond delay="1800"/>
                                          </p:stCondLst>
                                        </p:cTn>
                                        <p:tgtEl>
                                          <p:spTgt spid="9"/>
                                        </p:tgtEl>
                                        <p:attrNameLst>
                                          <p:attrName>r</p:attrName>
                                        </p:attrNameLst>
                                      </p:cBhvr>
                                    </p:animRot>
                                    <p:animRot by="120000">
                                      <p:cBhvr>
                                        <p:cTn id="22" dur="600" fill="hold">
                                          <p:stCondLst>
                                            <p:cond delay="24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6"/>
                                        </p:tgtEl>
                                        <p:attrNameLst>
                                          <p:attrName>r</p:attrName>
                                        </p:attrNameLst>
                                      </p:cBhvr>
                                    </p:animRot>
                                    <p:animRot by="-240000">
                                      <p:cBhvr>
                                        <p:cTn id="25" dur="600" fill="hold">
                                          <p:stCondLst>
                                            <p:cond delay="600"/>
                                          </p:stCondLst>
                                        </p:cTn>
                                        <p:tgtEl>
                                          <p:spTgt spid="6"/>
                                        </p:tgtEl>
                                        <p:attrNameLst>
                                          <p:attrName>r</p:attrName>
                                        </p:attrNameLst>
                                      </p:cBhvr>
                                    </p:animRot>
                                    <p:animRot by="240000">
                                      <p:cBhvr>
                                        <p:cTn id="26" dur="600" fill="hold">
                                          <p:stCondLst>
                                            <p:cond delay="1200"/>
                                          </p:stCondLst>
                                        </p:cTn>
                                        <p:tgtEl>
                                          <p:spTgt spid="6"/>
                                        </p:tgtEl>
                                        <p:attrNameLst>
                                          <p:attrName>r</p:attrName>
                                        </p:attrNameLst>
                                      </p:cBhvr>
                                    </p:animRot>
                                    <p:animRot by="-240000">
                                      <p:cBhvr>
                                        <p:cTn id="27" dur="600" fill="hold">
                                          <p:stCondLst>
                                            <p:cond delay="1800"/>
                                          </p:stCondLst>
                                        </p:cTn>
                                        <p:tgtEl>
                                          <p:spTgt spid="6"/>
                                        </p:tgtEl>
                                        <p:attrNameLst>
                                          <p:attrName>r</p:attrName>
                                        </p:attrNameLst>
                                      </p:cBhvr>
                                    </p:animRot>
                                    <p:animRot by="120000">
                                      <p:cBhvr>
                                        <p:cTn id="28" dur="600" fill="hold">
                                          <p:stCondLst>
                                            <p:cond delay="2400"/>
                                          </p:stCondLst>
                                        </p:cTn>
                                        <p:tgtEl>
                                          <p:spTgt spid="6"/>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xit" presetSubtype="32" fill="hold" grpId="1" nodeType="clickEffect">
                                  <p:stCondLst>
                                    <p:cond delay="0"/>
                                  </p:stCondLst>
                                  <p:childTnLst>
                                    <p:anim calcmode="lin" valueType="num">
                                      <p:cBhvr>
                                        <p:cTn id="36" dur="500"/>
                                        <p:tgtEl>
                                          <p:spTgt spid="22"/>
                                        </p:tgtEl>
                                        <p:attrNameLst>
                                          <p:attrName>ppt_w</p:attrName>
                                        </p:attrNameLst>
                                      </p:cBhvr>
                                      <p:tavLst>
                                        <p:tav tm="0">
                                          <p:val>
                                            <p:strVal val="ppt_w"/>
                                          </p:val>
                                        </p:tav>
                                        <p:tav tm="100000">
                                          <p:val>
                                            <p:fltVal val="0"/>
                                          </p:val>
                                        </p:tav>
                                      </p:tavLst>
                                    </p:anim>
                                    <p:anim calcmode="lin" valueType="num">
                                      <p:cBhvr>
                                        <p:cTn id="37" dur="500"/>
                                        <p:tgtEl>
                                          <p:spTgt spid="22"/>
                                        </p:tgtEl>
                                        <p:attrNameLst>
                                          <p:attrName>ppt_h</p:attrName>
                                        </p:attrNameLst>
                                      </p:cBhvr>
                                      <p:tavLst>
                                        <p:tav tm="0">
                                          <p:val>
                                            <p:strVal val="ppt_h"/>
                                          </p:val>
                                        </p:tav>
                                        <p:tav tm="100000">
                                          <p:val>
                                            <p:fltVal val="0"/>
                                          </p:val>
                                        </p:tav>
                                      </p:tavLst>
                                    </p:anim>
                                    <p:animEffect transition="out" filter="fade">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23"/>
                                        </p:tgtEl>
                                        <p:attrNameLst>
                                          <p:attrName>ppt_w</p:attrName>
                                        </p:attrNameLst>
                                      </p:cBhvr>
                                      <p:tavLst>
                                        <p:tav tm="0">
                                          <p:val>
                                            <p:strVal val="ppt_w"/>
                                          </p:val>
                                        </p:tav>
                                        <p:tav tm="100000">
                                          <p:val>
                                            <p:fltVal val="0"/>
                                          </p:val>
                                        </p:tav>
                                      </p:tavLst>
                                    </p:anim>
                                    <p:anim calcmode="lin" valueType="num">
                                      <p:cBhvr>
                                        <p:cTn id="48" dur="500"/>
                                        <p:tgtEl>
                                          <p:spTgt spid="23"/>
                                        </p:tgtEl>
                                        <p:attrNameLst>
                                          <p:attrName>ppt_h</p:attrName>
                                        </p:attrNameLst>
                                      </p:cBhvr>
                                      <p:tavLst>
                                        <p:tav tm="0">
                                          <p:val>
                                            <p:strVal val="ppt_h"/>
                                          </p:val>
                                        </p:tav>
                                        <p:tav tm="100000">
                                          <p:val>
                                            <p:fltVal val="0"/>
                                          </p:val>
                                        </p:tav>
                                      </p:tavLst>
                                    </p:anim>
                                    <p:animEffect transition="out" filter="fade">
                                      <p:cBhvr>
                                        <p:cTn id="49" dur="500"/>
                                        <p:tgtEl>
                                          <p:spTgt spid="23"/>
                                        </p:tgtEl>
                                      </p:cBhvr>
                                    </p:animEffect>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xit" presetSubtype="32" fill="hold" grpId="1" nodeType="clickEffect">
                                  <p:stCondLst>
                                    <p:cond delay="0"/>
                                  </p:stCondLst>
                                  <p:childTnLst>
                                    <p:anim calcmode="lin" valueType="num">
                                      <p:cBhvr>
                                        <p:cTn id="58" dur="500"/>
                                        <p:tgtEl>
                                          <p:spTgt spid="24"/>
                                        </p:tgtEl>
                                        <p:attrNameLst>
                                          <p:attrName>ppt_w</p:attrName>
                                        </p:attrNameLst>
                                      </p:cBhvr>
                                      <p:tavLst>
                                        <p:tav tm="0">
                                          <p:val>
                                            <p:strVal val="ppt_w"/>
                                          </p:val>
                                        </p:tav>
                                        <p:tav tm="100000">
                                          <p:val>
                                            <p:fltVal val="0"/>
                                          </p:val>
                                        </p:tav>
                                      </p:tavLst>
                                    </p:anim>
                                    <p:anim calcmode="lin" valueType="num">
                                      <p:cBhvr>
                                        <p:cTn id="59" dur="500"/>
                                        <p:tgtEl>
                                          <p:spTgt spid="24"/>
                                        </p:tgtEl>
                                        <p:attrNameLst>
                                          <p:attrName>ppt_h</p:attrName>
                                        </p:attrNameLst>
                                      </p:cBhvr>
                                      <p:tavLst>
                                        <p:tav tm="0">
                                          <p:val>
                                            <p:strVal val="ppt_h"/>
                                          </p:val>
                                        </p:tav>
                                        <p:tav tm="100000">
                                          <p:val>
                                            <p:fltVal val="0"/>
                                          </p:val>
                                        </p:tav>
                                      </p:tavLst>
                                    </p:anim>
                                    <p:animEffect transition="out" filter="fade">
                                      <p:cBhvr>
                                        <p:cTn id="60" dur="500"/>
                                        <p:tgtEl>
                                          <p:spTgt spid="24"/>
                                        </p:tgtEl>
                                      </p:cBhvr>
                                    </p:animEffect>
                                    <p:set>
                                      <p:cBhvr>
                                        <p:cTn id="61" dur="1" fill="hold">
                                          <p:stCondLst>
                                            <p:cond delay="499"/>
                                          </p:stCondLst>
                                        </p:cTn>
                                        <p:tgtEl>
                                          <p:spTgt spid="2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1" nodeType="clickEffect">
                                  <p:stCondLst>
                                    <p:cond delay="0"/>
                                  </p:stCondLst>
                                  <p:childTnLst>
                                    <p:anim calcmode="lin" valueType="num">
                                      <p:cBhvr>
                                        <p:cTn id="69" dur="500"/>
                                        <p:tgtEl>
                                          <p:spTgt spid="25"/>
                                        </p:tgtEl>
                                        <p:attrNameLst>
                                          <p:attrName>ppt_w</p:attrName>
                                        </p:attrNameLst>
                                      </p:cBhvr>
                                      <p:tavLst>
                                        <p:tav tm="0">
                                          <p:val>
                                            <p:strVal val="ppt_w"/>
                                          </p:val>
                                        </p:tav>
                                        <p:tav tm="100000">
                                          <p:val>
                                            <p:fltVal val="0"/>
                                          </p:val>
                                        </p:tav>
                                      </p:tavLst>
                                    </p:anim>
                                    <p:anim calcmode="lin" valueType="num">
                                      <p:cBhvr>
                                        <p:cTn id="70" dur="500"/>
                                        <p:tgtEl>
                                          <p:spTgt spid="25"/>
                                        </p:tgtEl>
                                        <p:attrNameLst>
                                          <p:attrName>ppt_h</p:attrName>
                                        </p:attrNameLst>
                                      </p:cBhvr>
                                      <p:tavLst>
                                        <p:tav tm="0">
                                          <p:val>
                                            <p:strVal val="ppt_h"/>
                                          </p:val>
                                        </p:tav>
                                        <p:tav tm="100000">
                                          <p:val>
                                            <p:fltVal val="0"/>
                                          </p:val>
                                        </p:tav>
                                      </p:tavLst>
                                    </p:anim>
                                    <p:animEffect transition="out" filter="fade">
                                      <p:cBhvr>
                                        <p:cTn id="71" dur="500"/>
                                        <p:tgtEl>
                                          <p:spTgt spid="25"/>
                                        </p:tgtEl>
                                      </p:cBhvr>
                                    </p:animEffect>
                                    <p:set>
                                      <p:cBhvr>
                                        <p:cTn id="72"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3" grpId="1" animBg="1"/>
      <p:bldP spid="24" grpId="0" animBg="1"/>
      <p:bldP spid="24" grpId="1" animBg="1"/>
      <p:bldP spid="25" grpId="0" animBg="1"/>
      <p:bldP spid="2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0" b="100000" l="0" r="99201">
                        <a14:foregroundMark x1="16134" y1="14217" x2="84026" y2="12620"/>
                        <a14:foregroundMark x1="75879" y1="12620" x2="79712" y2="18051"/>
                        <a14:foregroundMark x1="34505" y1="44888" x2="38019" y2="70927"/>
                        <a14:foregroundMark x1="46006" y1="57188" x2="46006" y2="70607"/>
                        <a14:foregroundMark x1="70607" y1="56709" x2="74441" y2="71725"/>
                        <a14:foregroundMark x1="84026" y1="67093" x2="89297" y2="78914"/>
                        <a14:foregroundMark x1="83227" y1="73962" x2="85144" y2="80831"/>
                        <a14:foregroundMark x1="89297" y1="74441" x2="91693" y2="78275"/>
                      </a14:backgroundRemoval>
                    </a14:imgEffect>
                  </a14:imgLayer>
                </a14:imgProps>
              </a:ext>
              <a:ext uri="{28A0092B-C50C-407E-A947-70E740481C1C}">
                <a14:useLocalDpi xmlns:a14="http://schemas.microsoft.com/office/drawing/2010/main" val="0"/>
              </a:ext>
            </a:extLst>
          </a:blip>
          <a:stretch>
            <a:fillRect/>
          </a:stretch>
        </p:blipFill>
        <p:spPr>
          <a:xfrm>
            <a:off x="228600" y="2819400"/>
            <a:ext cx="7592039" cy="4572000"/>
          </a:xfrm>
          <a:prstGeom prst="rect">
            <a:avLst/>
          </a:prstGeom>
        </p:spPr>
      </p:pic>
      <p:pic>
        <p:nvPicPr>
          <p:cNvPr id="3076" name="Picture 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8350570" y="3657600"/>
            <a:ext cx="2897240" cy="3200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438400" y="152402"/>
            <a:ext cx="8998424"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Hãy chọn âm phù hợp hoàn thiện các từ sau: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…ỏ non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….ể chuyện </a:t>
            </a:r>
          </a:p>
        </p:txBody>
      </p:sp>
      <p:sp>
        <p:nvSpPr>
          <p:cNvPr id="10" name="Rectangle 9"/>
          <p:cNvSpPr/>
          <p:nvPr/>
        </p:nvSpPr>
        <p:spPr>
          <a:xfrm>
            <a:off x="567529" y="1686217"/>
            <a:ext cx="3088242" cy="114299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L hay n </a:t>
            </a:r>
          </a:p>
        </p:txBody>
      </p:sp>
      <p:sp>
        <p:nvSpPr>
          <p:cNvPr id="11" name="Rectangle 10"/>
          <p:cNvSpPr/>
          <p:nvPr/>
        </p:nvSpPr>
        <p:spPr>
          <a:xfrm>
            <a:off x="8934426" y="1635839"/>
            <a:ext cx="3176587"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C hay k</a:t>
            </a:r>
          </a:p>
        </p:txBody>
      </p:sp>
      <p:sp>
        <p:nvSpPr>
          <p:cNvPr id="12" name="Rectangle 11"/>
          <p:cNvSpPr/>
          <p:nvPr/>
        </p:nvSpPr>
        <p:spPr>
          <a:xfrm>
            <a:off x="4754602" y="1635839"/>
            <a:ext cx="3595967" cy="5334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V hay d</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10000" y="876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953000" y="2819400"/>
            <a:ext cx="609600" cy="609600"/>
          </a:xfrm>
          <a:prstGeom prst="rect">
            <a:avLst/>
          </a:prstGeom>
        </p:spPr>
      </p:pic>
      <p:sp>
        <p:nvSpPr>
          <p:cNvPr id="16" name="Oval Callout 15"/>
          <p:cNvSpPr/>
          <p:nvPr/>
        </p:nvSpPr>
        <p:spPr>
          <a:xfrm>
            <a:off x="5496557" y="2343733"/>
            <a:ext cx="3437869" cy="1600200"/>
          </a:xfrm>
          <a:prstGeom prst="wedgeEllipseCallout">
            <a:avLst>
              <a:gd name="adj1" fmla="val 43250"/>
              <a:gd name="adj2" fmla="val 719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Oval Callout 16"/>
          <p:cNvSpPr/>
          <p:nvPr/>
        </p:nvSpPr>
        <p:spPr>
          <a:xfrm>
            <a:off x="3655771" y="5486400"/>
            <a:ext cx="2608627" cy="1197106"/>
          </a:xfrm>
          <a:prstGeom prst="wedgeEllipseCallout">
            <a:avLst>
              <a:gd name="adj1" fmla="val -43866"/>
              <a:gd name="adj2" fmla="val -999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18" name="Picture 8"/>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2203335" y="4184480"/>
            <a:ext cx="1031005" cy="1578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71664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6"/>
                                        </p:tgtEl>
                                        <p:attrNameLst>
                                          <p:attrName>r</p:attrName>
                                        </p:attrNameLst>
                                      </p:cBhvr>
                                    </p:animRot>
                                    <p:animRot by="-240000">
                                      <p:cBhvr>
                                        <p:cTn id="7" dur="600" fill="hold">
                                          <p:stCondLst>
                                            <p:cond delay="600"/>
                                          </p:stCondLst>
                                        </p:cTn>
                                        <p:tgtEl>
                                          <p:spTgt spid="3076"/>
                                        </p:tgtEl>
                                        <p:attrNameLst>
                                          <p:attrName>r</p:attrName>
                                        </p:attrNameLst>
                                      </p:cBhvr>
                                    </p:animRot>
                                    <p:animRot by="240000">
                                      <p:cBhvr>
                                        <p:cTn id="8" dur="600" fill="hold">
                                          <p:stCondLst>
                                            <p:cond delay="1200"/>
                                          </p:stCondLst>
                                        </p:cTn>
                                        <p:tgtEl>
                                          <p:spTgt spid="3076"/>
                                        </p:tgtEl>
                                        <p:attrNameLst>
                                          <p:attrName>r</p:attrName>
                                        </p:attrNameLst>
                                      </p:cBhvr>
                                    </p:animRot>
                                    <p:animRot by="-240000">
                                      <p:cBhvr>
                                        <p:cTn id="9" dur="600" fill="hold">
                                          <p:stCondLst>
                                            <p:cond delay="1800"/>
                                          </p:stCondLst>
                                        </p:cTn>
                                        <p:tgtEl>
                                          <p:spTgt spid="3076"/>
                                        </p:tgtEl>
                                        <p:attrNameLst>
                                          <p:attrName>r</p:attrName>
                                        </p:attrNameLst>
                                      </p:cBhvr>
                                    </p:animRot>
                                    <p:animRot by="120000">
                                      <p:cBhvr>
                                        <p:cTn id="10" dur="600" fill="hold">
                                          <p:stCondLst>
                                            <p:cond delay="2400"/>
                                          </p:stCondLst>
                                        </p:cTn>
                                        <p:tgtEl>
                                          <p:spTgt spid="307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6"/>
                                        </p:tgtEl>
                                        <p:attrNameLst>
                                          <p:attrName>ppt_w</p:attrName>
                                        </p:attrNameLst>
                                      </p:cBhvr>
                                      <p:tavLst>
                                        <p:tav tm="0">
                                          <p:val>
                                            <p:strVal val="ppt_w"/>
                                          </p:val>
                                        </p:tav>
                                        <p:tav tm="100000">
                                          <p:val>
                                            <p:fltVal val="0"/>
                                          </p:val>
                                        </p:tav>
                                      </p:tavLst>
                                    </p:anim>
                                    <p:anim calcmode="lin" valueType="num">
                                      <p:cBhvr>
                                        <p:cTn id="23" dur="500"/>
                                        <p:tgtEl>
                                          <p:spTgt spid="16"/>
                                        </p:tgtEl>
                                        <p:attrNameLst>
                                          <p:attrName>ppt_h</p:attrName>
                                        </p:attrNameLst>
                                      </p:cBhvr>
                                      <p:tavLst>
                                        <p:tav tm="0">
                                          <p:val>
                                            <p:strVal val="ppt_h"/>
                                          </p:val>
                                        </p:tav>
                                        <p:tav tm="100000">
                                          <p:val>
                                            <p:fltVal val="0"/>
                                          </p:val>
                                        </p:tav>
                                      </p:tavLst>
                                    </p:anim>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7"/>
                                        </p:tgtEl>
                                        <p:attrNameLst>
                                          <p:attrName>ppt_w</p:attrName>
                                        </p:attrNameLst>
                                      </p:cBhvr>
                                      <p:tavLst>
                                        <p:tav tm="0">
                                          <p:val>
                                            <p:strVal val="ppt_w"/>
                                          </p:val>
                                        </p:tav>
                                        <p:tav tm="100000">
                                          <p:val>
                                            <p:fltVal val="0"/>
                                          </p:val>
                                        </p:tav>
                                      </p:tavLst>
                                    </p:anim>
                                    <p:anim calcmode="lin" valueType="num">
                                      <p:cBhvr>
                                        <p:cTn id="28" dur="500"/>
                                        <p:tgtEl>
                                          <p:spTgt spid="17"/>
                                        </p:tgtEl>
                                        <p:attrNameLst>
                                          <p:attrName>ppt_h</p:attrName>
                                        </p:attrNameLst>
                                      </p:cBhvr>
                                      <p:tavLst>
                                        <p:tav tm="0">
                                          <p:val>
                                            <p:strVal val="ppt_h"/>
                                          </p:val>
                                        </p:tav>
                                        <p:tav tm="100000">
                                          <p:val>
                                            <p:fltVal val="0"/>
                                          </p:val>
                                        </p:tav>
                                      </p:tavLst>
                                    </p:anim>
                                    <p:animEffect transition="out" filter="fade">
                                      <p:cBhvr>
                                        <p:cTn id="29" dur="500"/>
                                        <p:tgtEl>
                                          <p:spTgt spid="17"/>
                                        </p:tgtEl>
                                      </p:cBhvr>
                                    </p:animEffect>
                                    <p:set>
                                      <p:cBhvr>
                                        <p:cTn id="30" dur="1" fill="hold">
                                          <p:stCondLst>
                                            <p:cond delay="499"/>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3990" fill="hold"/>
                                        <p:tgtEl>
                                          <p:spTgt spid="15"/>
                                        </p:tgtEl>
                                      </p:cBhvr>
                                    </p:cmd>
                                  </p:childTnLst>
                                </p:cTn>
                              </p:par>
                              <p:par>
                                <p:cTn id="52" presetID="0" presetClass="path" presetSubtype="0" accel="50000" decel="50000" fill="hold" nodeType="withEffect">
                                  <p:stCondLst>
                                    <p:cond delay="0"/>
                                  </p:stCondLst>
                                  <p:childTnLst>
                                    <p:animMotion origin="layout" path="M -1.11111E-6 3.7037E-6 C 0.00121 -0.05533 -0.00382 -0.08496 0.01041 -0.12778 C 0.01493 -0.14121 0.01475 -0.15463 0.02083 -0.16667 C 0.02604 -0.19491 0.0335 -0.22199 0.04791 -0.24445 C 0.05399 -0.25394 0.06198 -0.25834 0.06875 -0.26667 C 0.07378 -0.27292 0.07847 -0.27963 0.08333 -0.28611 C 0.08507 -0.28843 0.08784 -0.28935 0.08958 -0.29167 C 0.09201 -0.29491 0.09323 -0.29977 0.09583 -0.30278 C 0.09757 -0.30463 0.10017 -0.30417 0.10208 -0.30556 C 0.1085 -0.30996 0.11267 -0.31713 0.11875 -0.32222 C 0.12066 -0.32384 0.12309 -0.32361 0.125 -0.325 C 0.13715 -0.33449 0.14826 -0.3463 0.16041 -0.35556 C 0.16319 -0.35764 0.16614 -0.3588 0.16875 -0.36111 C 0.17639 -0.36829 0.18663 -0.3831 0.19583 -0.38611 C 0.20746 -0.39005 0.21597 -0.39722 0.22708 -0.40278 C 0.23784 -0.4081 0.24913 -0.41088 0.26041 -0.41389 C 0.2717 -0.42153 0.2835 -0.42361 0.29583 -0.42778 C 0.2993 -0.42894 0.30277 -0.4294 0.30625 -0.43056 C 0.31041 -0.43218 0.31875 -0.43611 0.31875 -0.43611 C 0.36302 -0.43472 0.39896 -0.43588 0.43958 -0.42222 C 0.44166 -0.42037 0.44357 -0.41806 0.44583 -0.41667 C 0.44843 -0.41528 0.45173 -0.41574 0.45416 -0.41389 C 0.48489 -0.39005 0.46041 -0.40185 0.47708 -0.39445 C 0.4809 -0.38935 0.48576 -0.38565 0.48958 -0.38056 C 0.50347 -0.36204 0.51371 -0.33935 0.53333 -0.33056 C 0.54045 -0.31806 0.54757 -0.30764 0.55416 -0.29445 C 0.55764 -0.28727 0.56284 -0.26829 0.56458 -0.26111 C 0.56597 -0.25556 0.57014 -0.25185 0.57291 -0.24722 C 0.57743 -0.2294 0.57152 -0.24884 0.58333 -0.22778 C 0.58871 -0.21806 0.59288 -0.20718 0.59791 -0.19722 C 0.60764 -0.17778 0.60972 -0.1544 0.61666 -0.13334 C 0.62326 -0.11366 0.63437 -0.09028 0.64583 -0.075 C 0.65902 -0.02246 0.65173 -0.05741 0.64791 0.05833 C 0.64774 0.06134 0.64583 0.06666 0.64583 0.06666 L 0.65208 0.04444 " pathEditMode="relative" ptsTypes="fffffffffffffffffffffffffffffffffAA">
                                      <p:cBhvr>
                                        <p:cTn id="53" dur="2000" fill="hold"/>
                                        <p:tgtEl>
                                          <p:spTgt spid="18"/>
                                        </p:tgtEl>
                                        <p:attrNameLst>
                                          <p:attrName>ppt_x</p:attrName>
                                          <p:attrName>ppt_y</p:attrName>
                                        </p:attrNameLst>
                                      </p:cBhvr>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030"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4"/>
                                        </p:tgtEl>
                                      </p:cBhvr>
                                    </p:cmd>
                                  </p:childTnLst>
                                </p:cTn>
                              </p:par>
                            </p:childTnLst>
                          </p:cTn>
                        </p:par>
                      </p:childTnLst>
                    </p:cTn>
                  </p:par>
                </p:childTnLst>
              </p:cTn>
              <p:nextCondLst>
                <p:cond evt="onClick" delay="0">
                  <p:tgtEl>
                    <p:spTgt spid="12"/>
                  </p:tgtEl>
                </p:cond>
              </p:nextCondLst>
            </p:seq>
            <p:audio>
              <p:cMediaNode vol="100000">
                <p:cTn id="64" fill="hold" display="0">
                  <p:stCondLst>
                    <p:cond delay="indefinite"/>
                  </p:stCondLst>
                  <p:endCondLst>
                    <p:cond evt="onStopAudio" delay="0">
                      <p:tgtEl>
                        <p:sldTgt/>
                      </p:tgtEl>
                    </p:cond>
                  </p:endCondLst>
                </p:cTn>
                <p:tgtEl>
                  <p:spTgt spid="13"/>
                </p:tgtEl>
              </p:cMediaNode>
            </p:audio>
            <p:audio>
              <p:cMediaNode vol="100000">
                <p:cTn id="65" fill="hold" display="0">
                  <p:stCondLst>
                    <p:cond delay="indefinite"/>
                  </p:stCondLst>
                  <p:endCondLst>
                    <p:cond evt="onStopAudio" delay="0">
                      <p:tgtEl>
                        <p:sldTgt/>
                      </p:tgtEl>
                    </p:cond>
                  </p:endCondLst>
                </p:cTn>
                <p:tgtEl>
                  <p:spTgt spid="14"/>
                </p:tgtEl>
              </p:cMediaNode>
            </p:audio>
            <p:audio>
              <p:cMediaNode vol="10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6" grpId="0" animBg="1"/>
      <p:bldP spid="16" grpId="1" animBg="1"/>
      <p:bldP spid="17" grpId="0" animBg="1"/>
      <p:bldP spid="1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3384" l="200" r="100000">
                        <a14:backgroundMark x1="92400" y1="6333" x2="92400" y2="16068"/>
                        <a14:backgroundMark x1="94600" y1="19187" x2="96800" y2="73913"/>
                        <a14:backgroundMark x1="93500" y1="70321" x2="96800" y2="87713"/>
                        <a14:backgroundMark x1="6900" y1="7372" x2="2000" y2="85161"/>
                      </a14:backgroundRemoval>
                    </a14:imgEffect>
                  </a14:imgLayer>
                </a14:imgProps>
              </a:ext>
              <a:ext uri="{28A0092B-C50C-407E-A947-70E740481C1C}">
                <a14:useLocalDpi xmlns:a14="http://schemas.microsoft.com/office/drawing/2010/main" val="0"/>
              </a:ext>
            </a:extLst>
          </a:blip>
          <a:srcRect b="9340"/>
          <a:stretch/>
        </p:blipFill>
        <p:spPr bwMode="auto">
          <a:xfrm>
            <a:off x="228601" y="2286000"/>
            <a:ext cx="5962246" cy="4512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6640641" y="3790951"/>
            <a:ext cx="1761565" cy="3280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95028" y="3896924"/>
            <a:ext cx="1988713" cy="30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017486" y="152402"/>
            <a:ext cx="8128354"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việc nào em được làm đúng với độ tuổi của mình hãy chọn đáp án đúng.</a:t>
            </a:r>
          </a:p>
        </p:txBody>
      </p:sp>
      <p:sp>
        <p:nvSpPr>
          <p:cNvPr id="13" name="Rectangle 12"/>
          <p:cNvSpPr/>
          <p:nvPr/>
        </p:nvSpPr>
        <p:spPr>
          <a:xfrm>
            <a:off x="8724294" y="1401374"/>
            <a:ext cx="3171630" cy="694126"/>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Tự giặt quần áo, tắm, gội đầu.</a:t>
            </a:r>
          </a:p>
        </p:txBody>
      </p:sp>
      <p:sp>
        <p:nvSpPr>
          <p:cNvPr id="14" name="Rectangle 13"/>
          <p:cNvSpPr/>
          <p:nvPr/>
        </p:nvSpPr>
        <p:spPr>
          <a:xfrm>
            <a:off x="228601" y="1419956"/>
            <a:ext cx="3359039" cy="70531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mặc quần áo, đánh răng rửa mặt</a:t>
            </a:r>
          </a:p>
        </p:txBody>
      </p:sp>
      <p:sp>
        <p:nvSpPr>
          <p:cNvPr id="15" name="Rectangle 14"/>
          <p:cNvSpPr/>
          <p:nvPr/>
        </p:nvSpPr>
        <p:spPr>
          <a:xfrm>
            <a:off x="5257800" y="1447332"/>
            <a:ext cx="3171630" cy="705319"/>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lấy đồ vật trên cao.</a:t>
            </a:r>
          </a:p>
        </p:txBody>
      </p:sp>
      <p:pic>
        <p:nvPicPr>
          <p:cNvPr id="16"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7"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8"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sp>
        <p:nvSpPr>
          <p:cNvPr id="19" name="Oval Callout 18"/>
          <p:cNvSpPr/>
          <p:nvPr/>
        </p:nvSpPr>
        <p:spPr>
          <a:xfrm>
            <a:off x="6974210" y="2286000"/>
            <a:ext cx="3171630" cy="1504950"/>
          </a:xfrm>
          <a:prstGeom prst="wedgeEllipseCallout">
            <a:avLst>
              <a:gd name="adj1" fmla="val -1072"/>
              <a:gd name="adj2" fmla="val 1015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1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bánh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0" name="Oval Callout 19"/>
          <p:cNvSpPr/>
          <p:nvPr/>
        </p:nvSpPr>
        <p:spPr>
          <a:xfrm>
            <a:off x="4475164" y="5105400"/>
            <a:ext cx="2942197" cy="1197106"/>
          </a:xfrm>
          <a:prstGeom prst="wedgeEllipseCallout">
            <a:avLst>
              <a:gd name="adj1" fmla="val -31422"/>
              <a:gd name="adj2" fmla="val -936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pic>
        <p:nvPicPr>
          <p:cNvPr id="2050" name="Picture 2"/>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2390572" y="4224387"/>
            <a:ext cx="1447800" cy="108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237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054"/>
                                        </p:tgtEl>
                                        <p:attrNameLst>
                                          <p:attrName>r</p:attrName>
                                        </p:attrNameLst>
                                      </p:cBhvr>
                                    </p:animRot>
                                    <p:animRot by="-240000">
                                      <p:cBhvr>
                                        <p:cTn id="13" dur="600" fill="hold">
                                          <p:stCondLst>
                                            <p:cond delay="600"/>
                                          </p:stCondLst>
                                        </p:cTn>
                                        <p:tgtEl>
                                          <p:spTgt spid="2054"/>
                                        </p:tgtEl>
                                        <p:attrNameLst>
                                          <p:attrName>r</p:attrName>
                                        </p:attrNameLst>
                                      </p:cBhvr>
                                    </p:animRot>
                                    <p:animRot by="240000">
                                      <p:cBhvr>
                                        <p:cTn id="14" dur="600" fill="hold">
                                          <p:stCondLst>
                                            <p:cond delay="1200"/>
                                          </p:stCondLst>
                                        </p:cTn>
                                        <p:tgtEl>
                                          <p:spTgt spid="2054"/>
                                        </p:tgtEl>
                                        <p:attrNameLst>
                                          <p:attrName>r</p:attrName>
                                        </p:attrNameLst>
                                      </p:cBhvr>
                                    </p:animRot>
                                    <p:animRot by="-240000">
                                      <p:cBhvr>
                                        <p:cTn id="15" dur="600" fill="hold">
                                          <p:stCondLst>
                                            <p:cond delay="1800"/>
                                          </p:stCondLst>
                                        </p:cTn>
                                        <p:tgtEl>
                                          <p:spTgt spid="2054"/>
                                        </p:tgtEl>
                                        <p:attrNameLst>
                                          <p:attrName>r</p:attrName>
                                        </p:attrNameLst>
                                      </p:cBhvr>
                                    </p:animRot>
                                    <p:animRot by="120000">
                                      <p:cBhvr>
                                        <p:cTn id="16" dur="600" fill="hold">
                                          <p:stCondLst>
                                            <p:cond delay="2400"/>
                                          </p:stCondLst>
                                        </p:cTn>
                                        <p:tgtEl>
                                          <p:spTgt spid="205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9"/>
                                        </p:tgtEl>
                                        <p:attrNameLst>
                                          <p:attrName>ppt_w</p:attrName>
                                        </p:attrNameLst>
                                      </p:cBhvr>
                                      <p:tavLst>
                                        <p:tav tm="0">
                                          <p:val>
                                            <p:strVal val="ppt_w"/>
                                          </p:val>
                                        </p:tav>
                                        <p:tav tm="100000">
                                          <p:val>
                                            <p:fltVal val="0"/>
                                          </p:val>
                                        </p:tav>
                                      </p:tavLst>
                                    </p:anim>
                                    <p:anim calcmode="lin" valueType="num">
                                      <p:cBhvr>
                                        <p:cTn id="29" dur="500"/>
                                        <p:tgtEl>
                                          <p:spTgt spid="19"/>
                                        </p:tgtEl>
                                        <p:attrNameLst>
                                          <p:attrName>ppt_h</p:attrName>
                                        </p:attrNameLst>
                                      </p:cBhvr>
                                      <p:tavLst>
                                        <p:tav tm="0">
                                          <p:val>
                                            <p:strVal val="ppt_h"/>
                                          </p:val>
                                        </p:tav>
                                        <p:tav tm="100000">
                                          <p:val>
                                            <p:fltVal val="0"/>
                                          </p:val>
                                        </p:tav>
                                      </p:tavLst>
                                    </p:anim>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20"/>
                                        </p:tgtEl>
                                        <p:attrNameLst>
                                          <p:attrName>ppt_w</p:attrName>
                                        </p:attrNameLst>
                                      </p:cBhvr>
                                      <p:tavLst>
                                        <p:tav tm="0">
                                          <p:val>
                                            <p:strVal val="ppt_w"/>
                                          </p:val>
                                        </p:tav>
                                        <p:tav tm="100000">
                                          <p:val>
                                            <p:fltVal val="0"/>
                                          </p:val>
                                        </p:tav>
                                      </p:tavLst>
                                    </p:anim>
                                    <p:anim calcmode="lin" valueType="num">
                                      <p:cBhvr>
                                        <p:cTn id="34" dur="500"/>
                                        <p:tgtEl>
                                          <p:spTgt spid="20"/>
                                        </p:tgtEl>
                                        <p:attrNameLst>
                                          <p:attrName>ppt_h</p:attrName>
                                        </p:attrNameLst>
                                      </p:cBhvr>
                                      <p:tavLst>
                                        <p:tav tm="0">
                                          <p:val>
                                            <p:strVal val="ppt_h"/>
                                          </p:val>
                                        </p:tav>
                                        <p:tav tm="100000">
                                          <p:val>
                                            <p:fltVal val="0"/>
                                          </p:val>
                                        </p:tav>
                                      </p:tavLst>
                                    </p:anim>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barn(inVertical)">
                                      <p:cBhvr>
                                        <p:cTn id="46" dur="500"/>
                                        <p:tgtEl>
                                          <p:spTgt spid="1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arn(inVertical)">
                                      <p:cBhvr>
                                        <p:cTn id="49" dur="500"/>
                                        <p:tgtEl>
                                          <p:spTgt spid="15"/>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3990" fill="hold"/>
                                        <p:tgtEl>
                                          <p:spTgt spid="18"/>
                                        </p:tgtEl>
                                      </p:cBhvr>
                                    </p:cmd>
                                  </p:childTnLst>
                                </p:cTn>
                              </p:par>
                              <p:par>
                                <p:cTn id="58" presetID="0" presetClass="path" presetSubtype="0" accel="50000" decel="50000" fill="hold" nodeType="withEffect">
                                  <p:stCondLst>
                                    <p:cond delay="0"/>
                                  </p:stCondLst>
                                  <p:childTnLst>
                                    <p:animMotion origin="layout" path="M 1.66667E-6 0.025 C 0.00173 0.00556 0.00451 -0.00671 0.01024 -0.02338 C 0.01406 -0.03426 0.01076 -0.03356 0.01441 -0.04745 C 0.01528 -0.05093 0.01736 -0.05324 0.01857 -0.05648 C 0.02812 -0.08194 0.03594 -0.10556 0.04774 -0.12893 C 0.04826 -0.12986 0.05989 -0.15625 0.06232 -0.15926 C 0.06476 -0.16227 0.06823 -0.1625 0.07066 -0.16528 C 0.07378 -0.16875 0.07587 -0.17384 0.07899 -0.17731 C 0.09114 -0.19028 0.08351 -0.17662 0.09357 -0.18935 C 0.09792 -0.19514 0.10069 -0.2037 0.1059 -0.20741 C 0.10868 -0.20949 0.11163 -0.21111 0.11423 -0.21343 C 0.11667 -0.21597 0.11823 -0.22014 0.12048 -0.22268 C 0.12639 -0.2294 0.13385 -0.23287 0.13923 -0.24074 C 0.15173 -0.2588 0.16597 -0.26991 0.18298 -0.27384 C 0.19392 -0.28009 0.20503 -0.2838 0.21614 -0.28889 C 0.26198 -0.28796 0.30764 -0.28866 0.35347 -0.28588 C 0.37326 -0.28472 0.39305 -0.2625 0.41163 -0.25579 C 0.41875 -0.24907 0.42691 -0.24259 0.43455 -0.23773 C 0.43854 -0.23518 0.44305 -0.23449 0.44705 -0.23171 C 0.45156 -0.22847 0.45955 -0.21944 0.45955 -0.21921 C 0.46094 -0.21643 0.46267 -0.21366 0.46371 -0.21042 C 0.46476 -0.20764 0.46476 -0.20417 0.4658 -0.20139 C 0.47153 -0.18704 0.47917 -0.17431 0.48871 -0.16528 C 0.49357 -0.15463 0.49982 -0.15069 0.50521 -0.14097 C 0.50677 -0.13819 0.50764 -0.13472 0.50937 -0.13194 C 0.51337 -0.12569 0.51771 -0.11991 0.52187 -0.11389 C 0.5243 -0.11042 0.52552 -0.10509 0.52812 -0.10185 C 0.53194 -0.09699 0.54062 -0.08981 0.54062 -0.08935 C 0.54896 -0.07153 0.5467 -0.05972 0.55729 -0.04444 C 0.5625 -0.02176 0.55486 -0.04884 0.56562 -0.0294 C 0.56701 -0.02685 0.56667 -0.02292 0.56771 -0.02037 C 0.57153 -0.01018 0.5816 0.00417 0.58437 0.01597 C 0.58698 0.02708 0.59167 0.03542 0.59479 0.04607 C 0.59913 0.06111 0.59948 0.07894 0.60104 0.09444 C 0.60035 0.10162 0.59896 0.11574 0.59896 0.11597 " pathEditMode="relative" rAng="0" ptsTypes="ffffffffffffffffffffffffffffffffffA">
                                      <p:cBhvr>
                                        <p:cTn id="59" dur="2000" fill="hold"/>
                                        <p:tgtEl>
                                          <p:spTgt spid="2050"/>
                                        </p:tgtEl>
                                        <p:attrNameLst>
                                          <p:attrName>ppt_x</p:attrName>
                                          <p:attrName>ppt_y</p:attrName>
                                        </p:attrNameLst>
                                      </p:cBhvr>
                                      <p:rCtr x="30052" y="-11157"/>
                                    </p:animMotion>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3030" fill="hold"/>
                                        <p:tgtEl>
                                          <p:spTgt spid="16"/>
                                        </p:tgtEl>
                                      </p:cBhvr>
                                    </p:cmd>
                                  </p:child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7"/>
                                        </p:tgtEl>
                                      </p:cBhvr>
                                    </p:cmd>
                                  </p:childTnLst>
                                </p:cTn>
                              </p:par>
                            </p:childTnLst>
                          </p:cTn>
                        </p:par>
                      </p:childTnLst>
                    </p:cTn>
                  </p:par>
                </p:childTnLst>
              </p:cTn>
              <p:nextCondLst>
                <p:cond evt="onClick" delay="0">
                  <p:tgtEl>
                    <p:spTgt spid="15"/>
                  </p:tgtEl>
                </p:cond>
              </p:nextCondLst>
            </p:seq>
            <p:audio>
              <p:cMediaNode vol="80000">
                <p:cTn id="70" fill="hold" display="0">
                  <p:stCondLst>
                    <p:cond delay="indefinite"/>
                  </p:stCondLst>
                  <p:endCondLst>
                    <p:cond evt="onStopAudio" delay="0">
                      <p:tgtEl>
                        <p:sldTgt/>
                      </p:tgtEl>
                    </p:cond>
                  </p:endCondLst>
                </p:cTn>
                <p:tgtEl>
                  <p:spTgt spid="16"/>
                </p:tgtEl>
              </p:cMediaNode>
            </p:audio>
            <p:audio>
              <p:cMediaNode vol="80000">
                <p:cTn id="71" fill="hold" display="0">
                  <p:stCondLst>
                    <p:cond delay="indefinite"/>
                  </p:stCondLst>
                  <p:endCondLst>
                    <p:cond evt="onStopAudio" delay="0">
                      <p:tgtEl>
                        <p:sldTgt/>
                      </p:tgtEl>
                    </p:cond>
                  </p:endCondLst>
                </p:cTn>
                <p:tgtEl>
                  <p:spTgt spid="17"/>
                </p:tgtEl>
              </p:cMediaNode>
            </p:audio>
            <p:audio>
              <p:cMediaNode vol="80000">
                <p:cTn id="72" fill="hold" display="0">
                  <p:stCondLst>
                    <p:cond delay="indefinite"/>
                  </p:stCondLst>
                  <p:endCondLst>
                    <p:cond evt="onStopAudio" delay="0">
                      <p:tgtEl>
                        <p:sldTgt/>
                      </p:tgtEl>
                    </p:cond>
                  </p:endCondLst>
                </p:cTn>
                <p:tgtEl>
                  <p:spTgt spid="18"/>
                </p:tgtEl>
              </p:cMediaNode>
            </p:audio>
          </p:childTnLst>
        </p:cTn>
      </p:par>
    </p:tnLst>
    <p:bldLst>
      <p:bldP spid="12" grpId="0" animBg="1"/>
      <p:bldP spid="13" grpId="0" animBg="1"/>
      <p:bldP spid="14" grpId="0" animBg="1"/>
      <p:bldP spid="15" grpId="0" animBg="1"/>
      <p:bldP spid="19" grpId="0" animBg="1"/>
      <p:bldP spid="19" grpId="1" animBg="1"/>
      <p:bldP spid="20" grpId="0" animBg="1"/>
      <p:bldP spid="2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8222"/>
          <a:stretch/>
        </p:blipFill>
        <p:spPr bwMode="auto">
          <a:xfrm>
            <a:off x="4091294" y="2498595"/>
            <a:ext cx="3505200" cy="4275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a:off x="573293" y="3238708"/>
            <a:ext cx="2904773" cy="356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3" b="93704" l="1122" r="100000"/>
                    </a14:imgEffect>
                  </a14:imgLayer>
                </a14:imgProps>
              </a:ext>
              <a:ext uri="{28A0092B-C50C-407E-A947-70E740481C1C}">
                <a14:useLocalDpi xmlns:a14="http://schemas.microsoft.com/office/drawing/2010/main" val="0"/>
              </a:ext>
            </a:extLst>
          </a:blip>
          <a:srcRect b="8519"/>
          <a:stretch/>
        </p:blipFill>
        <p:spPr bwMode="auto">
          <a:xfrm>
            <a:off x="8209722" y="2498595"/>
            <a:ext cx="2819381" cy="430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ounded Rectangle 7"/>
          <p:cNvSpPr/>
          <p:nvPr/>
        </p:nvSpPr>
        <p:spPr>
          <a:xfrm>
            <a:off x="1799771" y="152402"/>
            <a:ext cx="9229332"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Quan sát tranh SHS: Bạn nhỏ đang ở đâu? Vì sao bạn khóc? </a:t>
            </a:r>
          </a:p>
        </p:txBody>
      </p:sp>
      <p:sp>
        <p:nvSpPr>
          <p:cNvPr id="9" name="Rectangle 8"/>
          <p:cNvSpPr/>
          <p:nvPr/>
        </p:nvSpPr>
        <p:spPr>
          <a:xfrm>
            <a:off x="838200" y="1614309"/>
            <a:ext cx="2728686" cy="8001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Đang đi chơi và rất vui vẻ.</a:t>
            </a:r>
          </a:p>
        </p:txBody>
      </p:sp>
      <p:sp>
        <p:nvSpPr>
          <p:cNvPr id="10" name="Rectangle 9"/>
          <p:cNvSpPr/>
          <p:nvPr/>
        </p:nvSpPr>
        <p:spPr>
          <a:xfrm>
            <a:off x="4939978" y="1592833"/>
            <a:ext cx="3042879" cy="806028"/>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Ở công viên và bị lạc bố mẹ.</a:t>
            </a:r>
          </a:p>
        </p:txBody>
      </p:sp>
      <p:sp>
        <p:nvSpPr>
          <p:cNvPr id="11" name="Rectangle 10"/>
          <p:cNvSpPr/>
          <p:nvPr/>
        </p:nvSpPr>
        <p:spPr>
          <a:xfrm>
            <a:off x="8625116" y="1614309"/>
            <a:ext cx="3237691" cy="84884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Đang đi chơi công viên cùng bố mẹ.</a:t>
            </a:r>
          </a:p>
        </p:txBody>
      </p:sp>
      <p:pic>
        <p:nvPicPr>
          <p:cNvPr id="12"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4"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953000" y="2819400"/>
            <a:ext cx="609600" cy="609600"/>
          </a:xfrm>
          <a:prstGeom prst="rect">
            <a:avLst/>
          </a:prstGeom>
        </p:spPr>
      </p:pic>
      <p:sp>
        <p:nvSpPr>
          <p:cNvPr id="15" name="Oval Callout 14"/>
          <p:cNvSpPr/>
          <p:nvPr/>
        </p:nvSpPr>
        <p:spPr>
          <a:xfrm>
            <a:off x="3652595" y="2551882"/>
            <a:ext cx="3281605" cy="1600200"/>
          </a:xfrm>
          <a:prstGeom prst="wedgeEllipseCallout">
            <a:avLst>
              <a:gd name="adj1" fmla="val -60925"/>
              <a:gd name="adj2" fmla="val 77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món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quà</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Oval Callout 15"/>
          <p:cNvSpPr/>
          <p:nvPr/>
        </p:nvSpPr>
        <p:spPr>
          <a:xfrm>
            <a:off x="4939978" y="4686496"/>
            <a:ext cx="2608627" cy="1197106"/>
          </a:xfrm>
          <a:prstGeom prst="wedgeEllipseCallout">
            <a:avLst>
              <a:gd name="adj1" fmla="val 75168"/>
              <a:gd name="adj2" fmla="val -952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nhé</a:t>
            </a: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101"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90000" l="1500" r="90000"/>
                    </a14:imgEffect>
                  </a14:imgLayer>
                </a14:imgProps>
              </a:ext>
              <a:ext uri="{28A0092B-C50C-407E-A947-70E740481C1C}">
                <a14:useLocalDpi xmlns:a14="http://schemas.microsoft.com/office/drawing/2010/main" val="0"/>
              </a:ext>
            </a:extLst>
          </a:blip>
          <a:srcRect/>
          <a:stretch>
            <a:fillRect/>
          </a:stretch>
        </p:blipFill>
        <p:spPr bwMode="auto">
          <a:xfrm>
            <a:off x="7548605" y="4239143"/>
            <a:ext cx="1522647" cy="164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16363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4099"/>
                                        </p:tgtEl>
                                        <p:attrNameLst>
                                          <p:attrName>r</p:attrName>
                                        </p:attrNameLst>
                                      </p:cBhvr>
                                    </p:animRot>
                                    <p:animRot by="-240000">
                                      <p:cBhvr>
                                        <p:cTn id="7" dur="600" fill="hold">
                                          <p:stCondLst>
                                            <p:cond delay="600"/>
                                          </p:stCondLst>
                                        </p:cTn>
                                        <p:tgtEl>
                                          <p:spTgt spid="4099"/>
                                        </p:tgtEl>
                                        <p:attrNameLst>
                                          <p:attrName>r</p:attrName>
                                        </p:attrNameLst>
                                      </p:cBhvr>
                                    </p:animRot>
                                    <p:animRot by="240000">
                                      <p:cBhvr>
                                        <p:cTn id="8" dur="600" fill="hold">
                                          <p:stCondLst>
                                            <p:cond delay="1200"/>
                                          </p:stCondLst>
                                        </p:cTn>
                                        <p:tgtEl>
                                          <p:spTgt spid="4099"/>
                                        </p:tgtEl>
                                        <p:attrNameLst>
                                          <p:attrName>r</p:attrName>
                                        </p:attrNameLst>
                                      </p:cBhvr>
                                    </p:animRot>
                                    <p:animRot by="-240000">
                                      <p:cBhvr>
                                        <p:cTn id="9" dur="600" fill="hold">
                                          <p:stCondLst>
                                            <p:cond delay="1800"/>
                                          </p:stCondLst>
                                        </p:cTn>
                                        <p:tgtEl>
                                          <p:spTgt spid="4099"/>
                                        </p:tgtEl>
                                        <p:attrNameLst>
                                          <p:attrName>r</p:attrName>
                                        </p:attrNameLst>
                                      </p:cBhvr>
                                    </p:animRot>
                                    <p:animRot by="120000">
                                      <p:cBhvr>
                                        <p:cTn id="10" dur="600" fill="hold">
                                          <p:stCondLst>
                                            <p:cond delay="2400"/>
                                          </p:stCondLst>
                                        </p:cTn>
                                        <p:tgtEl>
                                          <p:spTgt spid="409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15"/>
                                        </p:tgtEl>
                                        <p:attrNameLst>
                                          <p:attrName>ppt_w</p:attrName>
                                        </p:attrNameLst>
                                      </p:cBhvr>
                                      <p:tavLst>
                                        <p:tav tm="0">
                                          <p:val>
                                            <p:strVal val="ppt_w"/>
                                          </p:val>
                                        </p:tav>
                                        <p:tav tm="100000">
                                          <p:val>
                                            <p:fltVal val="0"/>
                                          </p:val>
                                        </p:tav>
                                      </p:tavLst>
                                    </p:anim>
                                    <p:anim calcmode="lin" valueType="num">
                                      <p:cBhvr>
                                        <p:cTn id="29" dur="500"/>
                                        <p:tgtEl>
                                          <p:spTgt spid="15"/>
                                        </p:tgtEl>
                                        <p:attrNameLst>
                                          <p:attrName>ppt_h</p:attrName>
                                        </p:attrNameLst>
                                      </p:cBhvr>
                                      <p:tavLst>
                                        <p:tav tm="0">
                                          <p:val>
                                            <p:strVal val="ppt_h"/>
                                          </p:val>
                                        </p:tav>
                                        <p:tav tm="100000">
                                          <p:val>
                                            <p:fltVal val="0"/>
                                          </p:val>
                                        </p:tav>
                                      </p:tavLst>
                                    </p:anim>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6"/>
                                        </p:tgtEl>
                                        <p:attrNameLst>
                                          <p:attrName>ppt_w</p:attrName>
                                        </p:attrNameLst>
                                      </p:cBhvr>
                                      <p:tavLst>
                                        <p:tav tm="0">
                                          <p:val>
                                            <p:strVal val="ppt_w"/>
                                          </p:val>
                                        </p:tav>
                                        <p:tav tm="100000">
                                          <p:val>
                                            <p:fltVal val="0"/>
                                          </p:val>
                                        </p:tav>
                                      </p:tavLst>
                                    </p:anim>
                                    <p:anim calcmode="lin" valueType="num">
                                      <p:cBhvr>
                                        <p:cTn id="34" dur="500"/>
                                        <p:tgtEl>
                                          <p:spTgt spid="16"/>
                                        </p:tgtEl>
                                        <p:attrNameLst>
                                          <p:attrName>ppt_h</p:attrName>
                                        </p:attrNameLst>
                                      </p:cBhvr>
                                      <p:tavLst>
                                        <p:tav tm="0">
                                          <p:val>
                                            <p:strVal val="ppt_h"/>
                                          </p:val>
                                        </p:tav>
                                        <p:tav tm="100000">
                                          <p:val>
                                            <p:fltVal val="0"/>
                                          </p:val>
                                        </p:tav>
                                      </p:tavLst>
                                    </p:anim>
                                    <p:animEffect transition="out" filter="fade">
                                      <p:cBhvr>
                                        <p:cTn id="35" dur="500"/>
                                        <p:tgtEl>
                                          <p:spTgt spid="16"/>
                                        </p:tgtEl>
                                      </p:cBhvr>
                                    </p:animEffect>
                                    <p:set>
                                      <p:cBhvr>
                                        <p:cTn id="36" dur="1" fill="hold">
                                          <p:stCondLst>
                                            <p:cond delay="499"/>
                                          </p:stCondLst>
                                        </p:cTn>
                                        <p:tgtEl>
                                          <p:spTgt spid="1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barn(inVertical)">
                                      <p:cBhvr>
                                        <p:cTn id="46" dur="500"/>
                                        <p:tgtEl>
                                          <p:spTgt spid="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withEffect">
                                  <p:stCondLst>
                                    <p:cond delay="0"/>
                                  </p:stCondLst>
                                  <p:childTnLst>
                                    <p:cmd type="call" cmd="playFrom(0.0)">
                                      <p:cBhvr>
                                        <p:cTn id="57" dur="3990" fill="hold"/>
                                        <p:tgtEl>
                                          <p:spTgt spid="14"/>
                                        </p:tgtEl>
                                      </p:cBhvr>
                                    </p:cmd>
                                  </p:childTnLst>
                                </p:cTn>
                              </p:par>
                              <p:par>
                                <p:cTn id="58" presetID="0" presetClass="path" presetSubtype="0" accel="50000" decel="50000" fill="hold" nodeType="withEffect">
                                  <p:stCondLst>
                                    <p:cond delay="0"/>
                                  </p:stCondLst>
                                  <p:childTnLst>
                                    <p:animMotion origin="layout" path="M 0.00104 0.02547 C 0.00221 0.01945 0.00469 0.01389 0.00469 0.00764 C 0.00365 -0.05787 0.00833 -0.15208 -0.01719 -0.21389 C -0.01979 -0.23078 -0.02383 -0.24722 -0.03008 -0.26111 C -0.03164 -0.26458 -0.03398 -0.26666 -0.03542 -0.27014 C -0.03789 -0.27523 -0.03945 -0.28611 -0.04271 -0.29074 C -0.05299 -0.30532 -0.06719 -0.31435 -0.07917 -0.32338 C -0.08906 -0.33032 -0.09857 -0.33912 -0.10833 -0.34699 C -0.11081 -0.34884 -0.11159 -0.3537 -0.11393 -0.35578 C -0.12096 -0.36227 -0.12656 -0.36134 -0.13385 -0.36458 C -0.1625 -0.37731 -0.19102 -0.38842 -0.21966 -0.4 C -0.26198 -0.39815 -0.30312 -0.39444 -0.34531 -0.3912 C -0.35781 -0.38727 -0.372 -0.38588 -0.38372 -0.37639 C -0.38997 -0.37129 -0.39518 -0.36527 -0.40195 -0.3618 C -0.40781 -0.33264 -0.39831 -0.37384 -0.40924 -0.34699 C -0.41758 -0.32639 -0.4043 -0.34305 -0.41458 -0.32615 C -0.422 -0.31412 -0.425 -0.31365 -0.42917 -0.29676 C -0.44206 -0.24514 -0.44909 -0.19213 -0.45299 -0.13703 C -0.45404 -0.09722 -0.45208 -0.0794 -0.45833 -0.04838 C -0.46055 -0.01597 -0.46654 0.01158 -0.46029 0.04607 C -0.45937 0.05093 -0.45417 0.04607 -0.45104 0.04607 " pathEditMode="relative" rAng="0" ptsTypes="AAAAAAAAAAAAAAAAAAAAA">
                                      <p:cBhvr>
                                        <p:cTn id="59" dur="2000" fill="hold"/>
                                        <p:tgtEl>
                                          <p:spTgt spid="4101"/>
                                        </p:tgtEl>
                                        <p:attrNameLst>
                                          <p:attrName>ppt_x</p:attrName>
                                          <p:attrName>ppt_y</p:attrName>
                                        </p:attrNameLst>
                                      </p:cBhvr>
                                      <p:rCtr x="-23034" y="-20139"/>
                                    </p:animMotion>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3030" fill="hold"/>
                                        <p:tgtEl>
                                          <p:spTgt spid="12"/>
                                        </p:tgtEl>
                                      </p:cBhvr>
                                    </p:cmd>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3030" fill="hold"/>
                                        <p:tgtEl>
                                          <p:spTgt spid="13"/>
                                        </p:tgtEl>
                                      </p:cBhvr>
                                    </p:cmd>
                                  </p:childTnLst>
                                </p:cTn>
                              </p:par>
                            </p:childTnLst>
                          </p:cTn>
                        </p:par>
                      </p:childTnLst>
                    </p:cTn>
                  </p:par>
                </p:childTnLst>
              </p:cTn>
              <p:nextCondLst>
                <p:cond evt="onClick" delay="0">
                  <p:tgtEl>
                    <p:spTgt spid="11"/>
                  </p:tgtEl>
                </p:cond>
              </p:nextCondLst>
            </p:seq>
            <p:audio>
              <p:cMediaNode vol="80000">
                <p:cTn id="70" fill="hold" display="0">
                  <p:stCondLst>
                    <p:cond delay="indefinite"/>
                  </p:stCondLst>
                  <p:endCondLst>
                    <p:cond evt="onStopAudio" delay="0">
                      <p:tgtEl>
                        <p:sldTgt/>
                      </p:tgtEl>
                    </p:cond>
                  </p:endCondLst>
                </p:cTn>
                <p:tgtEl>
                  <p:spTgt spid="12"/>
                </p:tgtEl>
              </p:cMediaNode>
            </p:audio>
            <p:audio>
              <p:cMediaNode vol="80000">
                <p:cTn id="71" fill="hold" display="0">
                  <p:stCondLst>
                    <p:cond delay="indefinite"/>
                  </p:stCondLst>
                  <p:endCondLst>
                    <p:cond evt="onStopAudio" delay="0">
                      <p:tgtEl>
                        <p:sldTgt/>
                      </p:tgtEl>
                    </p:cond>
                  </p:endCondLst>
                </p:cTn>
                <p:tgtEl>
                  <p:spTgt spid="13"/>
                </p:tgtEl>
              </p:cMediaNode>
            </p:audio>
            <p:audio>
              <p:cMediaNode vol="80000">
                <p:cTn id="72" fill="hold" display="0">
                  <p:stCondLst>
                    <p:cond delay="indefinite"/>
                  </p:stCondLst>
                  <p:endCondLst>
                    <p:cond evt="onStopAudio" delay="0">
                      <p:tgtEl>
                        <p:sldTgt/>
                      </p:tgtEl>
                    </p:cond>
                  </p:endCondLst>
                </p:cTn>
                <p:tgtEl>
                  <p:spTgt spid="14"/>
                </p:tgtEl>
              </p:cMediaNode>
            </p:audio>
          </p:childTnLst>
        </p:cTn>
      </p:par>
    </p:tnLst>
    <p:bldLst>
      <p:bldP spid="8" grpId="0" animBg="1"/>
      <p:bldP spid="9" grpId="0" animBg="1"/>
      <p:bldP spid="10" grpId="0" animBg="1"/>
      <p:bldP spid="11" grpId="0" animBg="1"/>
      <p:bldP spid="15" grpId="0" animBg="1"/>
      <p:bldP spid="15" grpId="1" animBg="1"/>
      <p:bldP spid="16" grpId="0" animBg="1"/>
      <p:bldP spid="1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9" b="99178" l="160" r="100000"/>
                    </a14:imgEffect>
                  </a14:imgLayer>
                </a14:imgProps>
              </a:ext>
              <a:ext uri="{28A0092B-C50C-407E-A947-70E740481C1C}">
                <a14:useLocalDpi xmlns:a14="http://schemas.microsoft.com/office/drawing/2010/main" val="0"/>
              </a:ext>
            </a:extLst>
          </a:blip>
          <a:srcRect/>
          <a:stretch>
            <a:fillRect/>
          </a:stretch>
        </p:blipFill>
        <p:spPr bwMode="auto">
          <a:xfrm>
            <a:off x="2514600" y="2552700"/>
            <a:ext cx="6832851" cy="430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flipH="1">
            <a:off x="459015" y="2820461"/>
            <a:ext cx="2913944"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95648" l="0" r="97857">
                        <a14:foregroundMark x1="36000" y1="21759" x2="38714" y2="31852"/>
                        <a14:foregroundMark x1="53714" y1="18241" x2="63857" y2="31389"/>
                        <a14:foregroundMark x1="44857" y1="54722" x2="51714" y2="71019"/>
                        <a14:foregroundMark x1="40857" y1="80278" x2="39429" y2="88148"/>
                        <a14:foregroundMark x1="57714" y1="78519" x2="66571" y2="89537"/>
                        <a14:foregroundMark x1="49000" y1="74537" x2="42143" y2="85185"/>
                        <a14:foregroundMark x1="42857" y1="76296" x2="39429" y2="86019"/>
                        <a14:foregroundMark x1="68000" y1="92593" x2="78143" y2="90833"/>
                        <a14:foregroundMark x1="23143" y1="90833" x2="42857" y2="93519"/>
                      </a14:backgroundRemoval>
                    </a14:imgEffect>
                  </a14:imgLayer>
                </a14:imgProps>
              </a:ext>
              <a:ext uri="{28A0092B-C50C-407E-A947-70E740481C1C}">
                <a14:useLocalDpi xmlns:a14="http://schemas.microsoft.com/office/drawing/2010/main" val="0"/>
              </a:ext>
            </a:extLst>
          </a:blip>
          <a:srcRect/>
          <a:stretch>
            <a:fillRect/>
          </a:stretch>
        </p:blipFill>
        <p:spPr bwMode="auto">
          <a:xfrm>
            <a:off x="9208545" y="2717752"/>
            <a:ext cx="2044830" cy="3975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1451429" y="67472"/>
            <a:ext cx="9801945" cy="114299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 gặp phải trường hợp như bạn nhỏ, em sẽ làm gì? </a:t>
            </a:r>
          </a:p>
        </p:txBody>
      </p:sp>
      <p:sp>
        <p:nvSpPr>
          <p:cNvPr id="10" name="Rectangle 9"/>
          <p:cNvSpPr/>
          <p:nvPr/>
        </p:nvSpPr>
        <p:spPr>
          <a:xfrm>
            <a:off x="229432" y="1336893"/>
            <a:ext cx="3054406" cy="1089384"/>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 Khóc to và chạy đi tìm bố mẹ. Gặp người lạ đi </a:t>
            </a:r>
            <a:r>
              <a:rPr kumimoji="0" lang="en-US" sz="24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343301" y="1367236"/>
            <a:ext cx="3619267" cy="1115751"/>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 Không đi lung tung, nhờ loa thông báo, hoặc công an tìm bố mẹ tại công viên.</a:t>
            </a:r>
          </a:p>
        </p:txBody>
      </p:sp>
      <p:sp>
        <p:nvSpPr>
          <p:cNvPr id="12" name="Rectangle 11"/>
          <p:cNvSpPr/>
          <p:nvPr/>
        </p:nvSpPr>
        <p:spPr>
          <a:xfrm>
            <a:off x="4180114" y="1350076"/>
            <a:ext cx="3266911" cy="1089385"/>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 Chạy khắp nơi và nhờ sự giúp đỡ tìm bố mẹ.</a:t>
            </a:r>
          </a:p>
        </p:txBody>
      </p:sp>
      <p:pic>
        <p:nvPicPr>
          <p:cNvPr id="13"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324100" y="1485900"/>
            <a:ext cx="609600" cy="609600"/>
          </a:xfrm>
          <a:prstGeom prst="rect">
            <a:avLst/>
          </a:prstGeom>
        </p:spPr>
      </p:pic>
      <p:pic>
        <p:nvPicPr>
          <p:cNvPr id="15" name="Am-thanh-tra-loi-dung-www_yeualo_com_cu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4953000" y="2819400"/>
            <a:ext cx="609600" cy="609600"/>
          </a:xfrm>
          <a:prstGeom prst="rect">
            <a:avLst/>
          </a:prstGeom>
        </p:spPr>
      </p:pic>
      <p:pic>
        <p:nvPicPr>
          <p:cNvPr id="16" name="Picture 9"/>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10250010" y="4953000"/>
            <a:ext cx="1596776" cy="1596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Callout 16"/>
          <p:cNvSpPr/>
          <p:nvPr/>
        </p:nvSpPr>
        <p:spPr>
          <a:xfrm>
            <a:off x="3426073" y="3482448"/>
            <a:ext cx="2876550" cy="1600200"/>
          </a:xfrm>
          <a:prstGeom prst="wedgeEllipseCallout">
            <a:avLst>
              <a:gd name="adj1" fmla="val -70673"/>
              <a:gd name="adj2" fmla="val -219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Tôi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ít</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Oval Callout 17"/>
          <p:cNvSpPr/>
          <p:nvPr/>
        </p:nvSpPr>
        <p:spPr>
          <a:xfrm>
            <a:off x="6470902" y="2439461"/>
            <a:ext cx="2876550" cy="1600200"/>
          </a:xfrm>
          <a:prstGeom prst="wedgeEllipseCallout">
            <a:avLst>
              <a:gd name="adj1" fmla="val 28431"/>
              <a:gd name="adj2" fmla="val 95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Chị</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hãy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này</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ạ! </a:t>
            </a:r>
          </a:p>
        </p:txBody>
      </p:sp>
    </p:spTree>
    <p:extLst>
      <p:ext uri="{BB962C8B-B14F-4D97-AF65-F5344CB8AC3E}">
        <p14:creationId xmlns:p14="http://schemas.microsoft.com/office/powerpoint/2010/main" val="772245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123"/>
                                        </p:tgtEl>
                                        <p:attrNameLst>
                                          <p:attrName>r</p:attrName>
                                        </p:attrNameLst>
                                      </p:cBhvr>
                                    </p:animRot>
                                    <p:animRot by="-240000">
                                      <p:cBhvr>
                                        <p:cTn id="7" dur="600" fill="hold">
                                          <p:stCondLst>
                                            <p:cond delay="600"/>
                                          </p:stCondLst>
                                        </p:cTn>
                                        <p:tgtEl>
                                          <p:spTgt spid="5123"/>
                                        </p:tgtEl>
                                        <p:attrNameLst>
                                          <p:attrName>r</p:attrName>
                                        </p:attrNameLst>
                                      </p:cBhvr>
                                    </p:animRot>
                                    <p:animRot by="240000">
                                      <p:cBhvr>
                                        <p:cTn id="8" dur="600" fill="hold">
                                          <p:stCondLst>
                                            <p:cond delay="1200"/>
                                          </p:stCondLst>
                                        </p:cTn>
                                        <p:tgtEl>
                                          <p:spTgt spid="5123"/>
                                        </p:tgtEl>
                                        <p:attrNameLst>
                                          <p:attrName>r</p:attrName>
                                        </p:attrNameLst>
                                      </p:cBhvr>
                                    </p:animRot>
                                    <p:animRot by="-240000">
                                      <p:cBhvr>
                                        <p:cTn id="9" dur="600" fill="hold">
                                          <p:stCondLst>
                                            <p:cond delay="1800"/>
                                          </p:stCondLst>
                                        </p:cTn>
                                        <p:tgtEl>
                                          <p:spTgt spid="5123"/>
                                        </p:tgtEl>
                                        <p:attrNameLst>
                                          <p:attrName>r</p:attrName>
                                        </p:attrNameLst>
                                      </p:cBhvr>
                                    </p:animRot>
                                    <p:animRot by="120000">
                                      <p:cBhvr>
                                        <p:cTn id="10" dur="600" fill="hold">
                                          <p:stCondLst>
                                            <p:cond delay="2400"/>
                                          </p:stCondLst>
                                        </p:cTn>
                                        <p:tgtEl>
                                          <p:spTgt spid="512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xit" presetSubtype="32" fill="hold" grpId="1" nodeType="clickEffect">
                                  <p:stCondLst>
                                    <p:cond delay="0"/>
                                  </p:stCondLst>
                                  <p:childTnLst>
                                    <p:anim calcmode="lin" valueType="num">
                                      <p:cBhvr>
                                        <p:cTn id="22" dur="500"/>
                                        <p:tgtEl>
                                          <p:spTgt spid="17"/>
                                        </p:tgtEl>
                                        <p:attrNameLst>
                                          <p:attrName>ppt_w</p:attrName>
                                        </p:attrNameLst>
                                      </p:cBhvr>
                                      <p:tavLst>
                                        <p:tav tm="0">
                                          <p:val>
                                            <p:strVal val="ppt_w"/>
                                          </p:val>
                                        </p:tav>
                                        <p:tav tm="100000">
                                          <p:val>
                                            <p:fltVal val="0"/>
                                          </p:val>
                                        </p:tav>
                                      </p:tavLst>
                                    </p:anim>
                                    <p:anim calcmode="lin" valueType="num">
                                      <p:cBhvr>
                                        <p:cTn id="23" dur="500"/>
                                        <p:tgtEl>
                                          <p:spTgt spid="17"/>
                                        </p:tgtEl>
                                        <p:attrNameLst>
                                          <p:attrName>ppt_h</p:attrName>
                                        </p:attrNameLst>
                                      </p:cBhvr>
                                      <p:tavLst>
                                        <p:tav tm="0">
                                          <p:val>
                                            <p:strVal val="ppt_h"/>
                                          </p:val>
                                        </p:tav>
                                        <p:tav tm="100000">
                                          <p:val>
                                            <p:fltVal val="0"/>
                                          </p:val>
                                        </p:tav>
                                      </p:tavLst>
                                    </p:anim>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par>
                                <p:cTn id="26" presetID="53" presetClass="exit" presetSubtype="32" fill="hold" grpId="1" nodeType="withEffect">
                                  <p:stCondLst>
                                    <p:cond delay="0"/>
                                  </p:stCondLst>
                                  <p:childTnLst>
                                    <p:anim calcmode="lin" valueType="num">
                                      <p:cBhvr>
                                        <p:cTn id="27" dur="500"/>
                                        <p:tgtEl>
                                          <p:spTgt spid="18"/>
                                        </p:tgtEl>
                                        <p:attrNameLst>
                                          <p:attrName>ppt_w</p:attrName>
                                        </p:attrNameLst>
                                      </p:cBhvr>
                                      <p:tavLst>
                                        <p:tav tm="0">
                                          <p:val>
                                            <p:strVal val="ppt_w"/>
                                          </p:val>
                                        </p:tav>
                                        <p:tav tm="100000">
                                          <p:val>
                                            <p:fltVal val="0"/>
                                          </p:val>
                                        </p:tav>
                                      </p:tavLst>
                                    </p:anim>
                                    <p:anim calcmode="lin" valueType="num">
                                      <p:cBhvr>
                                        <p:cTn id="28" dur="500"/>
                                        <p:tgtEl>
                                          <p:spTgt spid="18"/>
                                        </p:tgtEl>
                                        <p:attrNameLst>
                                          <p:attrName>ppt_h</p:attrName>
                                        </p:attrNameLst>
                                      </p:cBhvr>
                                      <p:tavLst>
                                        <p:tav tm="0">
                                          <p:val>
                                            <p:strVal val="ppt_h"/>
                                          </p:val>
                                        </p:tav>
                                        <p:tav tm="100000">
                                          <p:val>
                                            <p:fltVal val="0"/>
                                          </p:val>
                                        </p:tav>
                                      </p:tavLst>
                                    </p:anim>
                                    <p:animEffect transition="out" filter="fade">
                                      <p:cBhvr>
                                        <p:cTn id="29" dur="500"/>
                                        <p:tgtEl>
                                          <p:spTgt spid="18"/>
                                        </p:tgtEl>
                                      </p:cBhvr>
                                    </p:animEffect>
                                    <p:set>
                                      <p:cBhvr>
                                        <p:cTn id="30" dur="1" fill="hold">
                                          <p:stCondLst>
                                            <p:cond delay="499"/>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withEffect">
                                  <p:stCondLst>
                                    <p:cond delay="0"/>
                                  </p:stCondLst>
                                  <p:childTnLst>
                                    <p:cmd type="call" cmd="playFrom(0.0)">
                                      <p:cBhvr>
                                        <p:cTn id="51" dur="3990" fill="hold"/>
                                        <p:tgtEl>
                                          <p:spTgt spid="15"/>
                                        </p:tgtEl>
                                      </p:cBhvr>
                                    </p:cmd>
                                  </p:childTnLst>
                                </p:cTn>
                              </p:par>
                              <p:par>
                                <p:cTn id="52" presetID="0" presetClass="path" presetSubtype="0" accel="50000" decel="50000" fill="hold" nodeType="withEffect">
                                  <p:stCondLst>
                                    <p:cond delay="0"/>
                                  </p:stCondLst>
                                  <p:childTnLst>
                                    <p:animMotion origin="layout" path="M 0 2.59259E-6 C 0.01458 -0.05834 0.00469 -0.01435 0 -0.16088 C -0.00104 -0.19607 -0.00846 -0.25718 -0.03242 -0.27847 C -0.03437 -0.28635 -0.03646 -0.29422 -0.03841 -0.30209 C -0.03945 -0.30648 -0.0444 -0.30695 -0.04701 -0.30996 C -0.05013 -0.31343 -0.05221 -0.31898 -0.05586 -0.32176 C -0.06628 -0.3294 -0.07721 -0.32986 -0.08841 -0.33334 C -0.10716 -0.33912 -0.12227 -0.34537 -0.14128 -0.34908 C -0.17435 -0.36389 -0.20833 -0.37385 -0.24128 -0.38843 C -0.2599 -0.39676 -0.28034 -0.39422 -0.3 -0.3963 C -0.34023 -0.39491 -0.38034 -0.39468 -0.4207 -0.39236 C -0.44414 -0.39097 -0.46367 -0.37315 -0.48542 -0.36482 C -0.4974 -0.36019 -0.51315 -0.35834 -0.52357 -0.34908 C -0.53659 -0.3375 -0.55052 -0.32986 -0.56471 -0.32176 C -0.56875 -0.31945 -0.57279 -0.3169 -0.57656 -0.31389 C -0.57969 -0.31158 -0.58216 -0.30787 -0.58542 -0.30602 C -0.59102 -0.30255 -0.59779 -0.30278 -0.60299 -0.29815 C -0.64219 -0.2632 -0.58398 -0.31343 -0.6207 -0.28635 C -0.62695 -0.28172 -0.63841 -0.2706 -0.63841 -0.27037 C -0.6474 -0.25278 -0.65195 -0.23334 -0.66185 -0.21574 C -0.6681 -0.19121 -0.66771 -0.2007 -0.66771 -0.18843 " pathEditMode="relative" rAng="0" ptsTypes="AAAAAAAAAAAAAAAAAAAAA">
                                      <p:cBhvr>
                                        <p:cTn id="53" dur="2000" fill="hold"/>
                                        <p:tgtEl>
                                          <p:spTgt spid="16"/>
                                        </p:tgtEl>
                                        <p:attrNameLst>
                                          <p:attrName>ppt_x</p:attrName>
                                          <p:attrName>ppt_y</p:attrName>
                                        </p:attrNameLst>
                                      </p:cBhvr>
                                      <p:rCtr x="-33021" y="-19815"/>
                                    </p:animMotion>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1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3030" fill="hold"/>
                                        <p:tgtEl>
                                          <p:spTgt spid="13"/>
                                        </p:tgtEl>
                                      </p:cBhvr>
                                    </p:cmd>
                                  </p:childTnLst>
                                </p:cTn>
                              </p:par>
                            </p:childTnLst>
                          </p:cTn>
                        </p:par>
                      </p:childTnLst>
                    </p:cTn>
                  </p:par>
                </p:childTnLst>
              </p:cTn>
              <p:nextCondLst>
                <p:cond evt="onClick" delay="0">
                  <p:tgtEl>
                    <p:spTgt spid="10"/>
                  </p:tgtEl>
                </p:cond>
              </p:nextCondLst>
            </p:seq>
            <p:seq concurrent="1" nextAc="seek">
              <p:cTn id="59" restart="whenNotActive" fill="hold" evtFilter="cancelBubble" nodeType="interactiveSeq">
                <p:stCondLst>
                  <p:cond evt="onClick" delay="0">
                    <p:tgtEl>
                      <p:spTgt spid="1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3030" fill="hold"/>
                                        <p:tgtEl>
                                          <p:spTgt spid="14"/>
                                        </p:tgtEl>
                                      </p:cBhvr>
                                    </p:cmd>
                                  </p:childTnLst>
                                </p:cTn>
                              </p:par>
                            </p:childTnLst>
                          </p:cTn>
                        </p:par>
                      </p:childTnLst>
                    </p:cTn>
                  </p:par>
                </p:childTnLst>
              </p:cTn>
              <p:nextCondLst>
                <p:cond evt="onClick" delay="0">
                  <p:tgtEl>
                    <p:spTgt spid="12"/>
                  </p:tgtEl>
                </p:cond>
              </p:nextCondLst>
            </p:seq>
            <p:audio>
              <p:cMediaNode vol="80000">
                <p:cTn id="64" fill="hold" display="0">
                  <p:stCondLst>
                    <p:cond delay="indefinite"/>
                  </p:stCondLst>
                  <p:endCondLst>
                    <p:cond evt="onStopAudio" delay="0">
                      <p:tgtEl>
                        <p:sldTgt/>
                      </p:tgtEl>
                    </p:cond>
                  </p:endCondLst>
                </p:cTn>
                <p:tgtEl>
                  <p:spTgt spid="13"/>
                </p:tgtEl>
              </p:cMediaNode>
            </p:audio>
            <p:audio>
              <p:cMediaNode vol="80000">
                <p:cTn id="65" fill="hold" display="0">
                  <p:stCondLst>
                    <p:cond delay="indefinite"/>
                  </p:stCondLst>
                  <p:endCondLst>
                    <p:cond evt="onStopAudio" delay="0">
                      <p:tgtEl>
                        <p:sldTgt/>
                      </p:tgtEl>
                    </p:cond>
                  </p:endCondLst>
                </p:cTn>
                <p:tgtEl>
                  <p:spTgt spid="14"/>
                </p:tgtEl>
              </p:cMediaNode>
            </p:audio>
            <p:audio>
              <p:cMediaNode vol="80000">
                <p:cTn id="66" fill="hold" display="0">
                  <p:stCondLst>
                    <p:cond delay="indefinite"/>
                  </p:stCondLst>
                  <p:endCondLst>
                    <p:cond evt="onStopAudio" delay="0">
                      <p:tgtEl>
                        <p:sldTgt/>
                      </p:tgtEl>
                    </p:cond>
                  </p:endCondLst>
                </p:cTn>
                <p:tgtEl>
                  <p:spTgt spid="15"/>
                </p:tgtEl>
              </p:cMediaNode>
            </p:audio>
          </p:childTnLst>
        </p:cTn>
      </p:par>
    </p:tnLst>
    <p:bldLst>
      <p:bldP spid="9" grpId="0" animBg="1"/>
      <p:bldP spid="10" grpId="0" animBg="1"/>
      <p:bldP spid="11" grpId="0" animBg="1"/>
      <p:bldP spid="12" grpId="0" animBg="1"/>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20000"/>
                <a:lumOff val="80000"/>
              </a:schemeClr>
            </a:gs>
            <a:gs pos="50000">
              <a:schemeClr val="accent6">
                <a:lumMod val="60000"/>
                <a:lumOff val="40000"/>
              </a:schemeClr>
            </a:gs>
            <a:gs pos="100000">
              <a:schemeClr val="accent6">
                <a:lumMod val="75000"/>
              </a:schemeClr>
            </a:gs>
          </a:gsLst>
          <a:lin ang="5400000" scaled="0"/>
          <a:tileRect/>
        </a:gra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33" b="97093" l="4022" r="95435"/>
                    </a14:imgEffect>
                  </a14:imgLayer>
                </a14:imgProps>
              </a:ext>
              <a:ext uri="{28A0092B-C50C-407E-A947-70E740481C1C}">
                <a14:useLocalDpi xmlns:a14="http://schemas.microsoft.com/office/drawing/2010/main" val="0"/>
              </a:ext>
            </a:extLst>
          </a:blip>
          <a:srcRect l="24642" r="22857"/>
          <a:stretch/>
        </p:blipFill>
        <p:spPr bwMode="auto">
          <a:xfrm>
            <a:off x="1143000" y="763813"/>
            <a:ext cx="3553898" cy="584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5278" l="2000" r="94143">
                        <a14:backgroundMark x1="51286" y1="648" x2="52714" y2="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7767" y="1143001"/>
            <a:ext cx="3040394" cy="469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4167" l="3714" r="91714"/>
                    </a14:imgEffect>
                  </a14:imgLayer>
                </a14:imgProps>
              </a:ext>
              <a:ext uri="{28A0092B-C50C-407E-A947-70E740481C1C}">
                <a14:useLocalDpi xmlns:a14="http://schemas.microsoft.com/office/drawing/2010/main" val="0"/>
              </a:ext>
            </a:extLst>
          </a:blip>
          <a:srcRect/>
          <a:stretch>
            <a:fillRect/>
          </a:stretch>
        </p:blipFill>
        <p:spPr bwMode="auto">
          <a:xfrm>
            <a:off x="3197186" y="1371601"/>
            <a:ext cx="2999427" cy="4627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3479272" y="2514599"/>
            <a:ext cx="3176993" cy="5149972"/>
            <a:chOff x="1955271" y="2514599"/>
            <a:chExt cx="3176993" cy="5149972"/>
          </a:xfrm>
        </p:grpSpPr>
        <p:pic>
          <p:nvPicPr>
            <p:cNvPr id="10" name="Picture 4"/>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3333" l="0" r="92378">
                          <a14:foregroundMark x1="35611" y1="29074" x2="35085" y2="37222"/>
                          <a14:foregroundMark x1="54928" y1="26574" x2="54928" y2="372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55271" y="3155829"/>
              <a:ext cx="3176993" cy="450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385" b="99231" l="3462" r="100000">
                          <a14:foregroundMark x1="49615" y1="8077" x2="27692" y2="77308"/>
                          <a14:foregroundMark x1="47308" y1="12308" x2="70769" y2="71923"/>
                          <a14:foregroundMark x1="52692" y1="19615" x2="58462" y2="40000"/>
                          <a14:foregroundMark x1="49615" y1="10385" x2="49231" y2="83077"/>
                          <a14:foregroundMark x1="51154" y1="18462" x2="60769" y2="90385"/>
                          <a14:foregroundMark x1="47692" y1="23846" x2="39231" y2="80385"/>
                          <a14:foregroundMark x1="43462" y1="25385" x2="31538" y2="83846"/>
                          <a14:foregroundMark x1="57308" y1="47692" x2="59615" y2="76538"/>
                        </a14:backgroundRemoval>
                      </a14:imgEffect>
                    </a14:imgLayer>
                  </a14:imgProps>
                </a:ext>
                <a:ext uri="{28A0092B-C50C-407E-A947-70E740481C1C}">
                  <a14:useLocalDpi xmlns:a14="http://schemas.microsoft.com/office/drawing/2010/main" val="0"/>
                </a:ext>
              </a:extLst>
            </a:blip>
            <a:srcRect/>
            <a:stretch>
              <a:fillRect/>
            </a:stretch>
          </p:blipFill>
          <p:spPr bwMode="auto">
            <a:xfrm>
              <a:off x="2320264" y="2514599"/>
              <a:ext cx="2386612" cy="1490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5"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85" b="96667" l="2429" r="97000"/>
                    </a14:imgEffect>
                  </a14:imgLayer>
                </a14:imgProps>
              </a:ext>
              <a:ext uri="{28A0092B-C50C-407E-A947-70E740481C1C}">
                <a14:useLocalDpi xmlns:a14="http://schemas.microsoft.com/office/drawing/2010/main" val="0"/>
              </a:ext>
            </a:extLst>
          </a:blip>
          <a:srcRect/>
          <a:stretch>
            <a:fillRect/>
          </a:stretch>
        </p:blipFill>
        <p:spPr bwMode="auto">
          <a:xfrm>
            <a:off x="6814548" y="1143000"/>
            <a:ext cx="4055609" cy="625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98722">
                        <a14:foregroundMark x1="49521" y1="45313" x2="62620" y2="88802"/>
                        <a14:foregroundMark x1="57668" y1="49089" x2="43450" y2="81510"/>
                        <a14:foregroundMark x1="35463" y1="90365" x2="35463" y2="95964"/>
                        <a14:foregroundMark x1="64856" y1="90885" x2="71086" y2="94401"/>
                        <a14:foregroundMark x1="74121" y1="58464" x2="82588" y2="60938"/>
                        <a14:foregroundMark x1="49521" y1="44401" x2="49521" y2="51823"/>
                        <a14:foregroundMark x1="54153" y1="45313" x2="53355" y2="53125"/>
                        <a14:foregroundMark x1="45687" y1="44010" x2="47284" y2="51302"/>
                        <a14:foregroundMark x1="38498" y1="25651" x2="44249" y2="37240"/>
                        <a14:foregroundMark x1="24281" y1="58464" x2="25879" y2="64714"/>
                        <a14:foregroundMark x1="76837" y1="55339" x2="78275" y2="59635"/>
                        <a14:foregroundMark x1="35463" y1="87760" x2="63419" y2="87500"/>
                        <a14:foregroundMark x1="66134" y1="83464" x2="65655" y2="87240"/>
                        <a14:foregroundMark x1="63419" y1="95313" x2="68371" y2="9349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21890" y="2829139"/>
            <a:ext cx="3428271" cy="4205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11389" b="23611" l="8900" r="94000">
                        <a14:foregroundMark x1="22500" y1="13148" x2="60000" y2="23611"/>
                      </a14:backgroundRemoval>
                    </a14:imgEffect>
                  </a14:imgLayer>
                </a14:imgProps>
              </a:ext>
              <a:ext uri="{28A0092B-C50C-407E-A947-70E740481C1C}">
                <a14:useLocalDpi xmlns:a14="http://schemas.microsoft.com/office/drawing/2010/main" val="0"/>
              </a:ext>
            </a:extLst>
          </a:blip>
          <a:srcRect l="20288" t="10333" r="19265" b="77038"/>
          <a:stretch/>
        </p:blipFill>
        <p:spPr bwMode="auto">
          <a:xfrm>
            <a:off x="1524000" y="5410200"/>
            <a:ext cx="9144000" cy="199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4314" b="81748" l="10000" r="90000">
                        <a14:foregroundMark x1="26200" y1="13053" x2="24900" y2="15819"/>
                        <a14:foregroundMark x1="37000" y1="17257" x2="37000" y2="19580"/>
                        <a14:foregroundMark x1="62900" y1="19027" x2="61600" y2="23673"/>
                        <a14:foregroundMark x1="75800" y1="11283" x2="74500" y2="14934"/>
                        <a14:foregroundMark x1="49900" y1="8407" x2="49900" y2="10730"/>
                        <a14:foregroundMark x1="38700" y1="15819" x2="37400" y2="19580"/>
                      </a14:backgroundRemoval>
                    </a14:imgEffect>
                  </a14:imgLayer>
                </a14:imgProps>
              </a:ext>
              <a:ext uri="{28A0092B-C50C-407E-A947-70E740481C1C}">
                <a14:useLocalDpi xmlns:a14="http://schemas.microsoft.com/office/drawing/2010/main" val="0"/>
              </a:ext>
            </a:extLst>
          </a:blip>
          <a:srcRect b="16769"/>
          <a:stretch/>
        </p:blipFill>
        <p:spPr bwMode="auto">
          <a:xfrm>
            <a:off x="4875266" y="4915406"/>
            <a:ext cx="2441469" cy="183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1148" l="1200" r="99100"/>
                    </a14:imgEffect>
                  </a14:imgLayer>
                </a14:imgProps>
              </a:ext>
              <a:ext uri="{28A0092B-C50C-407E-A947-70E740481C1C}">
                <a14:useLocalDpi xmlns:a14="http://schemas.microsoft.com/office/drawing/2010/main" val="0"/>
              </a:ext>
            </a:extLst>
          </a:blip>
          <a:srcRect b="10232"/>
          <a:stretch/>
        </p:blipFill>
        <p:spPr bwMode="auto">
          <a:xfrm>
            <a:off x="1570181" y="4648200"/>
            <a:ext cx="284108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481" b="100000" l="0" r="100000">
                        <a14:backgroundMark x1="31544" y1="3611" x2="14765" y2="28796"/>
                      </a14:backgroundRemoval>
                    </a14:imgEffect>
                  </a14:imgLayer>
                </a14:imgProps>
              </a:ext>
              <a:ext uri="{28A0092B-C50C-407E-A947-70E740481C1C}">
                <a14:useLocalDpi xmlns:a14="http://schemas.microsoft.com/office/drawing/2010/main" val="0"/>
              </a:ext>
            </a:extLst>
          </a:blip>
          <a:srcRect b="8241"/>
          <a:stretch/>
        </p:blipFill>
        <p:spPr bwMode="auto">
          <a:xfrm flipH="1">
            <a:off x="4795219" y="6270003"/>
            <a:ext cx="484702" cy="64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6481" b="84815" l="7400" r="91100">
                        <a14:foregroundMark x1="21900" y1="11759" x2="22100" y2="33796"/>
                        <a14:foregroundMark x1="47800" y1="13981" x2="50400" y2="35093"/>
                        <a14:foregroundMark x1="20800" y1="15556" x2="11700" y2="25648"/>
                        <a14:foregroundMark x1="22400" y1="13241" x2="29900" y2="26667"/>
                        <a14:foregroundMark x1="18600" y1="12037" x2="11200" y2="20185"/>
                        <a14:foregroundMark x1="10600" y1="25185" x2="20000" y2="39537"/>
                        <a14:foregroundMark x1="43800" y1="26389" x2="49600" y2="36759"/>
                        <a14:foregroundMark x1="21600" y1="52130" x2="20500" y2="82778"/>
                        <a14:foregroundMark x1="50700" y1="53148" x2="50200" y2="82778"/>
                        <a14:foregroundMark x1="46700" y1="58796" x2="43000" y2="72870"/>
                        <a14:foregroundMark x1="51200" y1="55370" x2="57400" y2="70185"/>
                        <a14:foregroundMark x1="49400" y1="53889" x2="45100" y2="59074"/>
                        <a14:foregroundMark x1="79300" y1="53148" x2="81400" y2="82593"/>
                        <a14:foregroundMark x1="78800" y1="57037" x2="72600" y2="78333"/>
                      </a14:backgroundRemoval>
                    </a14:imgEffect>
                  </a14:imgLayer>
                </a14:imgProps>
              </a:ext>
              <a:ext uri="{28A0092B-C50C-407E-A947-70E740481C1C}">
                <a14:useLocalDpi xmlns:a14="http://schemas.microsoft.com/office/drawing/2010/main" val="0"/>
              </a:ext>
            </a:extLst>
          </a:blip>
          <a:srcRect l="8425" t="7581" r="8476" b="15969"/>
          <a:stretch/>
        </p:blipFill>
        <p:spPr bwMode="auto">
          <a:xfrm flipH="1">
            <a:off x="6587965" y="6172290"/>
            <a:ext cx="1242337" cy="88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19537" b="77593" l="23000" r="77600"/>
                    </a14:imgEffect>
                  </a14:imgLayer>
                </a14:imgProps>
              </a:ext>
              <a:ext uri="{28A0092B-C50C-407E-A947-70E740481C1C}">
                <a14:useLocalDpi xmlns:a14="http://schemas.microsoft.com/office/drawing/2010/main" val="0"/>
              </a:ext>
            </a:extLst>
          </a:blip>
          <a:srcRect l="20626" t="19551" r="16022" b="15912"/>
          <a:stretch/>
        </p:blipFill>
        <p:spPr bwMode="auto">
          <a:xfrm>
            <a:off x="3861821" y="5290225"/>
            <a:ext cx="1013445" cy="111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0" b="90833" l="100" r="95100">
                        <a14:foregroundMark x1="60500" y1="34167" x2="51600" y2="80000"/>
                        <a14:foregroundMark x1="37500" y1="27500" x2="56100" y2="69259"/>
                      </a14:backgroundRemoval>
                    </a14:imgEffect>
                  </a14:imgLayer>
                </a14:imgProps>
              </a:ext>
              <a:ext uri="{28A0092B-C50C-407E-A947-70E740481C1C}">
                <a14:useLocalDpi xmlns:a14="http://schemas.microsoft.com/office/drawing/2010/main" val="0"/>
              </a:ext>
            </a:extLst>
          </a:blip>
          <a:srcRect l="14871" r="14600"/>
          <a:stretch/>
        </p:blipFill>
        <p:spPr bwMode="auto">
          <a:xfrm rot="21448870">
            <a:off x="8650586" y="3726099"/>
            <a:ext cx="2262722" cy="346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99556" l="1778" r="100000"/>
                    </a14:imgEffect>
                  </a14:imgLayer>
                </a14:imgProps>
              </a:ext>
              <a:ext uri="{28A0092B-C50C-407E-A947-70E740481C1C}">
                <a14:useLocalDpi xmlns:a14="http://schemas.microsoft.com/office/drawing/2010/main" val="0"/>
              </a:ext>
            </a:extLst>
          </a:blip>
          <a:srcRect/>
          <a:stretch>
            <a:fillRect/>
          </a:stretch>
        </p:blipFill>
        <p:spPr bwMode="auto">
          <a:xfrm>
            <a:off x="7869165" y="5141342"/>
            <a:ext cx="1912782" cy="1912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96501" l="247" r="100000"/>
                    </a14:imgEffect>
                  </a14:imgLayer>
                </a14:imgProps>
              </a:ext>
              <a:ext uri="{28A0092B-C50C-407E-A947-70E740481C1C}">
                <a14:useLocalDpi xmlns:a14="http://schemas.microsoft.com/office/drawing/2010/main" val="0"/>
              </a:ext>
            </a:extLst>
          </a:blip>
          <a:srcRect/>
          <a:stretch>
            <a:fillRect/>
          </a:stretch>
        </p:blipFill>
        <p:spPr bwMode="auto">
          <a:xfrm>
            <a:off x="4368543" y="-196516"/>
            <a:ext cx="293401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Happy-Birthday-To-You-English-hu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6"/>
          <a:stretch>
            <a:fillRect/>
          </a:stretch>
        </p:blipFill>
        <p:spPr>
          <a:xfrm>
            <a:off x="-2286000" y="2240639"/>
            <a:ext cx="609600" cy="609600"/>
          </a:xfrm>
          <a:prstGeom prst="rect">
            <a:avLst/>
          </a:prstGeom>
        </p:spPr>
      </p:pic>
    </p:spTree>
    <p:extLst>
      <p:ext uri="{BB962C8B-B14F-4D97-AF65-F5344CB8AC3E}">
        <p14:creationId xmlns:p14="http://schemas.microsoft.com/office/powerpoint/2010/main" val="853692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04" fill="hold"/>
                                        <p:tgtEl>
                                          <p:spTgt spid="13"/>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7"/>
                                        </p:tgtEl>
                                        <p:attrNameLst>
                                          <p:attrName>r</p:attrName>
                                        </p:attrNameLst>
                                      </p:cBhvr>
                                    </p:animRot>
                                    <p:animRot by="-240000">
                                      <p:cBhvr>
                                        <p:cTn id="9" dur="600" fill="hold">
                                          <p:stCondLst>
                                            <p:cond delay="600"/>
                                          </p:stCondLst>
                                        </p:cTn>
                                        <p:tgtEl>
                                          <p:spTgt spid="7"/>
                                        </p:tgtEl>
                                        <p:attrNameLst>
                                          <p:attrName>r</p:attrName>
                                        </p:attrNameLst>
                                      </p:cBhvr>
                                    </p:animRot>
                                    <p:animRot by="240000">
                                      <p:cBhvr>
                                        <p:cTn id="10" dur="600" fill="hold">
                                          <p:stCondLst>
                                            <p:cond delay="1200"/>
                                          </p:stCondLst>
                                        </p:cTn>
                                        <p:tgtEl>
                                          <p:spTgt spid="7"/>
                                        </p:tgtEl>
                                        <p:attrNameLst>
                                          <p:attrName>r</p:attrName>
                                        </p:attrNameLst>
                                      </p:cBhvr>
                                    </p:animRot>
                                    <p:animRot by="-240000">
                                      <p:cBhvr>
                                        <p:cTn id="11" dur="600" fill="hold">
                                          <p:stCondLst>
                                            <p:cond delay="1800"/>
                                          </p:stCondLst>
                                        </p:cTn>
                                        <p:tgtEl>
                                          <p:spTgt spid="7"/>
                                        </p:tgtEl>
                                        <p:attrNameLst>
                                          <p:attrName>r</p:attrName>
                                        </p:attrNameLst>
                                      </p:cBhvr>
                                    </p:animRot>
                                    <p:animRot by="120000">
                                      <p:cBhvr>
                                        <p:cTn id="12" dur="600" fill="hold">
                                          <p:stCondLst>
                                            <p:cond delay="2400"/>
                                          </p:stCondLst>
                                        </p:cTn>
                                        <p:tgtEl>
                                          <p:spTgt spid="7"/>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8"/>
                                        </p:tgtEl>
                                        <p:attrNameLst>
                                          <p:attrName>r</p:attrName>
                                        </p:attrNameLst>
                                      </p:cBhvr>
                                    </p:animRot>
                                    <p:animRot by="-240000">
                                      <p:cBhvr>
                                        <p:cTn id="15" dur="600" fill="hold">
                                          <p:stCondLst>
                                            <p:cond delay="600"/>
                                          </p:stCondLst>
                                        </p:cTn>
                                        <p:tgtEl>
                                          <p:spTgt spid="8"/>
                                        </p:tgtEl>
                                        <p:attrNameLst>
                                          <p:attrName>r</p:attrName>
                                        </p:attrNameLst>
                                      </p:cBhvr>
                                    </p:animRot>
                                    <p:animRot by="240000">
                                      <p:cBhvr>
                                        <p:cTn id="16" dur="600" fill="hold">
                                          <p:stCondLst>
                                            <p:cond delay="1200"/>
                                          </p:stCondLst>
                                        </p:cTn>
                                        <p:tgtEl>
                                          <p:spTgt spid="8"/>
                                        </p:tgtEl>
                                        <p:attrNameLst>
                                          <p:attrName>r</p:attrName>
                                        </p:attrNameLst>
                                      </p:cBhvr>
                                    </p:animRot>
                                    <p:animRot by="-240000">
                                      <p:cBhvr>
                                        <p:cTn id="17" dur="600" fill="hold">
                                          <p:stCondLst>
                                            <p:cond delay="1800"/>
                                          </p:stCondLst>
                                        </p:cTn>
                                        <p:tgtEl>
                                          <p:spTgt spid="8"/>
                                        </p:tgtEl>
                                        <p:attrNameLst>
                                          <p:attrName>r</p:attrName>
                                        </p:attrNameLst>
                                      </p:cBhvr>
                                    </p:animRot>
                                    <p:animRot by="120000">
                                      <p:cBhvr>
                                        <p:cTn id="18" dur="600" fill="hold">
                                          <p:stCondLst>
                                            <p:cond delay="2400"/>
                                          </p:stCondLst>
                                        </p:cTn>
                                        <p:tgtEl>
                                          <p:spTgt spid="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5"/>
                                        </p:tgtEl>
                                        <p:attrNameLst>
                                          <p:attrName>r</p:attrName>
                                        </p:attrNameLst>
                                      </p:cBhvr>
                                    </p:animRot>
                                    <p:animRot by="-240000">
                                      <p:cBhvr>
                                        <p:cTn id="21" dur="600" fill="hold">
                                          <p:stCondLst>
                                            <p:cond delay="600"/>
                                          </p:stCondLst>
                                        </p:cTn>
                                        <p:tgtEl>
                                          <p:spTgt spid="5"/>
                                        </p:tgtEl>
                                        <p:attrNameLst>
                                          <p:attrName>r</p:attrName>
                                        </p:attrNameLst>
                                      </p:cBhvr>
                                    </p:animRot>
                                    <p:animRot by="240000">
                                      <p:cBhvr>
                                        <p:cTn id="22" dur="600" fill="hold">
                                          <p:stCondLst>
                                            <p:cond delay="1200"/>
                                          </p:stCondLst>
                                        </p:cTn>
                                        <p:tgtEl>
                                          <p:spTgt spid="5"/>
                                        </p:tgtEl>
                                        <p:attrNameLst>
                                          <p:attrName>r</p:attrName>
                                        </p:attrNameLst>
                                      </p:cBhvr>
                                    </p:animRot>
                                    <p:animRot by="-240000">
                                      <p:cBhvr>
                                        <p:cTn id="23" dur="600" fill="hold">
                                          <p:stCondLst>
                                            <p:cond delay="1800"/>
                                          </p:stCondLst>
                                        </p:cTn>
                                        <p:tgtEl>
                                          <p:spTgt spid="5"/>
                                        </p:tgtEl>
                                        <p:attrNameLst>
                                          <p:attrName>r</p:attrName>
                                        </p:attrNameLst>
                                      </p:cBhvr>
                                    </p:animRot>
                                    <p:animRot by="120000">
                                      <p:cBhvr>
                                        <p:cTn id="24" dur="600" fill="hold">
                                          <p:stCondLst>
                                            <p:cond delay="2400"/>
                                          </p:stCondLst>
                                        </p:cTn>
                                        <p:tgtEl>
                                          <p:spTgt spid="5"/>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9"/>
                                        </p:tgtEl>
                                        <p:attrNameLst>
                                          <p:attrName>r</p:attrName>
                                        </p:attrNameLst>
                                      </p:cBhvr>
                                    </p:animRot>
                                    <p:animRot by="-240000">
                                      <p:cBhvr>
                                        <p:cTn id="27" dur="600" fill="hold">
                                          <p:stCondLst>
                                            <p:cond delay="600"/>
                                          </p:stCondLst>
                                        </p:cTn>
                                        <p:tgtEl>
                                          <p:spTgt spid="9"/>
                                        </p:tgtEl>
                                        <p:attrNameLst>
                                          <p:attrName>r</p:attrName>
                                        </p:attrNameLst>
                                      </p:cBhvr>
                                    </p:animRot>
                                    <p:animRot by="240000">
                                      <p:cBhvr>
                                        <p:cTn id="28" dur="600" fill="hold">
                                          <p:stCondLst>
                                            <p:cond delay="1200"/>
                                          </p:stCondLst>
                                        </p:cTn>
                                        <p:tgtEl>
                                          <p:spTgt spid="9"/>
                                        </p:tgtEl>
                                        <p:attrNameLst>
                                          <p:attrName>r</p:attrName>
                                        </p:attrNameLst>
                                      </p:cBhvr>
                                    </p:animRot>
                                    <p:animRot by="-240000">
                                      <p:cBhvr>
                                        <p:cTn id="29" dur="600" fill="hold">
                                          <p:stCondLst>
                                            <p:cond delay="1800"/>
                                          </p:stCondLst>
                                        </p:cTn>
                                        <p:tgtEl>
                                          <p:spTgt spid="9"/>
                                        </p:tgtEl>
                                        <p:attrNameLst>
                                          <p:attrName>r</p:attrName>
                                        </p:attrNameLst>
                                      </p:cBhvr>
                                    </p:animRot>
                                    <p:animRot by="120000">
                                      <p:cBhvr>
                                        <p:cTn id="30" dur="600" fill="hold">
                                          <p:stCondLst>
                                            <p:cond delay="2400"/>
                                          </p:stCondLst>
                                        </p:cTn>
                                        <p:tgtEl>
                                          <p:spTgt spid="9"/>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4"/>
                                        </p:tgtEl>
                                        <p:attrNameLst>
                                          <p:attrName>r</p:attrName>
                                        </p:attrNameLst>
                                      </p:cBhvr>
                                    </p:animRot>
                                    <p:animRot by="-240000">
                                      <p:cBhvr>
                                        <p:cTn id="33" dur="600" fill="hold">
                                          <p:stCondLst>
                                            <p:cond delay="600"/>
                                          </p:stCondLst>
                                        </p:cTn>
                                        <p:tgtEl>
                                          <p:spTgt spid="4"/>
                                        </p:tgtEl>
                                        <p:attrNameLst>
                                          <p:attrName>r</p:attrName>
                                        </p:attrNameLst>
                                      </p:cBhvr>
                                    </p:animRot>
                                    <p:animRot by="240000">
                                      <p:cBhvr>
                                        <p:cTn id="34" dur="600" fill="hold">
                                          <p:stCondLst>
                                            <p:cond delay="1200"/>
                                          </p:stCondLst>
                                        </p:cTn>
                                        <p:tgtEl>
                                          <p:spTgt spid="4"/>
                                        </p:tgtEl>
                                        <p:attrNameLst>
                                          <p:attrName>r</p:attrName>
                                        </p:attrNameLst>
                                      </p:cBhvr>
                                    </p:animRot>
                                    <p:animRot by="-240000">
                                      <p:cBhvr>
                                        <p:cTn id="35" dur="600" fill="hold">
                                          <p:stCondLst>
                                            <p:cond delay="1800"/>
                                          </p:stCondLst>
                                        </p:cTn>
                                        <p:tgtEl>
                                          <p:spTgt spid="4"/>
                                        </p:tgtEl>
                                        <p:attrNameLst>
                                          <p:attrName>r</p:attrName>
                                        </p:attrNameLst>
                                      </p:cBhvr>
                                    </p:animRot>
                                    <p:animRot by="120000">
                                      <p:cBhvr>
                                        <p:cTn id="36" dur="600" fill="hold">
                                          <p:stCondLst>
                                            <p:cond delay="2400"/>
                                          </p:stCondLst>
                                        </p:cTn>
                                        <p:tgtEl>
                                          <p:spTgt spid="4"/>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300" fill="hold">
                                          <p:stCondLst>
                                            <p:cond delay="0"/>
                                          </p:stCondLst>
                                        </p:cTn>
                                        <p:tgtEl>
                                          <p:spTgt spid="6"/>
                                        </p:tgtEl>
                                        <p:attrNameLst>
                                          <p:attrName>r</p:attrName>
                                        </p:attrNameLst>
                                      </p:cBhvr>
                                    </p:animRot>
                                    <p:animRot by="-240000">
                                      <p:cBhvr>
                                        <p:cTn id="39" dur="600" fill="hold">
                                          <p:stCondLst>
                                            <p:cond delay="600"/>
                                          </p:stCondLst>
                                        </p:cTn>
                                        <p:tgtEl>
                                          <p:spTgt spid="6"/>
                                        </p:tgtEl>
                                        <p:attrNameLst>
                                          <p:attrName>r</p:attrName>
                                        </p:attrNameLst>
                                      </p:cBhvr>
                                    </p:animRot>
                                    <p:animRot by="240000">
                                      <p:cBhvr>
                                        <p:cTn id="40" dur="600" fill="hold">
                                          <p:stCondLst>
                                            <p:cond delay="1200"/>
                                          </p:stCondLst>
                                        </p:cTn>
                                        <p:tgtEl>
                                          <p:spTgt spid="6"/>
                                        </p:tgtEl>
                                        <p:attrNameLst>
                                          <p:attrName>r</p:attrName>
                                        </p:attrNameLst>
                                      </p:cBhvr>
                                    </p:animRot>
                                    <p:animRot by="-240000">
                                      <p:cBhvr>
                                        <p:cTn id="41" dur="600" fill="hold">
                                          <p:stCondLst>
                                            <p:cond delay="1800"/>
                                          </p:stCondLst>
                                        </p:cTn>
                                        <p:tgtEl>
                                          <p:spTgt spid="6"/>
                                        </p:tgtEl>
                                        <p:attrNameLst>
                                          <p:attrName>r</p:attrName>
                                        </p:attrNameLst>
                                      </p:cBhvr>
                                    </p:animRot>
                                    <p:animRot by="120000">
                                      <p:cBhvr>
                                        <p:cTn id="42" dur="600" fill="hold">
                                          <p:stCondLst>
                                            <p:cond delay="2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àm gì khi đi lạc- - Tập 212_Tri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200"/>
            <a:ext cx="12192000" cy="6037758"/>
          </a:xfrm>
          <a:prstGeom prst="rect">
            <a:avLst/>
          </a:prstGeom>
        </p:spPr>
      </p:pic>
    </p:spTree>
    <p:extLst>
      <p:ext uri="{BB962C8B-B14F-4D97-AF65-F5344CB8AC3E}">
        <p14:creationId xmlns:p14="http://schemas.microsoft.com/office/powerpoint/2010/main" val="997808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Calibri"/>
        <a:ea typeface="Calibri"/>
        <a:cs typeface=""/>
      </a:majorFont>
      <a:minorFont>
        <a:latin typeface="Calibri"/>
        <a:ea typeface="Calibr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500</TotalTime>
  <Words>1746</Words>
  <Application>Microsoft Office PowerPoint</Application>
  <PresentationFormat>Widescreen</PresentationFormat>
  <Paragraphs>151</Paragraphs>
  <Slides>29</Slides>
  <Notes>11</Notes>
  <HiddenSlides>0</HiddenSlides>
  <MMClips>17</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29</vt:i4>
      </vt:variant>
    </vt:vector>
  </HeadingPairs>
  <TitlesOfParts>
    <vt:vector size="49" baseType="lpstr">
      <vt:lpstr>微软雅黑</vt:lpstr>
      <vt:lpstr>微软雅黑</vt:lpstr>
      <vt:lpstr>Arial</vt:lpstr>
      <vt:lpstr>Arial-Rounded</vt:lpstr>
      <vt:lpstr>Baloo</vt:lpstr>
      <vt:lpstr>Calibri</vt:lpstr>
      <vt:lpstr>Calibri Light</vt:lpstr>
      <vt:lpstr>DengXian</vt:lpstr>
      <vt:lpstr>DengXian</vt:lpstr>
      <vt:lpstr>HP001 4 hàng</vt:lpstr>
      <vt:lpstr>UTM Avo</vt:lpstr>
      <vt:lpstr>Wingdings</vt:lpstr>
      <vt:lpstr>华康海报体W12</vt:lpstr>
      <vt:lpstr>5_Office Theme</vt:lpstr>
      <vt:lpstr>自定义设计方案</vt:lpstr>
      <vt:lpstr>1_Office Theme</vt:lpstr>
      <vt:lpstr>Office Theme</vt:lpstr>
      <vt:lpstr>Office 主题​​</vt:lpstr>
      <vt:lpstr>Office 主题</vt:lpstr>
      <vt:lpstr>包图主题2</vt:lpstr>
      <vt:lpstr>PowerPoint Presentation</vt:lpstr>
      <vt:lpstr>1. Ôn và Khởi động ngày mới bằng trò chơi:  “Tổ chức sinh nhật” nhé.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bài học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QHC</cp:lastModifiedBy>
  <cp:revision>44</cp:revision>
  <dcterms:created xsi:type="dcterms:W3CDTF">2021-07-24T01:07:49Z</dcterms:created>
  <dcterms:modified xsi:type="dcterms:W3CDTF">2022-03-14T05:54:52Z</dcterms:modified>
</cp:coreProperties>
</file>