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81" r:id="rId4"/>
    <p:sldId id="282" r:id="rId5"/>
    <p:sldId id="292" r:id="rId6"/>
    <p:sldId id="293" r:id="rId7"/>
    <p:sldId id="294" r:id="rId8"/>
    <p:sldId id="295" r:id="rId9"/>
    <p:sldId id="291" r:id="rId10"/>
    <p:sldId id="283" r:id="rId11"/>
    <p:sldId id="279" r:id="rId12"/>
    <p:sldId id="285" r:id="rId13"/>
    <p:sldId id="286" r:id="rId14"/>
    <p:sldId id="288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92"/>
            <p14:sldId id="293"/>
            <p14:sldId id="294"/>
            <p14:sldId id="295"/>
            <p14:sldId id="291"/>
            <p14:sldId id="283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10" autoAdjust="0"/>
    <p:restoredTop sz="86885" autoAdjust="0"/>
  </p:normalViewPr>
  <p:slideViewPr>
    <p:cSldViewPr snapToGrid="0">
      <p:cViewPr varScale="1">
        <p:scale>
          <a:sx n="81" d="100"/>
          <a:sy n="81" d="100"/>
        </p:scale>
        <p:origin x="-16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18/08/2020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5119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37: </a:t>
            </a:r>
          </a:p>
          <a:p>
            <a:pPr algn="ctr"/>
            <a:r>
              <a:rPr lang="en-GB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17716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 Thị Quy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61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4966" y="89209"/>
            <a:ext cx="7973122" cy="4517959"/>
            <a:chOff x="2172105" y="0"/>
            <a:chExt cx="4395964" cy="5009427"/>
          </a:xfrm>
        </p:grpSpPr>
        <p:grpSp>
          <p:nvGrpSpPr>
            <p:cNvPr id="8" name="Group 7"/>
            <p:cNvGrpSpPr/>
            <p:nvPr/>
          </p:nvGrpSpPr>
          <p:grpSpPr>
            <a:xfrm>
              <a:off x="2172105" y="0"/>
              <a:ext cx="4395964" cy="2935093"/>
              <a:chOff x="1737206" y="-713214"/>
              <a:chExt cx="5495925" cy="4495800"/>
            </a:xfrm>
          </p:grpSpPr>
          <p:sp>
            <p:nvSpPr>
              <p:cNvPr id="6" name="Hình Bầu dục 11">
                <a:extLst>
                  <a:ext uri="{FF2B5EF4-FFF2-40B4-BE49-F238E27FC236}">
                    <a16:creationId xmlns="" xmlns:a16="http://schemas.microsoft.com/office/drawing/2014/main" id="{B64B4F8D-A5B9-4512-A6A2-F7F35BEE9D51}"/>
                  </a:ext>
                </a:extLst>
              </p:cNvPr>
              <p:cNvSpPr/>
              <p:nvPr/>
            </p:nvSpPr>
            <p:spPr>
              <a:xfrm>
                <a:off x="1870230" y="2829478"/>
                <a:ext cx="779930" cy="66595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7206" y="-713214"/>
                <a:ext cx="5495925" cy="44958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2014" y="2923942"/>
              <a:ext cx="4124904" cy="2085485"/>
            </a:xfrm>
            <a:prstGeom prst="rect">
              <a:avLst/>
            </a:prstGeom>
          </p:spPr>
        </p:pic>
      </p:grpSp>
      <p:sp>
        <p:nvSpPr>
          <p:cNvPr id="13" name="Hộp Văn bản 7">
            <a:extLst>
              <a:ext uri="{FF2B5EF4-FFF2-40B4-BE49-F238E27FC236}">
                <a16:creationId xmlns=""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82920" y="4414914"/>
            <a:ext cx="7778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/>
              <a:t>A, Rô-bốt chơi môn thể thao nào vào thứ tư?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199" y="1634541"/>
            <a:ext cx="1186674" cy="610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97" y="1564202"/>
            <a:ext cx="1186674" cy="610285"/>
          </a:xfrm>
          <a:prstGeom prst="rect">
            <a:avLst/>
          </a:prstGeom>
        </p:spPr>
      </p:pic>
      <p:sp>
        <p:nvSpPr>
          <p:cNvPr id="16" name="Hộp Văn bản 7">
            <a:extLst>
              <a:ext uri="{FF2B5EF4-FFF2-40B4-BE49-F238E27FC236}">
                <a16:creationId xmlns=""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440441" y="4512749"/>
            <a:ext cx="8258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chơi bóng bàn vào những ngày nào?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ình Bầu dục 11">
            <a:extLst>
              <a:ext uri="{FF2B5EF4-FFF2-40B4-BE49-F238E27FC236}">
                <a16:creationId xmlns=""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919947" y="214830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11">
            <a:extLst>
              <a:ext uri="{FF2B5EF4-FFF2-40B4-BE49-F238E27FC236}">
                <a16:creationId xmlns=""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04144" y="336065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 Văn bản 7">
            <a:extLst>
              <a:ext uri="{FF2B5EF4-FFF2-40B4-BE49-F238E27FC236}">
                <a16:creationId xmlns=""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4690" y="4593894"/>
            <a:ext cx="91393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ình Bầu dục 11">
            <a:extLst>
              <a:ext uri="{FF2B5EF4-FFF2-40B4-BE49-F238E27FC236}">
                <a16:creationId xmlns=""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99722" y="2773979"/>
            <a:ext cx="959662" cy="52235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47012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22162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0" y="-24398"/>
            <a:ext cx="71501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sau rồi cho biết: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="" xmlns:a16="http://schemas.microsoft.com/office/drawing/2014/main" id="{EDF7F6F2-78CD-449C-AE34-B67DEC494CE0}"/>
              </a:ext>
            </a:extLst>
          </p:cNvPr>
          <p:cNvSpPr txBox="1"/>
          <p:nvPr/>
        </p:nvSpPr>
        <p:spPr>
          <a:xfrm>
            <a:off x="53777" y="306508"/>
            <a:ext cx="66035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các ngày nào đàn thỏ ăn số củ cà rốt bằng nhau?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="" xmlns:a16="http://schemas.microsoft.com/office/drawing/2014/main" id="{EE5E4AEE-856F-42A9-A9D6-922AC646CDD4}"/>
              </a:ext>
            </a:extLst>
          </p:cNvPr>
          <p:cNvSpPr txBox="1"/>
          <p:nvPr/>
        </p:nvSpPr>
        <p:spPr>
          <a:xfrm>
            <a:off x="53777" y="713279"/>
            <a:ext cx="75397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các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nào đàn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ăn </a:t>
            </a:r>
            <a:r>
              <a:rPr 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27 củ cà rốt?</a:t>
            </a:r>
            <a:endParaRPr lang="vi-VN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6501" t="1172" r="8641" b="4201"/>
          <a:stretch>
            <a:fillRect/>
          </a:stretch>
        </p:blipFill>
        <p:spPr>
          <a:xfrm>
            <a:off x="304800" y="1125415"/>
            <a:ext cx="8651631" cy="4021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7450" y="719940"/>
            <a:ext cx="260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5, thứ 6, chủ nhật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6626" y="327678"/>
            <a:ext cx="207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thứ 3, thứ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917314" y="4551583"/>
            <a:ext cx="63949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 ngày mai là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37" y="174812"/>
            <a:ext cx="7855569" cy="43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8" y="124484"/>
            <a:ext cx="2105025" cy="8382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48415" y="-1"/>
            <a:ext cx="5458522" cy="5107259"/>
            <a:chOff x="2436542" y="379374"/>
            <a:chExt cx="5012473" cy="476412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6542" y="379374"/>
              <a:ext cx="4912112" cy="24697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6542" y="2763993"/>
              <a:ext cx="5012473" cy="23795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36542" y="379374"/>
              <a:ext cx="1444082" cy="583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2" y="196037"/>
            <a:ext cx="3023878" cy="131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24" r="3341" b="4915"/>
          <a:stretch/>
        </p:blipFill>
        <p:spPr>
          <a:xfrm>
            <a:off x="646771" y="1572323"/>
            <a:ext cx="7304050" cy="2877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639" y="4339505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3904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726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8" y="79064"/>
            <a:ext cx="8547177" cy="405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7278" y="4137102"/>
            <a:ext cx="526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 làm gì lúc mấy giờ?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46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10" y="4180249"/>
            <a:ext cx="5499069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77" y="4180249"/>
            <a:ext cx="1859441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75" y="282224"/>
            <a:ext cx="6664925" cy="40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9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93" y="556416"/>
            <a:ext cx="6091608" cy="3562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47" y="4034325"/>
            <a:ext cx="5450296" cy="96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009" y="4174152"/>
            <a:ext cx="185944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57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1" y="133581"/>
            <a:ext cx="8392919" cy="3904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62" y="4134529"/>
            <a:ext cx="5450296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7538" y="4139196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2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04" y="4174152"/>
            <a:ext cx="6803726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43" y="206995"/>
            <a:ext cx="8289655" cy="4044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935" y="4300465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7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8" y="1"/>
            <a:ext cx="8532388" cy="4460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9657" y="4460489"/>
            <a:ext cx="572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có nên như Việt không?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3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143</Words>
  <Application>Microsoft Office PowerPoint</Application>
  <PresentationFormat>On-screen Show (16:9)</PresentationFormat>
  <Paragraphs>27</Paragraphs>
  <Slides>14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 R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Vuong</cp:lastModifiedBy>
  <cp:revision>56</cp:revision>
  <dcterms:created xsi:type="dcterms:W3CDTF">2017-01-10T13:46:13Z</dcterms:created>
  <dcterms:modified xsi:type="dcterms:W3CDTF">2020-08-18T12:06:56Z</dcterms:modified>
</cp:coreProperties>
</file>