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256" r:id="rId2"/>
    <p:sldId id="278" r:id="rId3"/>
    <p:sldId id="262" r:id="rId4"/>
    <p:sldId id="268" r:id="rId5"/>
    <p:sldId id="271" r:id="rId6"/>
    <p:sldId id="280" r:id="rId7"/>
    <p:sldId id="282" r:id="rId8"/>
    <p:sldId id="285" r:id="rId9"/>
    <p:sldId id="259" r:id="rId10"/>
    <p:sldId id="289" r:id="rId11"/>
    <p:sldId id="260" r:id="rId12"/>
    <p:sldId id="274" r:id="rId13"/>
    <p:sldId id="288" r:id="rId14"/>
    <p:sldId id="2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99"/>
    <a:srgbClr val="D3F4F8"/>
    <a:srgbClr val="005696"/>
    <a:srgbClr val="005EA4"/>
    <a:srgbClr val="48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 autoAdjust="0"/>
  </p:normalViewPr>
  <p:slideViewPr>
    <p:cSldViewPr snapToGrid="0">
      <p:cViewPr>
        <p:scale>
          <a:sx n="70" d="100"/>
          <a:sy n="70" d="100"/>
        </p:scale>
        <p:origin x="-1176" y="-47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89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6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3187" y="4681753"/>
            <a:ext cx="7924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en-US" sz="400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4000" smtClean="0">
                <a:latin typeface="Times New Roman" pitchFamily="18" charset="0"/>
                <a:cs typeface="Times New Roman" pitchFamily="18" charset="0"/>
              </a:rPr>
              <a:t> Lê Thị Xoan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0094" y="577239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4150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E7E6518-31F3-4A9B-8D6D-7996498A0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995363"/>
            <a:ext cx="9182099" cy="516731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Rounded Rectangle 5"/>
          <p:cNvSpPr/>
          <p:nvPr/>
        </p:nvSpPr>
        <p:spPr>
          <a:xfrm>
            <a:off x="5829300" y="3171825"/>
            <a:ext cx="466725" cy="4953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753225" y="3192654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815012" y="38481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753225" y="38481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753225" y="44958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838825" y="44958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52900" y="-50929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15</a:t>
            </a:r>
            <a:endParaRPr lang="en-US" sz="2400" b="1"/>
          </a:p>
        </p:txBody>
      </p:sp>
      <p:sp>
        <p:nvSpPr>
          <p:cNvPr id="13" name="TextBox 12"/>
          <p:cNvSpPr txBox="1"/>
          <p:nvPr/>
        </p:nvSpPr>
        <p:spPr>
          <a:xfrm>
            <a:off x="4843462" y="-50929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16</a:t>
            </a:r>
            <a:endParaRPr lang="en-US" sz="2400" b="1"/>
          </a:p>
        </p:txBody>
      </p:sp>
      <p:sp>
        <p:nvSpPr>
          <p:cNvPr id="14" name="TextBox 13"/>
          <p:cNvSpPr txBox="1"/>
          <p:nvPr/>
        </p:nvSpPr>
        <p:spPr>
          <a:xfrm>
            <a:off x="5367337" y="-49917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25</a:t>
            </a:r>
            <a:endParaRPr lang="en-US" sz="2400" b="1"/>
          </a:p>
        </p:txBody>
      </p:sp>
      <p:sp>
        <p:nvSpPr>
          <p:cNvPr id="15" name="TextBox 14"/>
          <p:cNvSpPr txBox="1"/>
          <p:nvPr/>
        </p:nvSpPr>
        <p:spPr>
          <a:xfrm>
            <a:off x="5915023" y="-575967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26</a:t>
            </a:r>
            <a:endParaRPr lang="en-US" sz="2400" b="1"/>
          </a:p>
        </p:txBody>
      </p:sp>
      <p:sp>
        <p:nvSpPr>
          <p:cNvPr id="16" name="TextBox 15"/>
          <p:cNvSpPr txBox="1"/>
          <p:nvPr/>
        </p:nvSpPr>
        <p:spPr>
          <a:xfrm>
            <a:off x="6481762" y="-599480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42</a:t>
            </a:r>
            <a:endParaRPr lang="en-US" sz="2400" b="1"/>
          </a:p>
        </p:txBody>
      </p:sp>
      <p:sp>
        <p:nvSpPr>
          <p:cNvPr id="17" name="TextBox 16"/>
          <p:cNvSpPr txBox="1"/>
          <p:nvPr/>
        </p:nvSpPr>
        <p:spPr>
          <a:xfrm>
            <a:off x="7191376" y="-575965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46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43397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28 0.28472 L 0.13828 0.5347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91 0.28889 L 0.15391 0.53889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7 L 0.03516 0.62917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53 0.38889 L 0.06953 0.63889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-0.05313 0.73611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3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03828 0.75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3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4303D32-DB80-46DD-AD55-D770B6230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" y="856648"/>
            <a:ext cx="10548938" cy="540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314825" y="2352675"/>
            <a:ext cx="533400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438775" y="2352675"/>
            <a:ext cx="504825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553200" y="2362200"/>
            <a:ext cx="533400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367337" y="-49917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25</a:t>
            </a:r>
            <a:endParaRPr lang="en-US" sz="2400" b="1"/>
          </a:p>
        </p:txBody>
      </p:sp>
      <p:sp>
        <p:nvSpPr>
          <p:cNvPr id="18" name="TextBox 17"/>
          <p:cNvSpPr txBox="1"/>
          <p:nvPr/>
        </p:nvSpPr>
        <p:spPr>
          <a:xfrm>
            <a:off x="5934075" y="-577604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  3</a:t>
            </a:r>
            <a:endParaRPr lang="en-US" sz="2400" b="1"/>
          </a:p>
        </p:txBody>
      </p:sp>
      <p:sp>
        <p:nvSpPr>
          <p:cNvPr id="19" name="TextBox 18"/>
          <p:cNvSpPr txBox="1"/>
          <p:nvPr/>
        </p:nvSpPr>
        <p:spPr>
          <a:xfrm>
            <a:off x="6629399" y="-425204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28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248172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87 -0.20278 L -0.08672 0.4263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68 -0.19584 L -0.0414 0.43472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41 -0.21528 L -0.00625 0.41389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4303D32-DB80-46DD-AD55-D770B6230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84" y="865873"/>
            <a:ext cx="10848166" cy="5392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5297500" y="-866774"/>
            <a:ext cx="619125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977728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41 0.02083 L -0.0375 0.801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3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581025"/>
            <a:ext cx="10610849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28953" y="5293516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19576" y="524588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72101" y="5245886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24626" y="5260180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77151" y="5264941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839202" y="5300662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28953" y="529351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40</a:t>
            </a:r>
            <a:endParaRPr lang="en-US" sz="2000" b="1"/>
          </a:p>
        </p:txBody>
      </p:sp>
      <p:sp>
        <p:nvSpPr>
          <p:cNvPr id="14" name="Rectangle 13"/>
          <p:cNvSpPr/>
          <p:nvPr/>
        </p:nvSpPr>
        <p:spPr>
          <a:xfrm>
            <a:off x="4219576" y="524588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81626" y="5253028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42</a:t>
            </a:r>
            <a:endParaRPr lang="en-US" sz="2000" b="1"/>
          </a:p>
        </p:txBody>
      </p:sp>
      <p:sp>
        <p:nvSpPr>
          <p:cNvPr id="16" name="Rectangle 15"/>
          <p:cNvSpPr/>
          <p:nvPr/>
        </p:nvSpPr>
        <p:spPr>
          <a:xfrm>
            <a:off x="6524626" y="5253028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52</a:t>
            </a:r>
            <a:endParaRPr lang="en-US" sz="2000" b="1"/>
          </a:p>
        </p:txBody>
      </p:sp>
      <p:sp>
        <p:nvSpPr>
          <p:cNvPr id="17" name="Rectangle 16"/>
          <p:cNvSpPr/>
          <p:nvPr/>
        </p:nvSpPr>
        <p:spPr>
          <a:xfrm>
            <a:off x="7677151" y="5279233"/>
            <a:ext cx="533400" cy="5238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3</a:t>
            </a:r>
            <a:endParaRPr lang="en-US" sz="2000" b="1"/>
          </a:p>
        </p:txBody>
      </p:sp>
      <p:sp>
        <p:nvSpPr>
          <p:cNvPr id="18" name="Rectangle 17"/>
          <p:cNvSpPr/>
          <p:nvPr/>
        </p:nvSpPr>
        <p:spPr>
          <a:xfrm>
            <a:off x="8820151" y="5279233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55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65152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5658" y="3241962"/>
            <a:ext cx="9619012" cy="4500749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36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CẢM ƠN CÁC EM ĐÃ CHÚ Ý LẮNG NGHE</a:t>
            </a: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5106" y="5938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951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430" y="4706142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  +  5  =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-23753"/>
            <a:ext cx="2090057" cy="8614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13475"/>
              </p:ext>
            </p:extLst>
          </p:nvPr>
        </p:nvGraphicFramePr>
        <p:xfrm>
          <a:off x="6526761" y="744663"/>
          <a:ext cx="1701800" cy="30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/>
                <a:gridCol w="914400"/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437452">
                <a:tc>
                  <a:txBody>
                    <a:bodyPr/>
                    <a:lstStyle/>
                    <a:p>
                      <a:r>
                        <a:rPr lang="en-US" sz="2400" b="1" smtClean="0"/>
                        <a:t>    </a:t>
                      </a:r>
                    </a:p>
                    <a:p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287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6788699" y="1633035"/>
            <a:ext cx="381000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4</a:t>
            </a:r>
            <a:endParaRPr lang="en-US" sz="44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8324" y="16854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1</a:t>
            </a:r>
            <a:endParaRPr lang="en-US" sz="44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07848" y="230134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5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811" y="2137858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+</a:t>
            </a:r>
            <a:endParaRPr lang="en-US" sz="4400" b="1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8324" y="311626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6</a:t>
            </a:r>
            <a:endParaRPr lang="en-US" sz="4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2987" y="311080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4</a:t>
            </a:r>
            <a:endParaRPr lang="en-US" sz="4400" b="1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225837" y="4832793"/>
            <a:ext cx="860914" cy="55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latin typeface="+mj-lt"/>
              </a:rPr>
              <a:t>46</a:t>
            </a:r>
            <a:endParaRPr lang="en-US" sz="48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46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34828" y="4367634"/>
            <a:ext cx="4252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1 </a:t>
            </a:r>
            <a:r>
              <a:rPr lang="en-US" sz="3200" dirty="0" err="1" smtClean="0"/>
              <a:t>cộng</a:t>
            </a:r>
            <a:r>
              <a:rPr lang="en-US" sz="3200" dirty="0" smtClean="0"/>
              <a:t> </a:t>
            </a:r>
            <a:r>
              <a:rPr lang="en-US" sz="3200" dirty="0"/>
              <a:t>5</a:t>
            </a:r>
            <a:r>
              <a:rPr lang="en-US" sz="3200" dirty="0" smtClean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/>
              <a:t>6</a:t>
            </a:r>
            <a:endParaRPr lang="en-US" sz="3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/>
              <a:t>Hạ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 smtClean="0"/>
              <a:t>4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3"/>
          <a:stretch/>
        </p:blipFill>
        <p:spPr bwMode="auto">
          <a:xfrm>
            <a:off x="1019774" y="837691"/>
            <a:ext cx="4439329" cy="19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 bwMode="auto">
          <a:xfrm>
            <a:off x="3047927" y="2969484"/>
            <a:ext cx="2411175" cy="15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80268" y="418182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3" grpId="0"/>
      <p:bldP spid="14" grpId="0"/>
      <p:bldP spid="15" grpId="0"/>
      <p:bldP spid="16" grpId="0"/>
      <p:bldP spid="4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962899" y="4899906"/>
            <a:ext cx="39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2800"/>
              <a:t>0</a:t>
            </a:r>
            <a:r>
              <a:rPr lang="en-US" sz="2800" smtClean="0"/>
              <a:t> </a:t>
            </a:r>
            <a:r>
              <a:rPr lang="en-US" sz="2800"/>
              <a:t>cộng </a:t>
            </a:r>
            <a:r>
              <a:rPr lang="vi-VN" sz="2800" smtClean="0"/>
              <a:t>4</a:t>
            </a:r>
            <a:r>
              <a:rPr lang="en-US" sz="2800" smtClean="0"/>
              <a:t> </a:t>
            </a:r>
            <a:r>
              <a:rPr lang="en-US" sz="2800"/>
              <a:t>bằng </a:t>
            </a:r>
            <a:r>
              <a:rPr lang="vi-VN" sz="2800" smtClean="0"/>
              <a:t>4</a:t>
            </a:r>
            <a:r>
              <a:rPr lang="en-US" sz="2800" smtClean="0"/>
              <a:t>, viết </a:t>
            </a:r>
            <a:r>
              <a:rPr lang="vi-VN" sz="2800" smtClean="0"/>
              <a:t>4</a:t>
            </a:r>
            <a:endParaRPr lang="en-US" sz="280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/>
              <a:t>Hạ </a:t>
            </a:r>
            <a:r>
              <a:rPr lang="vi-VN" sz="2800" smtClean="0"/>
              <a:t>2</a:t>
            </a:r>
            <a:r>
              <a:rPr lang="en-US" sz="2800" smtClean="0"/>
              <a:t>, viết </a:t>
            </a:r>
            <a:r>
              <a:rPr lang="vi-VN" sz="2800"/>
              <a:t>2</a:t>
            </a:r>
            <a:r>
              <a:rPr lang="en-US" sz="2800" smtClean="0"/>
              <a:t>.</a:t>
            </a:r>
            <a:endParaRPr lang="en-US" sz="2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006867"/>
            <a:ext cx="4895850" cy="2098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27" y="3402522"/>
            <a:ext cx="2991546" cy="102108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85785"/>
              </p:ext>
            </p:extLst>
          </p:nvPr>
        </p:nvGraphicFramePr>
        <p:xfrm>
          <a:off x="6394156" y="624120"/>
          <a:ext cx="1701800" cy="337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/>
                <a:gridCol w="914400"/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437452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    </a:t>
                      </a:r>
                      <a:r>
                        <a:rPr lang="en-US" sz="4400" b="1" smtClean="0"/>
                        <a:t>2</a:t>
                      </a:r>
                    </a:p>
                    <a:p>
                      <a:r>
                        <a:rPr lang="en-US" sz="4400" b="1" smtClean="0"/>
                        <a:t>+</a:t>
                      </a:r>
                      <a:endParaRPr lang="en-US" sz="4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  <a:p>
                      <a:endParaRPr lang="en-US" sz="2400" b="1" smtClean="0"/>
                    </a:p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28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24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63938" y="41807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99982" y="4903419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4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 </a:t>
            </a:r>
            <a:r>
              <a:rPr lang="en-US" sz="4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 = 24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7F07BE0-E053-43A5-A46D-0032F0734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3334" r="59610" b="86481"/>
          <a:stretch/>
        </p:blipFill>
        <p:spPr>
          <a:xfrm>
            <a:off x="0" y="0"/>
            <a:ext cx="2006600" cy="919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9" y="1149723"/>
            <a:ext cx="9566276" cy="2929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5918" y="3230939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27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049429" y="3219612"/>
            <a:ext cx="813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87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8375" y="3230939"/>
            <a:ext cx="87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67</a:t>
            </a:r>
            <a:endParaRPr 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00" y="1107568"/>
            <a:ext cx="9899264" cy="25397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95725" y="3295650"/>
            <a:ext cx="5683346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83662" y="408512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303729" y="494769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39613" y="502406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2568" y="372350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50180" y="439007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03132" y="4052460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123199" y="4915032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59083" y="4991401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72038" y="3690842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71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69650" y="4357416"/>
            <a:ext cx="794308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42352" y="407423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062419" y="493680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298303" y="501317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98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11258" y="371261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94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408870" y="437918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2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/>
      <p:bldP spid="24" grpId="0"/>
      <p:bldP spid="28" grpId="0"/>
      <p:bldP spid="29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43" y="1136921"/>
            <a:ext cx="9860282" cy="5054330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>
          <a:xfrm rot="16200000" flipH="1">
            <a:off x="4953001" y="3752850"/>
            <a:ext cx="2600326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5400000" flipH="1" flipV="1">
            <a:off x="5091114" y="2605087"/>
            <a:ext cx="2324100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5561646" y="4400550"/>
            <a:ext cx="1343979" cy="1304924"/>
          </a:xfrm>
          <a:prstGeom prst="curvedConnector3">
            <a:avLst/>
          </a:prstGeom>
          <a:ln w="317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73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46F6597-EE22-4999-9210-B260D58EA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71" y="962024"/>
            <a:ext cx="9829453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1680" y="374512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261747" y="4607696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97631" y="468406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46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10586" y="338350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42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08198" y="405008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46086" y="3737319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6066153" y="4599891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02037" y="4676260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79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14992" y="337570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73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412604" y="4042275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78919" y="37445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8898986" y="4607106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134870" y="46834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39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847825" y="33829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34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245437" y="40494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71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0" grpId="0"/>
      <p:bldP spid="31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140</Words>
  <Application>Microsoft Office PowerPoint</Application>
  <PresentationFormat>Custom</PresentationFormat>
  <Paragraphs>83</Paragraphs>
  <Slides>14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112</cp:revision>
  <dcterms:created xsi:type="dcterms:W3CDTF">2020-08-06T10:05:22Z</dcterms:created>
  <dcterms:modified xsi:type="dcterms:W3CDTF">2020-08-18T10:58:00Z</dcterms:modified>
</cp:coreProperties>
</file>