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9" r:id="rId2"/>
    <p:sldId id="26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301" r:id="rId11"/>
    <p:sldId id="295" r:id="rId12"/>
    <p:sldId id="296" r:id="rId13"/>
    <p:sldId id="297" r:id="rId14"/>
    <p:sldId id="298" r:id="rId15"/>
    <p:sldId id="299" r:id="rId16"/>
    <p:sldId id="308" r:id="rId17"/>
    <p:sldId id="300" r:id="rId18"/>
    <p:sldId id="302" r:id="rId19"/>
    <p:sldId id="303" r:id="rId20"/>
    <p:sldId id="305" r:id="rId21"/>
    <p:sldId id="287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90" d="100"/>
          <a:sy n="90" d="100"/>
        </p:scale>
        <p:origin x="25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057400" y="507739"/>
            <a:ext cx="4200525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43022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18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617538"/>
            <a:ext cx="1554162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1" y="673100"/>
            <a:ext cx="1612900" cy="31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73101"/>
            <a:ext cx="16764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6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432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4071937"/>
            <a:ext cx="3111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47066"/>
            <a:ext cx="3111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28" y="4029075"/>
            <a:ext cx="3111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617538"/>
            <a:ext cx="1554162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1" y="673100"/>
            <a:ext cx="1612900" cy="31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73101"/>
            <a:ext cx="16764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1" y="450901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UtM-AWO"/>
              </a:rPr>
              <a:t>Mạnh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khỏe</a:t>
            </a:r>
            <a:endParaRPr lang="en-US" dirty="0">
              <a:latin typeface="UtM-AW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1101" y="4518541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UtM-AWO"/>
              </a:rPr>
              <a:t>Bơi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lội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giỏi</a:t>
            </a:r>
            <a:endParaRPr lang="en-US" dirty="0">
              <a:latin typeface="UtM-AW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0300" y="4443412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Cận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, </a:t>
            </a:r>
            <a:r>
              <a:rPr lang="en-US" dirty="0" err="1" smtClean="0"/>
              <a:t>béo</a:t>
            </a:r>
            <a:r>
              <a:rPr lang="en-US" dirty="0" smtClean="0"/>
              <a:t> </a:t>
            </a:r>
            <a:r>
              <a:rPr lang="en-US" dirty="0" err="1" smtClean="0"/>
              <a:t>phì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57550"/>
            <a:ext cx="52578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9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7487"/>
            <a:ext cx="7086600" cy="64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95350"/>
            <a:ext cx="6858000" cy="43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3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0550"/>
            <a:ext cx="89154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26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85750"/>
            <a:ext cx="85248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123950"/>
            <a:ext cx="676116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88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90550"/>
            <a:ext cx="6858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3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8150"/>
            <a:ext cx="64769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04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0550"/>
            <a:ext cx="6553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04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4350"/>
            <a:ext cx="5867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5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1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6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8839200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34865"/>
            <a:ext cx="3806825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459"/>
            <a:ext cx="48736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2267"/>
            <a:ext cx="1524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60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3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8486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476244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8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71628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4548485"/>
            <a:ext cx="2693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4350"/>
            <a:ext cx="7391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4552950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"/>
            <a:ext cx="647699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4552950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4676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4476750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0550"/>
            <a:ext cx="502920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4511159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7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1298</TotalTime>
  <Words>48</Words>
  <Application>Microsoft Office PowerPoint</Application>
  <PresentationFormat>On-screen Show (16:9)</PresentationFormat>
  <Paragraphs>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Times New Roman</vt:lpstr>
      <vt:lpstr>Trebuchet MS</vt:lpstr>
      <vt:lpstr>UtM-AWO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HP</cp:lastModifiedBy>
  <cp:revision>175</cp:revision>
  <dcterms:created xsi:type="dcterms:W3CDTF">2020-08-19T08:40:40Z</dcterms:created>
  <dcterms:modified xsi:type="dcterms:W3CDTF">2024-03-25T01:21:09Z</dcterms:modified>
</cp:coreProperties>
</file>