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6" r:id="rId5"/>
    <p:sldId id="257" r:id="rId6"/>
    <p:sldId id="267" r:id="rId7"/>
    <p:sldId id="268" r:id="rId8"/>
    <p:sldId id="273" r:id="rId9"/>
    <p:sldId id="265" r:id="rId10"/>
    <p:sldId id="269" r:id="rId11"/>
    <p:sldId id="270" r:id="rId12"/>
    <p:sldId id="264" r:id="rId13"/>
    <p:sldId id="274" r:id="rId14"/>
    <p:sldId id="263" r:id="rId15"/>
    <p:sldId id="271" r:id="rId16"/>
    <p:sldId id="272" r:id="rId17"/>
    <p:sldId id="258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EBF4DF"/>
    <a:srgbClr val="FF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59AA32-4E75-443A-A9C7-74D42BBD5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073" r="7980" b="79710"/>
          <a:stretch/>
        </p:blipFill>
        <p:spPr>
          <a:xfrm>
            <a:off x="1192694" y="1709530"/>
            <a:ext cx="10157231" cy="2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578D55-B019-4BE7-9304-35C3EC306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50000" r="27962" b="33332"/>
          <a:stretch/>
        </p:blipFill>
        <p:spPr>
          <a:xfrm>
            <a:off x="1926076" y="1133579"/>
            <a:ext cx="8639803" cy="31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578D55-B019-4BE7-9304-35C3EC306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66195" r="6306" b="9508"/>
          <a:stretch/>
        </p:blipFill>
        <p:spPr>
          <a:xfrm>
            <a:off x="2386030" y="39065"/>
            <a:ext cx="8399532" cy="3346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FDE50E-0E72-4570-8F5A-3208E02285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t="5930" r="8993" b="70249"/>
          <a:stretch/>
        </p:blipFill>
        <p:spPr>
          <a:xfrm>
            <a:off x="2684835" y="3385073"/>
            <a:ext cx="7515584" cy="31712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38AA11A-A16A-4C04-BBBB-443ACB5FDFDE}"/>
              </a:ext>
            </a:extLst>
          </p:cNvPr>
          <p:cNvSpPr/>
          <p:nvPr/>
        </p:nvSpPr>
        <p:spPr>
          <a:xfrm>
            <a:off x="6218663" y="2085278"/>
            <a:ext cx="728546" cy="490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7B4BEF9-0214-4F0C-B5C4-E115629AF546}"/>
              </a:ext>
            </a:extLst>
          </p:cNvPr>
          <p:cNvSpPr/>
          <p:nvPr/>
        </p:nvSpPr>
        <p:spPr>
          <a:xfrm>
            <a:off x="9043971" y="2188767"/>
            <a:ext cx="728546" cy="490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9D0DB72-6A00-4FC2-8E6B-142319778C3E}"/>
              </a:ext>
            </a:extLst>
          </p:cNvPr>
          <p:cNvSpPr/>
          <p:nvPr/>
        </p:nvSpPr>
        <p:spPr>
          <a:xfrm>
            <a:off x="3691053" y="4693897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301FE14-C187-44C8-9786-BA340CE3E29D}"/>
              </a:ext>
            </a:extLst>
          </p:cNvPr>
          <p:cNvSpPr/>
          <p:nvPr/>
        </p:nvSpPr>
        <p:spPr>
          <a:xfrm>
            <a:off x="5212503" y="4693897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A7ACCD7-EBD8-49EC-9AC5-4A4078F9022D}"/>
              </a:ext>
            </a:extLst>
          </p:cNvPr>
          <p:cNvSpPr/>
          <p:nvPr/>
        </p:nvSpPr>
        <p:spPr>
          <a:xfrm>
            <a:off x="7482161" y="5215051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9126ACD-F04F-4489-8910-F2DA47B343ED}"/>
              </a:ext>
            </a:extLst>
          </p:cNvPr>
          <p:cNvSpPr/>
          <p:nvPr/>
        </p:nvSpPr>
        <p:spPr>
          <a:xfrm>
            <a:off x="7133063" y="5783000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C8F4709-D319-4044-8F8F-4CF923649F8F}"/>
              </a:ext>
            </a:extLst>
          </p:cNvPr>
          <p:cNvSpPr/>
          <p:nvPr/>
        </p:nvSpPr>
        <p:spPr>
          <a:xfrm>
            <a:off x="9484863" y="5215050"/>
            <a:ext cx="394282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C689FBC-6A09-4060-8D46-8D14DDFA6CFF}"/>
              </a:ext>
            </a:extLst>
          </p:cNvPr>
          <p:cNvSpPr/>
          <p:nvPr/>
        </p:nvSpPr>
        <p:spPr>
          <a:xfrm>
            <a:off x="9021669" y="5215049"/>
            <a:ext cx="36427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4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6001352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9AEE93-DD9B-479A-ACFE-EDA9D28B55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30894" r="8937" b="56810"/>
          <a:stretch/>
        </p:blipFill>
        <p:spPr>
          <a:xfrm>
            <a:off x="98937" y="0"/>
            <a:ext cx="12107036" cy="2486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9D1656-286F-4FFC-BE5D-713261DBDA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47883" r="8937" b="11064"/>
          <a:stretch/>
        </p:blipFill>
        <p:spPr>
          <a:xfrm>
            <a:off x="5921298" y="2557846"/>
            <a:ext cx="6270702" cy="43001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32281AB-57CA-40BC-BC0A-EBC7CC1D9CF5}"/>
              </a:ext>
            </a:extLst>
          </p:cNvPr>
          <p:cNvSpPr/>
          <p:nvPr/>
        </p:nvSpPr>
        <p:spPr>
          <a:xfrm>
            <a:off x="4303575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1E5092-DAD4-4BF3-80E3-BB727800CE0E}"/>
              </a:ext>
            </a:extLst>
          </p:cNvPr>
          <p:cNvSpPr/>
          <p:nvPr/>
        </p:nvSpPr>
        <p:spPr>
          <a:xfrm>
            <a:off x="4969984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FDF78B-EF5F-44AD-A66F-03707AC399A3}"/>
              </a:ext>
            </a:extLst>
          </p:cNvPr>
          <p:cNvSpPr/>
          <p:nvPr/>
        </p:nvSpPr>
        <p:spPr>
          <a:xfrm>
            <a:off x="5643131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47A1B7-0C3F-4B12-8356-5C6CBF7A9681}"/>
              </a:ext>
            </a:extLst>
          </p:cNvPr>
          <p:cNvSpPr/>
          <p:nvPr/>
        </p:nvSpPr>
        <p:spPr>
          <a:xfrm>
            <a:off x="6999863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59AA32-4E75-443A-A9C7-74D42BBD5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073" r="7980" b="79710"/>
          <a:stretch/>
        </p:blipFill>
        <p:spPr>
          <a:xfrm>
            <a:off x="1192694" y="1709530"/>
            <a:ext cx="10157231" cy="2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AF31D2-C690-4219-BBC6-61CCB120C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12491" r="16940" b="70780"/>
          <a:stretch/>
        </p:blipFill>
        <p:spPr>
          <a:xfrm>
            <a:off x="1193015" y="856648"/>
            <a:ext cx="10418477" cy="32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AF31D2-C690-4219-BBC6-61CCB120C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29224" r="9784" b="35721"/>
          <a:stretch/>
        </p:blipFill>
        <p:spPr>
          <a:xfrm>
            <a:off x="1193014" y="861226"/>
            <a:ext cx="9690575" cy="59683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63CB2A2-CC87-4291-A51E-82BAC7EFEC04}"/>
              </a:ext>
            </a:extLst>
          </p:cNvPr>
          <p:cNvSpPr/>
          <p:nvPr/>
        </p:nvSpPr>
        <p:spPr>
          <a:xfrm>
            <a:off x="4491556" y="2087943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605C57-EF4E-427F-A5A0-80728CE8965D}"/>
              </a:ext>
            </a:extLst>
          </p:cNvPr>
          <p:cNvSpPr/>
          <p:nvPr/>
        </p:nvSpPr>
        <p:spPr>
          <a:xfrm>
            <a:off x="5870590" y="4325621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1AD332-272B-48AA-8204-92A913F83399}"/>
              </a:ext>
            </a:extLst>
          </p:cNvPr>
          <p:cNvSpPr/>
          <p:nvPr/>
        </p:nvSpPr>
        <p:spPr>
          <a:xfrm>
            <a:off x="9093292" y="4492889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30713BA-D0E4-40CD-A08E-40FD036E47D2}"/>
              </a:ext>
            </a:extLst>
          </p:cNvPr>
          <p:cNvSpPr/>
          <p:nvPr/>
        </p:nvSpPr>
        <p:spPr>
          <a:xfrm>
            <a:off x="10960483" y="1872353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AF31D2-C690-4219-BBC6-61CCB120C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64240" r="8732" b="8021"/>
          <a:stretch/>
        </p:blipFill>
        <p:spPr>
          <a:xfrm>
            <a:off x="1698854" y="856648"/>
            <a:ext cx="10109263" cy="48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D455BC-3720-4FF0-9D6E-EFFF62DFE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3721" r="8539" b="62045"/>
          <a:stretch/>
        </p:blipFill>
        <p:spPr>
          <a:xfrm>
            <a:off x="1244405" y="1226633"/>
            <a:ext cx="9737125" cy="4181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3683A1-176A-4A0D-B464-B7B1799F3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4452" r="61122" b="85993"/>
          <a:stretch/>
        </p:blipFill>
        <p:spPr>
          <a:xfrm>
            <a:off x="0" y="0"/>
            <a:ext cx="1916350" cy="8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3683A1-176A-4A0D-B464-B7B1799F3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4452" r="61122" b="85993"/>
          <a:stretch/>
        </p:blipFill>
        <p:spPr>
          <a:xfrm>
            <a:off x="0" y="0"/>
            <a:ext cx="1916350" cy="8398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FB8AA3-A567-49E7-BE4C-7DAC7A62E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 t="38378" r="8540" b="10355"/>
          <a:stretch/>
        </p:blipFill>
        <p:spPr>
          <a:xfrm>
            <a:off x="2107580" y="0"/>
            <a:ext cx="7783552" cy="682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80E1D5-F04D-4D56-B0FB-9CA8AB8CC0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29420" r="4712" b="51015"/>
          <a:stretch/>
        </p:blipFill>
        <p:spPr>
          <a:xfrm>
            <a:off x="864703" y="1570382"/>
            <a:ext cx="10785423" cy="3508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160420-A716-4006-8572-E8BFBAAEE86E}"/>
              </a:ext>
            </a:extLst>
          </p:cNvPr>
          <p:cNvSpPr/>
          <p:nvPr/>
        </p:nvSpPr>
        <p:spPr>
          <a:xfrm>
            <a:off x="2018220" y="4333093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6B3AF1B-DD56-4941-98A0-184FD2B7B698}"/>
              </a:ext>
            </a:extLst>
          </p:cNvPr>
          <p:cNvSpPr/>
          <p:nvPr/>
        </p:nvSpPr>
        <p:spPr>
          <a:xfrm>
            <a:off x="5849372" y="2593745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AB6FE5-DD12-4C0D-BEF3-E5B0E6D42C13}"/>
              </a:ext>
            </a:extLst>
          </p:cNvPr>
          <p:cNvSpPr/>
          <p:nvPr/>
        </p:nvSpPr>
        <p:spPr>
          <a:xfrm>
            <a:off x="6717388" y="2593746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BDE319-FE2B-42A5-BFFB-91F8468CBF94}"/>
              </a:ext>
            </a:extLst>
          </p:cNvPr>
          <p:cNvSpPr/>
          <p:nvPr/>
        </p:nvSpPr>
        <p:spPr>
          <a:xfrm>
            <a:off x="2650158" y="4339891"/>
            <a:ext cx="1133925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7FFDDC3-0A78-4CD3-99E0-735ADF860807}"/>
              </a:ext>
            </a:extLst>
          </p:cNvPr>
          <p:cNvSpPr/>
          <p:nvPr/>
        </p:nvSpPr>
        <p:spPr>
          <a:xfrm>
            <a:off x="6685807" y="3213930"/>
            <a:ext cx="910041" cy="85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85F9D25-03BE-4AF3-8DA1-F37C6E1A1FD5}"/>
              </a:ext>
            </a:extLst>
          </p:cNvPr>
          <p:cNvSpPr/>
          <p:nvPr/>
        </p:nvSpPr>
        <p:spPr>
          <a:xfrm>
            <a:off x="5753573" y="3157221"/>
            <a:ext cx="910041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59A6014-3337-4CE7-B86C-EB39D37C02D2}"/>
              </a:ext>
            </a:extLst>
          </p:cNvPr>
          <p:cNvSpPr/>
          <p:nvPr/>
        </p:nvSpPr>
        <p:spPr>
          <a:xfrm>
            <a:off x="3770769" y="4321875"/>
            <a:ext cx="1509548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236AB14-400A-4CD6-BE17-E867840A0F0D}"/>
              </a:ext>
            </a:extLst>
          </p:cNvPr>
          <p:cNvSpPr/>
          <p:nvPr/>
        </p:nvSpPr>
        <p:spPr>
          <a:xfrm>
            <a:off x="5845133" y="4094186"/>
            <a:ext cx="805070" cy="74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E5FD02E-EBDA-4F58-BBFE-8914A5B527F5}"/>
              </a:ext>
            </a:extLst>
          </p:cNvPr>
          <p:cNvSpPr/>
          <p:nvPr/>
        </p:nvSpPr>
        <p:spPr>
          <a:xfrm>
            <a:off x="6717388" y="4103842"/>
            <a:ext cx="878460" cy="71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585E560-3965-4187-87E5-8959700FF2B6}"/>
              </a:ext>
            </a:extLst>
          </p:cNvPr>
          <p:cNvSpPr/>
          <p:nvPr/>
        </p:nvSpPr>
        <p:spPr>
          <a:xfrm>
            <a:off x="7663034" y="2390776"/>
            <a:ext cx="4539004" cy="203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0AA59D2-2341-4D76-A6E9-9069367484D4}"/>
              </a:ext>
            </a:extLst>
          </p:cNvPr>
          <p:cNvGrpSpPr/>
          <p:nvPr/>
        </p:nvGrpSpPr>
        <p:grpSpPr>
          <a:xfrm>
            <a:off x="3128119" y="3157222"/>
            <a:ext cx="2152198" cy="1164654"/>
            <a:chOff x="3872833" y="2718037"/>
            <a:chExt cx="2152198" cy="11646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C0E17C9-E58C-4AD4-A03D-97FAEFBAE770}"/>
                </a:ext>
              </a:extLst>
            </p:cNvPr>
            <p:cNvSpPr/>
            <p:nvPr/>
          </p:nvSpPr>
          <p:spPr>
            <a:xfrm>
              <a:off x="3872833" y="2718037"/>
              <a:ext cx="2152198" cy="1164654"/>
            </a:xfrm>
            <a:prstGeom prst="rect">
              <a:avLst/>
            </a:prstGeom>
            <a:solidFill>
              <a:srgbClr val="C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AC09F5E7-6507-46DB-8441-6C184711C840}"/>
                </a:ext>
              </a:extLst>
            </p:cNvPr>
            <p:cNvGrpSpPr/>
            <p:nvPr/>
          </p:nvGrpSpPr>
          <p:grpSpPr>
            <a:xfrm>
              <a:off x="4769474" y="2958718"/>
              <a:ext cx="348634" cy="759988"/>
              <a:chOff x="4772966" y="2956879"/>
              <a:chExt cx="348634" cy="75998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6D47699-9110-481C-A91A-1EF18B36D6CA}"/>
                  </a:ext>
                </a:extLst>
              </p:cNvPr>
              <p:cNvSpPr/>
              <p:nvPr/>
            </p:nvSpPr>
            <p:spPr>
              <a:xfrm>
                <a:off x="4772966" y="2956879"/>
                <a:ext cx="45719" cy="759988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5EBBF173-245D-4DA8-B2F4-4930AF899DC3}"/>
                  </a:ext>
                </a:extLst>
              </p:cNvPr>
              <p:cNvSpPr/>
              <p:nvPr/>
            </p:nvSpPr>
            <p:spPr>
              <a:xfrm>
                <a:off x="5075034" y="2956879"/>
                <a:ext cx="46566" cy="759987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78B030-8641-4EE2-85EE-743B3FDF8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6" t="31622" r="72580" b="61884"/>
          <a:stretch/>
        </p:blipFill>
        <p:spPr>
          <a:xfrm>
            <a:off x="1305667" y="3059112"/>
            <a:ext cx="1706262" cy="11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880F2D-4B35-45BE-A4D2-CBA6449CDA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50000" r="6959" b="30435"/>
          <a:stretch/>
        </p:blipFill>
        <p:spPr>
          <a:xfrm>
            <a:off x="121786" y="1193533"/>
            <a:ext cx="10370445" cy="3517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38EAA6D-81F8-4974-A334-6938084551EE}"/>
              </a:ext>
            </a:extLst>
          </p:cNvPr>
          <p:cNvSpPr/>
          <p:nvPr/>
        </p:nvSpPr>
        <p:spPr>
          <a:xfrm>
            <a:off x="1075628" y="3822710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A5042E-655A-45F0-A202-0BEC5B6271A4}"/>
              </a:ext>
            </a:extLst>
          </p:cNvPr>
          <p:cNvSpPr/>
          <p:nvPr/>
        </p:nvSpPr>
        <p:spPr>
          <a:xfrm>
            <a:off x="4935946" y="2264569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9563D8F-0D98-41AF-BF4F-83063BEB5B42}"/>
              </a:ext>
            </a:extLst>
          </p:cNvPr>
          <p:cNvSpPr/>
          <p:nvPr/>
        </p:nvSpPr>
        <p:spPr>
          <a:xfrm>
            <a:off x="5872295" y="2257158"/>
            <a:ext cx="831504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EF129F3-548B-4623-8A93-76056BBE7B0D}"/>
              </a:ext>
            </a:extLst>
          </p:cNvPr>
          <p:cNvSpPr/>
          <p:nvPr/>
        </p:nvSpPr>
        <p:spPr>
          <a:xfrm>
            <a:off x="1699768" y="3837506"/>
            <a:ext cx="1014555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845E0DA-7147-4774-B537-5BE1103866B6}"/>
              </a:ext>
            </a:extLst>
          </p:cNvPr>
          <p:cNvSpPr/>
          <p:nvPr/>
        </p:nvSpPr>
        <p:spPr>
          <a:xfrm>
            <a:off x="5872295" y="2809897"/>
            <a:ext cx="831504" cy="72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DA81BF-7BDC-45AC-BB47-74554D2B047A}"/>
              </a:ext>
            </a:extLst>
          </p:cNvPr>
          <p:cNvSpPr/>
          <p:nvPr/>
        </p:nvSpPr>
        <p:spPr>
          <a:xfrm>
            <a:off x="4838090" y="2809897"/>
            <a:ext cx="908192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0A5FA5-FFC5-4D3D-9C34-44769DDDE94B}"/>
              </a:ext>
            </a:extLst>
          </p:cNvPr>
          <p:cNvSpPr/>
          <p:nvPr/>
        </p:nvSpPr>
        <p:spPr>
          <a:xfrm>
            <a:off x="2810818" y="3822710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81093F9-7C3A-4D9A-A2DD-ABEE5C35F5CA}"/>
              </a:ext>
            </a:extLst>
          </p:cNvPr>
          <p:cNvSpPr/>
          <p:nvPr/>
        </p:nvSpPr>
        <p:spPr>
          <a:xfrm>
            <a:off x="5079585" y="3783101"/>
            <a:ext cx="666697" cy="58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8375A5A-37F8-4654-A9A1-0170C42BDFD1}"/>
              </a:ext>
            </a:extLst>
          </p:cNvPr>
          <p:cNvSpPr/>
          <p:nvPr/>
        </p:nvSpPr>
        <p:spPr>
          <a:xfrm>
            <a:off x="5954698" y="3808789"/>
            <a:ext cx="666697" cy="582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0CF4EF9-0087-4DA6-B0DA-E1E13EF6D713}"/>
              </a:ext>
            </a:extLst>
          </p:cNvPr>
          <p:cNvSpPr/>
          <p:nvPr/>
        </p:nvSpPr>
        <p:spPr>
          <a:xfrm>
            <a:off x="6777649" y="2208432"/>
            <a:ext cx="4733332" cy="186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C1231E-EDAB-4D01-AB83-BFFE9C99A7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52003" r="69141" b="41857"/>
          <a:stretch/>
        </p:blipFill>
        <p:spPr>
          <a:xfrm>
            <a:off x="320464" y="2508919"/>
            <a:ext cx="2201367" cy="11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ACEB18-F1FB-4133-80F0-CCD483881C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78436" r="9206" b="8841"/>
          <a:stretch/>
        </p:blipFill>
        <p:spPr>
          <a:xfrm>
            <a:off x="900771" y="1851102"/>
            <a:ext cx="11162583" cy="24498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8A4F6EC-7D66-46B1-A742-EB659C6133FE}"/>
              </a:ext>
            </a:extLst>
          </p:cNvPr>
          <p:cNvSpPr/>
          <p:nvPr/>
        </p:nvSpPr>
        <p:spPr>
          <a:xfrm>
            <a:off x="2571625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A97EDBB-DE9D-4E36-92DD-147CC25710E7}"/>
              </a:ext>
            </a:extLst>
          </p:cNvPr>
          <p:cNvSpPr/>
          <p:nvPr/>
        </p:nvSpPr>
        <p:spPr>
          <a:xfrm>
            <a:off x="2313208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B3EDA75-5858-405A-9D62-DE40BA441026}"/>
              </a:ext>
            </a:extLst>
          </p:cNvPr>
          <p:cNvSpPr/>
          <p:nvPr/>
        </p:nvSpPr>
        <p:spPr>
          <a:xfrm>
            <a:off x="4712318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E1BCFA-8D72-4583-97FF-E973056617D7}"/>
              </a:ext>
            </a:extLst>
          </p:cNvPr>
          <p:cNvSpPr/>
          <p:nvPr/>
        </p:nvSpPr>
        <p:spPr>
          <a:xfrm>
            <a:off x="4453901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5027B56-009D-4A29-93AF-628C527DD498}"/>
              </a:ext>
            </a:extLst>
          </p:cNvPr>
          <p:cNvSpPr/>
          <p:nvPr/>
        </p:nvSpPr>
        <p:spPr>
          <a:xfrm>
            <a:off x="6769857" y="3607420"/>
            <a:ext cx="477078" cy="39586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61F1E40-6A3C-4A17-9538-C2CAB2A72190}"/>
              </a:ext>
            </a:extLst>
          </p:cNvPr>
          <p:cNvSpPr/>
          <p:nvPr/>
        </p:nvSpPr>
        <p:spPr>
          <a:xfrm>
            <a:off x="6511440" y="3607420"/>
            <a:ext cx="477078" cy="39586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5842E6-8B3B-403E-B18A-0D6A6E1E986B}"/>
              </a:ext>
            </a:extLst>
          </p:cNvPr>
          <p:cNvSpPr/>
          <p:nvPr/>
        </p:nvSpPr>
        <p:spPr>
          <a:xfrm>
            <a:off x="8802159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6214B5C-F0B3-45AC-9198-5666CB2C4884}"/>
              </a:ext>
            </a:extLst>
          </p:cNvPr>
          <p:cNvSpPr/>
          <p:nvPr/>
        </p:nvSpPr>
        <p:spPr>
          <a:xfrm>
            <a:off x="8543742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C9AEB08-4378-45A8-B491-46061DF24348}"/>
              </a:ext>
            </a:extLst>
          </p:cNvPr>
          <p:cNvSpPr/>
          <p:nvPr/>
        </p:nvSpPr>
        <p:spPr>
          <a:xfrm>
            <a:off x="10949106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205C73-9DAE-4E3A-B5B1-BF302FF4DD3D}"/>
              </a:ext>
            </a:extLst>
          </p:cNvPr>
          <p:cNvSpPr/>
          <p:nvPr/>
        </p:nvSpPr>
        <p:spPr>
          <a:xfrm>
            <a:off x="10690689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7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ABFC6C-416B-411E-B44A-350DBB866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6364" r="8001" b="81028"/>
          <a:stretch/>
        </p:blipFill>
        <p:spPr>
          <a:xfrm>
            <a:off x="904459" y="1610137"/>
            <a:ext cx="10800072" cy="23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ABFC6C-416B-411E-B44A-350DBB866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19727" r="8532" b="61793"/>
          <a:stretch/>
        </p:blipFill>
        <p:spPr>
          <a:xfrm>
            <a:off x="904459" y="1610137"/>
            <a:ext cx="10800072" cy="34091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F2654E-561C-4C41-A6ED-134F8F287579}"/>
              </a:ext>
            </a:extLst>
          </p:cNvPr>
          <p:cNvSpPr/>
          <p:nvPr/>
        </p:nvSpPr>
        <p:spPr>
          <a:xfrm>
            <a:off x="2519381" y="497224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0B9AC4-5EE4-4EC3-9858-97C299BCC1E5}"/>
              </a:ext>
            </a:extLst>
          </p:cNvPr>
          <p:cNvSpPr/>
          <p:nvPr/>
        </p:nvSpPr>
        <p:spPr>
          <a:xfrm>
            <a:off x="5829300" y="501926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426B7A-4459-4B7F-B0D4-BB23ABB4DFC3}"/>
              </a:ext>
            </a:extLst>
          </p:cNvPr>
          <p:cNvSpPr/>
          <p:nvPr/>
        </p:nvSpPr>
        <p:spPr>
          <a:xfrm>
            <a:off x="9405919" y="501926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10C239-F691-4F47-AA57-2B14C4BA6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42746" r="9505" b="46313"/>
          <a:stretch/>
        </p:blipFill>
        <p:spPr>
          <a:xfrm>
            <a:off x="-58879" y="0"/>
            <a:ext cx="12352062" cy="2308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581439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ABFC6C-416B-411E-B44A-350DBB866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t="58734" r="9276" b="9904"/>
          <a:stretch/>
        </p:blipFill>
        <p:spPr>
          <a:xfrm>
            <a:off x="2772169" y="2308302"/>
            <a:ext cx="8493291" cy="45496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A5F828-AF34-425C-AAB4-A6FE07A8B208}"/>
              </a:ext>
            </a:extLst>
          </p:cNvPr>
          <p:cNvSpPr/>
          <p:nvPr/>
        </p:nvSpPr>
        <p:spPr>
          <a:xfrm>
            <a:off x="4651153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4E47611-FF85-4DAC-AE7C-6D18EFE53A7B}"/>
              </a:ext>
            </a:extLst>
          </p:cNvPr>
          <p:cNvSpPr/>
          <p:nvPr/>
        </p:nvSpPr>
        <p:spPr>
          <a:xfrm>
            <a:off x="5352585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667B8B6-0C9D-4FB9-9F13-FDADE73E563B}"/>
              </a:ext>
            </a:extLst>
          </p:cNvPr>
          <p:cNvSpPr/>
          <p:nvPr/>
        </p:nvSpPr>
        <p:spPr>
          <a:xfrm>
            <a:off x="6054017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A036D8-9711-4931-9998-09104C51341E}"/>
              </a:ext>
            </a:extLst>
          </p:cNvPr>
          <p:cNvSpPr/>
          <p:nvPr/>
        </p:nvSpPr>
        <p:spPr>
          <a:xfrm>
            <a:off x="7420020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59AA32-4E75-443A-A9C7-74D42BBD5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073" r="7980" b="79710"/>
          <a:stretch/>
        </p:blipFill>
        <p:spPr>
          <a:xfrm>
            <a:off x="1192694" y="1709530"/>
            <a:ext cx="10157231" cy="2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E0C9EC-33F6-4E5C-899F-465EDA7730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14065" r="5510" b="69260"/>
          <a:stretch/>
        </p:blipFill>
        <p:spPr>
          <a:xfrm>
            <a:off x="2876145" y="580724"/>
            <a:ext cx="8399532" cy="229629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B2D6222-5ED2-4A92-9CCF-775F6EEC18F8}"/>
              </a:ext>
            </a:extLst>
          </p:cNvPr>
          <p:cNvGrpSpPr/>
          <p:nvPr/>
        </p:nvGrpSpPr>
        <p:grpSpPr>
          <a:xfrm>
            <a:off x="167268" y="3070458"/>
            <a:ext cx="3434576" cy="2743199"/>
            <a:chOff x="167268" y="3070458"/>
            <a:chExt cx="3434576" cy="27431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FE578D55-B019-4BE7-9304-35C3EC306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1" t="30308" r="65344" b="53902"/>
            <a:stretch/>
          </p:blipFill>
          <p:spPr>
            <a:xfrm>
              <a:off x="167268" y="3070458"/>
              <a:ext cx="2601952" cy="274319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1C189AC-021C-47B0-8763-E1D0BA79818B}"/>
                </a:ext>
              </a:extLst>
            </p:cNvPr>
            <p:cNvSpPr/>
            <p:nvPr/>
          </p:nvSpPr>
          <p:spPr>
            <a:xfrm>
              <a:off x="2497873" y="3429000"/>
              <a:ext cx="1103971" cy="2296291"/>
            </a:xfrm>
            <a:prstGeom prst="rect">
              <a:avLst/>
            </a:prstGeom>
            <a:solidFill>
              <a:srgbClr val="FF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DE6AA4C-34B5-4D37-9898-35F807021976}"/>
              </a:ext>
            </a:extLst>
          </p:cNvPr>
          <p:cNvGrpSpPr/>
          <p:nvPr/>
        </p:nvGrpSpPr>
        <p:grpSpPr>
          <a:xfrm>
            <a:off x="4282067" y="3070458"/>
            <a:ext cx="3282175" cy="2743199"/>
            <a:chOff x="4282067" y="3070458"/>
            <a:chExt cx="3282175" cy="274319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786FF57B-DBCA-48BE-AE90-FEF0A2E70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0" t="30308" r="41485" b="53902"/>
            <a:stretch/>
          </p:blipFill>
          <p:spPr>
            <a:xfrm>
              <a:off x="4282067" y="3070458"/>
              <a:ext cx="2601952" cy="274319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02FF713-F2B9-4E15-BF0D-24594167B1C5}"/>
                </a:ext>
              </a:extLst>
            </p:cNvPr>
            <p:cNvSpPr/>
            <p:nvPr/>
          </p:nvSpPr>
          <p:spPr>
            <a:xfrm>
              <a:off x="6460271" y="3428999"/>
              <a:ext cx="1103971" cy="2296291"/>
            </a:xfrm>
            <a:prstGeom prst="rect">
              <a:avLst/>
            </a:prstGeom>
            <a:solidFill>
              <a:srgbClr val="EBF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D0B1388-F687-46B2-867E-F130332F9977}"/>
              </a:ext>
            </a:extLst>
          </p:cNvPr>
          <p:cNvGrpSpPr/>
          <p:nvPr/>
        </p:nvGrpSpPr>
        <p:grpSpPr>
          <a:xfrm>
            <a:off x="8396867" y="3070459"/>
            <a:ext cx="3297045" cy="2743200"/>
            <a:chOff x="8396867" y="3070459"/>
            <a:chExt cx="3297045" cy="2743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9C3B1BD-596D-42FE-9B89-1DE033B25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66" t="30308" r="18579" b="53902"/>
            <a:stretch/>
          </p:blipFill>
          <p:spPr>
            <a:xfrm>
              <a:off x="8396867" y="3070459"/>
              <a:ext cx="2601951" cy="27432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0CB8FB2-68B4-4DCE-9FAD-2DCD81682447}"/>
                </a:ext>
              </a:extLst>
            </p:cNvPr>
            <p:cNvSpPr/>
            <p:nvPr/>
          </p:nvSpPr>
          <p:spPr>
            <a:xfrm>
              <a:off x="10589941" y="3428998"/>
              <a:ext cx="1103971" cy="2296291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8A3DF20-540F-482C-A6EC-21881BCB4450}"/>
              </a:ext>
            </a:extLst>
          </p:cNvPr>
          <p:cNvSpPr/>
          <p:nvPr/>
        </p:nvSpPr>
        <p:spPr>
          <a:xfrm>
            <a:off x="2497873" y="3523785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AA4E91D-857E-49D9-94B0-23CFAE34AB0E}"/>
              </a:ext>
            </a:extLst>
          </p:cNvPr>
          <p:cNvSpPr/>
          <p:nvPr/>
        </p:nvSpPr>
        <p:spPr>
          <a:xfrm>
            <a:off x="2497873" y="4203577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0CEBD6D-B889-49AB-A8F9-42D811243213}"/>
              </a:ext>
            </a:extLst>
          </p:cNvPr>
          <p:cNvSpPr/>
          <p:nvPr/>
        </p:nvSpPr>
        <p:spPr>
          <a:xfrm>
            <a:off x="2483002" y="4865358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30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3671997-EDE6-48BB-B079-42B45574303C}"/>
              </a:ext>
            </a:extLst>
          </p:cNvPr>
          <p:cNvSpPr/>
          <p:nvPr/>
        </p:nvSpPr>
        <p:spPr>
          <a:xfrm>
            <a:off x="6460271" y="3523785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61DB9E1-4D11-4A9B-BD96-BFDFDE52FB6E}"/>
              </a:ext>
            </a:extLst>
          </p:cNvPr>
          <p:cNvSpPr/>
          <p:nvPr/>
        </p:nvSpPr>
        <p:spPr>
          <a:xfrm>
            <a:off x="6460271" y="4203577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4451AD8-88E5-4A94-9C01-8A0A084C6A8F}"/>
              </a:ext>
            </a:extLst>
          </p:cNvPr>
          <p:cNvSpPr/>
          <p:nvPr/>
        </p:nvSpPr>
        <p:spPr>
          <a:xfrm>
            <a:off x="6445400" y="4865358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31FF467-EA2E-41CF-802E-9F2AA284F806}"/>
              </a:ext>
            </a:extLst>
          </p:cNvPr>
          <p:cNvSpPr/>
          <p:nvPr/>
        </p:nvSpPr>
        <p:spPr>
          <a:xfrm>
            <a:off x="10580648" y="3523785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37CA266-BA78-452C-852C-8292B60605E9}"/>
              </a:ext>
            </a:extLst>
          </p:cNvPr>
          <p:cNvSpPr/>
          <p:nvPr/>
        </p:nvSpPr>
        <p:spPr>
          <a:xfrm>
            <a:off x="10580648" y="4203577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723FC43-AE6A-4FED-89AC-B0267735EED2}"/>
              </a:ext>
            </a:extLst>
          </p:cNvPr>
          <p:cNvSpPr/>
          <p:nvPr/>
        </p:nvSpPr>
        <p:spPr>
          <a:xfrm>
            <a:off x="10565777" y="4865358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30</a:t>
            </a:r>
          </a:p>
        </p:txBody>
      </p:sp>
    </p:spTree>
    <p:extLst>
      <p:ext uri="{BB962C8B-B14F-4D97-AF65-F5344CB8AC3E}">
        <p14:creationId xmlns:p14="http://schemas.microsoft.com/office/powerpoint/2010/main" val="279696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51</Words>
  <Application>Microsoft Office PowerPoint</Application>
  <PresentationFormat>Widescreen</PresentationFormat>
  <Paragraphs>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HP</cp:lastModifiedBy>
  <cp:revision>13</cp:revision>
  <dcterms:created xsi:type="dcterms:W3CDTF">2020-08-07T08:50:12Z</dcterms:created>
  <dcterms:modified xsi:type="dcterms:W3CDTF">2024-03-25T04:04:12Z</dcterms:modified>
</cp:coreProperties>
</file>