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82" r:id="rId12"/>
    <p:sldId id="285" r:id="rId13"/>
    <p:sldId id="28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Paytone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93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48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3: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trong </a:t>
            </a:r>
            <a:r>
              <a:rPr lang="vi-VN" sz="7200" dirty="0" err="1">
                <a:latin typeface="Paytone One" panose="020B0604020202020204" charset="0"/>
              </a:rPr>
              <a:t>giải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quyết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vấn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đề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1482285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115646" y="106046"/>
              <a:ext cx="6320918" cy="76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3. TỔ CHỨC LƯU TRỮ, </a:t>
              </a:r>
            </a:p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TÌM KIẾM VÀ TRAO ĐỔI THÔNG TIN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359818" y="3068247"/>
            <a:ext cx="6616997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google.com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điểm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tham quan ở Sa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Pa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396720" y="5528127"/>
            <a:ext cx="6616997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đầu</a:t>
            </a:r>
            <a:r>
              <a:rPr lang="vi-VN" sz="2400" dirty="0">
                <a:latin typeface="+mj-lt"/>
              </a:rPr>
              <a:t> danh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chứa</a:t>
            </a:r>
            <a:r>
              <a:rPr lang="vi-VN" sz="2400" dirty="0">
                <a:latin typeface="+mj-lt"/>
              </a:rPr>
              <a:t> thông tin, </a:t>
            </a:r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liên quan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em đang quan tâm.</a:t>
            </a:r>
            <a:endParaRPr lang="en-US" sz="24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3315" y="8748656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8F5FDAC8-B5FE-487C-9D3B-DCCE99AE634F}"/>
              </a:ext>
            </a:extLst>
          </p:cNvPr>
          <p:cNvSpPr txBox="1"/>
          <p:nvPr/>
        </p:nvSpPr>
        <p:spPr>
          <a:xfrm>
            <a:off x="5870155" y="887111"/>
            <a:ext cx="8753448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Thông tin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nguồn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nhau: ti vi,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xung quanh,… </a:t>
            </a:r>
            <a:r>
              <a:rPr lang="vi-VN" sz="2400" dirty="0" err="1">
                <a:latin typeface="+mj-lt"/>
              </a:rPr>
              <a:t>đặc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55A66-AD69-4A80-BE1B-05D1A183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382" y="2257622"/>
            <a:ext cx="6569009" cy="616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300582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107984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32"/>
          <p:cNvSpPr txBox="1"/>
          <p:nvPr/>
        </p:nvSpPr>
        <p:spPr>
          <a:xfrm>
            <a:off x="2131555" y="4841740"/>
            <a:ext cx="9501551" cy="329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Tìm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kiếm</a:t>
            </a:r>
            <a:r>
              <a:rPr lang="vi-VN" sz="2000" dirty="0">
                <a:latin typeface="+mj-lt"/>
              </a:rPr>
              <a:t> cho </a:t>
            </a:r>
            <a:r>
              <a:rPr lang="vi-VN" sz="2000" dirty="0" err="1">
                <a:latin typeface="+mj-lt"/>
              </a:rPr>
              <a:t>thấy</a:t>
            </a:r>
            <a:r>
              <a:rPr lang="vi-VN" sz="2000" dirty="0">
                <a:latin typeface="+mj-lt"/>
              </a:rPr>
              <a:t> Sa </a:t>
            </a:r>
            <a:r>
              <a:rPr lang="vi-VN" sz="2000" dirty="0" err="1">
                <a:latin typeface="+mj-lt"/>
              </a:rPr>
              <a:t>Pa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gần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xa,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đèo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suối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cũng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chụp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đẹp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Lựa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phụ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đặc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 như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gian,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tham gia,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nhu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chung.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Ví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dụ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nếu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trẻ</a:t>
            </a:r>
            <a:r>
              <a:rPr lang="vi-VN" sz="2000" dirty="0">
                <a:latin typeface="+mj-lt"/>
              </a:rPr>
              <a:t> em trong </a:t>
            </a:r>
            <a:r>
              <a:rPr lang="vi-VN" sz="2000" dirty="0" err="1">
                <a:latin typeface="+mj-lt"/>
              </a:rPr>
              <a:t>đoàn</a:t>
            </a:r>
            <a:r>
              <a:rPr lang="vi-VN" sz="2000" dirty="0">
                <a:latin typeface="+mj-lt"/>
              </a:rPr>
              <a:t>, không nên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xa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đi.đã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7"/>
            <a:ext cx="15055822" cy="2189267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14187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Sa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Google Shape;527;p28">
            <a:extLst>
              <a:ext uri="{FF2B5EF4-FFF2-40B4-BE49-F238E27FC236}">
                <a16:creationId xmlns:a16="http://schemas.microsoft.com/office/drawing/2014/main" id="{423143E5-40D6-43C0-A037-D223EFEADE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348" t="28508" r="30202" b="31558"/>
          <a:stretch/>
        </p:blipFill>
        <p:spPr>
          <a:xfrm rot="21137760">
            <a:off x="246794" y="3110743"/>
            <a:ext cx="3118314" cy="13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519;p28">
            <a:extLst>
              <a:ext uri="{FF2B5EF4-FFF2-40B4-BE49-F238E27FC236}">
                <a16:creationId xmlns:a16="http://schemas.microsoft.com/office/drawing/2014/main" id="{2AF4EA6B-0120-44F0-9C92-6F828DAFEAF9}"/>
              </a:ext>
            </a:extLst>
          </p:cNvPr>
          <p:cNvSpPr txBox="1"/>
          <p:nvPr/>
        </p:nvSpPr>
        <p:spPr>
          <a:xfrm>
            <a:off x="1007831" y="3419770"/>
            <a:ext cx="2247449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4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2400" dirty="0">
              <a:solidFill>
                <a:srgbClr val="00B050"/>
              </a:solidFill>
            </a:endParaRPr>
          </a:p>
        </p:txBody>
      </p:sp>
      <p:pic>
        <p:nvPicPr>
          <p:cNvPr id="67" name="Google Shape;679;p33">
            <a:extLst>
              <a:ext uri="{FF2B5EF4-FFF2-40B4-BE49-F238E27FC236}">
                <a16:creationId xmlns:a16="http://schemas.microsoft.com/office/drawing/2014/main" id="{ED9BBF16-5BCB-434A-812B-0F78AE6AEE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6148035" y="8207486"/>
            <a:ext cx="1669391" cy="196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4944934" y="696216"/>
            <a:ext cx="7332672" cy="6584752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6926" y="5209279"/>
            <a:ext cx="4328049" cy="49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9691" y="7416751"/>
            <a:ext cx="8149102" cy="2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668281" y="1289623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1.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Sai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6228111" y="1914775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6228111" y="2970218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6228111" y="3949101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6222645" y="3937873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75A8D-F523-42D2-BF65-38860E2D6929}"/>
              </a:ext>
            </a:extLst>
          </p:cNvPr>
          <p:cNvSpPr txBox="1"/>
          <p:nvPr/>
        </p:nvSpPr>
        <p:spPr>
          <a:xfrm>
            <a:off x="6228111" y="5071797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liên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3" name="Google Shape;124;p14">
            <a:extLst>
              <a:ext uri="{FF2B5EF4-FFF2-40B4-BE49-F238E27FC236}">
                <a16:creationId xmlns:a16="http://schemas.microsoft.com/office/drawing/2014/main" id="{1E061AE6-51FE-416F-BB2D-61E19DC79B7E}"/>
              </a:ext>
            </a:extLst>
          </p:cNvPr>
          <p:cNvSpPr txBox="1"/>
          <p:nvPr/>
        </p:nvSpPr>
        <p:spPr>
          <a:xfrm>
            <a:off x="5826790" y="7729152"/>
            <a:ext cx="5970595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sodulich.hanoi.gov.vn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4" name="Google Shape;413;p24">
            <a:extLst>
              <a:ext uri="{FF2B5EF4-FFF2-40B4-BE49-F238E27FC236}">
                <a16:creationId xmlns:a16="http://schemas.microsoft.com/office/drawing/2014/main" id="{6361DE26-E7CE-4381-8A2D-F3EB3B1552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766508" y="1638264"/>
            <a:ext cx="3052315" cy="60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D3A5E6B-C7BD-4B5D-AAF6-83AC96908AA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61947" y="879742"/>
            <a:ext cx="1619195" cy="11217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56" name="Google Shape;682;p33">
            <a:extLst>
              <a:ext uri="{FF2B5EF4-FFF2-40B4-BE49-F238E27FC236}">
                <a16:creationId xmlns:a16="http://schemas.microsoft.com/office/drawing/2014/main" id="{FDBDE93B-C708-4BA8-BA97-481DC95F163A}"/>
              </a:ext>
            </a:extLst>
          </p:cNvPr>
          <p:cNvSpPr txBox="1"/>
          <p:nvPr/>
        </p:nvSpPr>
        <p:spPr>
          <a:xfrm>
            <a:off x="2252148" y="1074905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LUYỆN TẬP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3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831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848870">
            <a:off x="255911" y="682766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5758931" y="1217176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413;p24">
            <a:extLst>
              <a:ext uri="{FF2B5EF4-FFF2-40B4-BE49-F238E27FC236}">
                <a16:creationId xmlns:a16="http://schemas.microsoft.com/office/drawing/2014/main" id="{41589E29-DA27-4E34-9CD7-3F9FC958F7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15113" y="2326484"/>
            <a:ext cx="3663081" cy="56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EBBAE3-C390-41F3-AE68-C33435882D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24531" y="610555"/>
            <a:ext cx="1019666" cy="1044258"/>
          </a:xfrm>
          <a:prstGeom prst="rect">
            <a:avLst/>
          </a:prstGeom>
        </p:spPr>
      </p:pic>
      <p:sp>
        <p:nvSpPr>
          <p:cNvPr id="22" name="Google Shape;682;p33">
            <a:extLst>
              <a:ext uri="{FF2B5EF4-FFF2-40B4-BE49-F238E27FC236}">
                <a16:creationId xmlns:a16="http://schemas.microsoft.com/office/drawing/2014/main" id="{F1DEE1DD-F517-4372-811B-CB1D2E723EE4}"/>
              </a:ext>
            </a:extLst>
          </p:cNvPr>
          <p:cNvSpPr txBox="1"/>
          <p:nvPr/>
        </p:nvSpPr>
        <p:spPr>
          <a:xfrm>
            <a:off x="1744197" y="651382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4;p14">
            <a:extLst>
              <a:ext uri="{FF2B5EF4-FFF2-40B4-BE49-F238E27FC236}">
                <a16:creationId xmlns:a16="http://schemas.microsoft.com/office/drawing/2014/main" id="{A8C05DDD-112F-4599-A9A9-2C0D0E122332}"/>
              </a:ext>
            </a:extLst>
          </p:cNvPr>
          <p:cNvSpPr txBox="1"/>
          <p:nvPr/>
        </p:nvSpPr>
        <p:spPr>
          <a:xfrm>
            <a:off x="3263552" y="3169421"/>
            <a:ext cx="5970595" cy="405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Mẹ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mua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tặng</a:t>
            </a:r>
            <a:r>
              <a:rPr lang="vi-VN" sz="2400" dirty="0">
                <a:latin typeface="+mj-lt"/>
              </a:rPr>
              <a:t> em nhân </a:t>
            </a:r>
            <a:r>
              <a:rPr lang="vi-VN" sz="2400" dirty="0" err="1">
                <a:latin typeface="+mj-lt"/>
              </a:rPr>
              <a:t>dịp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nhật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: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dành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lứa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, nơi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c) Ghi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  <a:endParaRPr lang="vi-VN" sz="2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nhớ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thưởng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Nha Trang, Khoa </a:t>
            </a:r>
            <a:r>
              <a:rPr lang="vi-VN" sz="2400" dirty="0" err="1">
                <a:latin typeface="+mj-lt"/>
              </a:rPr>
              <a:t>khám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sống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Họ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đầy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dùng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quần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áo</a:t>
            </a:r>
            <a:r>
              <a:rPr lang="vi-VN" sz="2400" dirty="0">
                <a:latin typeface="+mj-lt"/>
              </a:rPr>
              <a:t> bơi, ô, </a:t>
            </a:r>
            <a:r>
              <a:rPr lang="vi-VN" sz="2400" dirty="0" err="1">
                <a:latin typeface="+mj-lt"/>
              </a:rPr>
              <a:t>kính</a:t>
            </a:r>
            <a:r>
              <a:rPr lang="vi-VN" sz="2400" dirty="0">
                <a:latin typeface="+mj-lt"/>
              </a:rPr>
              <a:t> bơi, kem </a:t>
            </a:r>
            <a:r>
              <a:rPr lang="vi-VN" sz="2400" dirty="0" err="1">
                <a:latin typeface="+mj-lt"/>
              </a:rPr>
              <a:t>chống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hy </a:t>
            </a:r>
            <a:r>
              <a:rPr lang="vi-VN" sz="2400" dirty="0" err="1">
                <a:latin typeface="+mj-lt"/>
              </a:rPr>
              <a:t>vọng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chuyến</a:t>
            </a:r>
            <a:r>
              <a:rPr lang="vi-VN" sz="2400" dirty="0">
                <a:latin typeface="+mj-lt"/>
              </a:rPr>
              <a:t> đi </a:t>
            </a:r>
            <a:r>
              <a:rPr lang="vi-VN" sz="2400" dirty="0" err="1">
                <a:latin typeface="+mj-lt"/>
              </a:rPr>
              <a:t>thú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đoán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không.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5" name="Google Shape;336;p21">
            <a:extLst>
              <a:ext uri="{FF2B5EF4-FFF2-40B4-BE49-F238E27FC236}">
                <a16:creationId xmlns:a16="http://schemas.microsoft.com/office/drawing/2014/main" id="{C99DCDDA-9DA7-4549-A5B7-CE0F975A9E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37318" y="954683"/>
            <a:ext cx="3779543" cy="349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75879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521676" y="652152"/>
            <a:ext cx="1406412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Sự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thiết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tầm</a:t>
            </a:r>
            <a:r>
              <a:rPr lang="vi-VN" sz="5400" b="1" dirty="0">
                <a:latin typeface="Paytone One"/>
                <a:sym typeface="Paytone One"/>
              </a:rPr>
              <a:t> quan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của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việc</a:t>
            </a:r>
            <a:r>
              <a:rPr lang="vi-VN" sz="5400" b="1" dirty="0">
                <a:latin typeface="Paytone One"/>
                <a:sym typeface="Paytone One"/>
              </a:rPr>
              <a:t> thu </a:t>
            </a:r>
            <a:r>
              <a:rPr lang="vi-VN" sz="5400" b="1" dirty="0" err="1">
                <a:latin typeface="Paytone One"/>
                <a:sym typeface="Paytone One"/>
              </a:rPr>
              <a:t>thập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977727" y="4734193"/>
            <a:ext cx="8385419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1. Nha Trang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7460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9930062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15.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EF6612-ACD9-44A7-B25C-6C59F2DF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05296" y="4258069"/>
            <a:ext cx="3018256" cy="307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ED5AA-4F69-4CA0-A789-1884F9A5DC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032277" y="4225329"/>
            <a:ext cx="3018256" cy="3064906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88CF3459-A744-481A-9133-39E9BC0A25BE}"/>
              </a:ext>
            </a:extLst>
          </p:cNvPr>
          <p:cNvSpPr txBox="1"/>
          <p:nvPr/>
        </p:nvSpPr>
        <p:spPr>
          <a:xfrm>
            <a:off x="14039091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16.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sp>
        <p:nvSpPr>
          <p:cNvPr id="25" name="Google Shape;338;p21">
            <a:extLst>
              <a:ext uri="{FF2B5EF4-FFF2-40B4-BE49-F238E27FC236}">
                <a16:creationId xmlns:a16="http://schemas.microsoft.com/office/drawing/2014/main" id="{4A9DD2A1-6B72-482E-95CF-5BF74B73EC40}"/>
              </a:ext>
            </a:extLst>
          </p:cNvPr>
          <p:cNvSpPr txBox="1"/>
          <p:nvPr/>
        </p:nvSpPr>
        <p:spPr>
          <a:xfrm>
            <a:off x="1068542" y="6378748"/>
            <a:ext cx="8385419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cao nguyên,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mát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mẻ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đêm </a:t>
            </a:r>
            <a:r>
              <a:rPr lang="vi-VN" sz="2400" dirty="0" err="1">
                <a:latin typeface="+mj-lt"/>
              </a:rPr>
              <a:t>khá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lạnh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sp>
        <p:nvSpPr>
          <p:cNvPr id="28" name="Google Shape;338;p21">
            <a:extLst>
              <a:ext uri="{FF2B5EF4-FFF2-40B4-BE49-F238E27FC236}">
                <a16:creationId xmlns:a16="http://schemas.microsoft.com/office/drawing/2014/main" id="{FADFBBBA-B502-463D-A8D1-FDDB34FBC932}"/>
              </a:ext>
            </a:extLst>
          </p:cNvPr>
          <p:cNvSpPr txBox="1"/>
          <p:nvPr/>
        </p:nvSpPr>
        <p:spPr>
          <a:xfrm>
            <a:off x="1079236" y="8549102"/>
            <a:ext cx="1503610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Nam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lúc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đang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mùa</a:t>
            </a:r>
            <a:r>
              <a:rPr lang="vi-VN" sz="2400" dirty="0">
                <a:latin typeface="+mj-lt"/>
              </a:rPr>
              <a:t> đông.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pic>
        <p:nvPicPr>
          <p:cNvPr id="29" name="Google Shape;121;p14">
            <a:extLst>
              <a:ext uri="{FF2B5EF4-FFF2-40B4-BE49-F238E27FC236}">
                <a16:creationId xmlns:a16="http://schemas.microsoft.com/office/drawing/2014/main" id="{ACC84C14-BD76-4141-93B6-3B0EBF2622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183" y="482606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75879" y="1666829"/>
            <a:ext cx="12097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4747010" y="3332787"/>
            <a:ext cx="106163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Nha Trang,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Ngược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không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do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sự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trọng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khi </a:t>
            </a:r>
            <a:r>
              <a:rPr lang="vi-VN" sz="2400" dirty="0" err="1">
                <a:latin typeface="+mj-lt"/>
              </a:rPr>
              <a:t>giải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quyết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Google Shape;679;p33">
            <a:extLst>
              <a:ext uri="{FF2B5EF4-FFF2-40B4-BE49-F238E27FC236}">
                <a16:creationId xmlns:a16="http://schemas.microsoft.com/office/drawing/2014/main" id="{4D269CB7-237E-41D1-BC71-FD65FFC0CA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5363401" y="7113849"/>
            <a:ext cx="2617046" cy="28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0;p17">
            <a:extLst>
              <a:ext uri="{FF2B5EF4-FFF2-40B4-BE49-F238E27FC236}">
                <a16:creationId xmlns:a16="http://schemas.microsoft.com/office/drawing/2014/main" id="{C5E7CBAC-8C49-420C-B0DF-CFAD9D07A2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910" y="3360036"/>
            <a:ext cx="3488723" cy="44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503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091846" y="1953290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276778" y="4722482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8562" y="4711761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645232" y="6078505"/>
            <a:ext cx="555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645232" y="6905438"/>
            <a:ext cx="5352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tham quan.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629393" y="7937634"/>
            <a:ext cx="528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2629393" y="8609526"/>
            <a:ext cx="5368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/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33022190-C0DD-44A7-9BA2-DD7C22E90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97653" y="6229086"/>
            <a:ext cx="271449" cy="271449"/>
          </a:xfrm>
          <a:prstGeom prst="rect">
            <a:avLst/>
          </a:prstGeom>
        </p:spPr>
      </p:pic>
      <p:pic>
        <p:nvPicPr>
          <p:cNvPr id="51" name="Graphic 50" descr="Checkmark with solid fill">
            <a:extLst>
              <a:ext uri="{FF2B5EF4-FFF2-40B4-BE49-F238E27FC236}">
                <a16:creationId xmlns:a16="http://schemas.microsoft.com/office/drawing/2014/main" id="{3A2063B1-B48E-464C-ACAB-F19766FAA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61359" y="7391008"/>
            <a:ext cx="271449" cy="271449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id="{42FB01E6-216C-4F9F-90B5-56FB9B5CD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29314" y="8037256"/>
            <a:ext cx="271449" cy="271449"/>
          </a:xfrm>
          <a:prstGeom prst="rect">
            <a:avLst/>
          </a:prstGeom>
        </p:spPr>
      </p:pic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16CEE549-D190-4641-B231-FFD727520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86464" y="9060082"/>
            <a:ext cx="271449" cy="27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để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giải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quyết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vấn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đề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50307" y="3312920"/>
            <a:ext cx="57084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Theo em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nên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theo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trinh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sao?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Ai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khả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hộ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.</a:t>
            </a:r>
          </a:p>
          <a:p>
            <a:pPr marL="457200" indent="-457200" algn="just">
              <a:buAutoNum type="alphaU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B.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riêng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C. </a:t>
            </a:r>
            <a:r>
              <a:rPr lang="vi-VN" sz="2400" dirty="0">
                <a:latin typeface="+mj-lt"/>
              </a:rPr>
              <a:t>Chia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nhỏ</a:t>
            </a:r>
            <a:r>
              <a:rPr lang="vi-VN" sz="2400" dirty="0">
                <a:latin typeface="+mj-lt"/>
              </a:rPr>
              <a:t> hơn, phân công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điểm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846C09-D5C6-472B-97D0-FBCD3346FD0D}"/>
              </a:ext>
            </a:extLst>
          </p:cNvPr>
          <p:cNvSpPr/>
          <p:nvPr/>
        </p:nvSpPr>
        <p:spPr>
          <a:xfrm>
            <a:off x="10750307" y="6954436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8004316" y="861221"/>
            <a:ext cx="6974901" cy="20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. Tuy nhiên,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chung.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29427" y="972779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7152068" y="3285356"/>
            <a:ext cx="7692846" cy="494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Trong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nhóm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giải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quyết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vấn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điểm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mạnh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Ví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dụ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cho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An, Minh,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phân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công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kỹ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năng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sở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: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An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chịu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văn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bản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Minh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tập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ghép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trang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ý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thức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thần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hợp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tác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chung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57669" y="1216806"/>
            <a:ext cx="5743321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nhóm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thảo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luận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phân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dựa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điểm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mỗi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người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phân công,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ý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thức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tinh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nhiệm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;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đỡ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nhau.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6633" y="1087295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605565" y="5527285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Chọn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biểu</a:t>
            </a:r>
            <a:r>
              <a:rPr lang="vi-VN" sz="2400" dirty="0"/>
              <a:t> </a:t>
            </a:r>
            <a:r>
              <a:rPr lang="vi-VN" sz="2400" dirty="0" err="1"/>
              <a:t>đúng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53970" y="6240237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53970" y="7333613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53970" y="8385765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53970" y="730680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4792905" y="1025997"/>
            <a:ext cx="796583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lựa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chọn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09748" y="6841324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4928203" y="6799722"/>
            <a:ext cx="10884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Gia </a:t>
            </a:r>
            <a:r>
              <a:rPr lang="vi-VN" sz="3200" dirty="0" err="1">
                <a:latin typeface="+mj-lt"/>
              </a:rPr>
              <a:t>đình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hoạch</a:t>
            </a:r>
            <a:r>
              <a:rPr lang="vi-VN" sz="3200" dirty="0">
                <a:latin typeface="+mj-lt"/>
              </a:rPr>
              <a:t> đi du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dịp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tết</a:t>
            </a:r>
            <a:r>
              <a:rPr lang="vi-VN" sz="3200" dirty="0">
                <a:latin typeface="+mj-lt"/>
              </a:rPr>
              <a:t> dương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. 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điểm</a:t>
            </a:r>
            <a:r>
              <a:rPr lang="vi-VN" sz="3200" dirty="0">
                <a:latin typeface="+mj-lt"/>
              </a:rPr>
              <a:t> tham quan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1224</Words>
  <Application>Microsoft Office PowerPoint</Application>
  <PresentationFormat>Custom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Lato</vt:lpstr>
      <vt:lpstr>Arial</vt:lpstr>
      <vt:lpstr>Times New Roman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36</cp:revision>
  <dcterms:modified xsi:type="dcterms:W3CDTF">2024-10-13T03:19:24Z</dcterms:modified>
</cp:coreProperties>
</file>