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9"/>
  </p:notesMasterIdLst>
  <p:sldIdLst>
    <p:sldId id="2953" r:id="rId2"/>
    <p:sldId id="2969" r:id="rId3"/>
    <p:sldId id="2950" r:id="rId4"/>
    <p:sldId id="2948" r:id="rId5"/>
    <p:sldId id="2947" r:id="rId6"/>
    <p:sldId id="2970" r:id="rId7"/>
    <p:sldId id="2971" r:id="rId8"/>
    <p:sldId id="2977" r:id="rId9"/>
    <p:sldId id="3004" r:id="rId10"/>
    <p:sldId id="3003" r:id="rId11"/>
    <p:sldId id="2941" r:id="rId12"/>
    <p:sldId id="2942" r:id="rId13"/>
    <p:sldId id="3005" r:id="rId14"/>
    <p:sldId id="3007" r:id="rId15"/>
    <p:sldId id="3008" r:id="rId16"/>
    <p:sldId id="3009"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51" d="100"/>
          <a:sy n="51" d="100"/>
        </p:scale>
        <p:origin x="799"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13/10/2024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audio" Target="../media/audio2.wav"/><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0.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1.png"/><Relationship Id="rId4"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5.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a16="http://schemas.microsoft.com/office/drawing/2014/main" val="3049472007"/>
                    </a:ext>
                  </a:extLst>
                </a:gridCol>
                <a:gridCol w="5985164">
                  <a:extLst>
                    <a:ext uri="{9D8B030D-6E8A-4147-A177-3AD203B41FA5}">
                      <a16:colId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a16="http://schemas.microsoft.com/office/drawing/2014/main" val="1543037405"/>
                  </a:ext>
                </a:extLst>
              </a:tr>
            </a:tbl>
          </a:graphicData>
        </a:graphic>
      </p:graphicFrame>
      <p:sp>
        <p:nvSpPr>
          <p:cNvPr id="9" name="Rectangle 8">
            <a:extLst>
              <a:ext uri="{FF2B5EF4-FFF2-40B4-BE49-F238E27FC236}">
                <a16:creationId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Thân máy </a:t>
            </a:r>
            <a:r>
              <a:rPr lang="en-US" sz="2400">
                <a:latin typeface="UTM Avo" panose="02040603050506020204" pitchFamily="18" charset="0"/>
                <a:cs typeface="Times New Roman" panose="02020603050405020304" pitchFamily="18" charset="0"/>
              </a:rPr>
              <a:t>là bộ phận quan trọng nhất của máy tính. Trong thân máy, có </a:t>
            </a:r>
            <a:r>
              <a:rPr lang="en-US" sz="2400" b="1">
                <a:solidFill>
                  <a:srgbClr val="FF9900"/>
                </a:solidFill>
                <a:latin typeface="UTM Avo" panose="02040603050506020204" pitchFamily="18" charset="0"/>
                <a:cs typeface="Times New Roman" panose="02020603050405020304" pitchFamily="18" charset="0"/>
              </a:rPr>
              <a:t>bộ xử lí</a:t>
            </a:r>
            <a:r>
              <a:rPr lang="en-US" sz="2400">
                <a:latin typeface="UTM Avo" panose="02040603050506020204" pitchFamily="18" charset="0"/>
                <a:cs typeface="Times New Roman" panose="02020603050405020304" pitchFamily="18" charset="0"/>
              </a:rPr>
              <a:t>, nó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bộ não điều khiển mọi hoạt động của máy tính.</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860</Words>
  <Application>Microsoft Office PowerPoint</Application>
  <PresentationFormat>Widescreen</PresentationFormat>
  <Paragraphs>110</Paragraphs>
  <Slides>17</Slides>
  <Notes>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17</vt:i4>
      </vt:variant>
    </vt:vector>
  </HeadingPairs>
  <TitlesOfParts>
    <vt:vector size="32" baseType="lpstr">
      <vt:lpstr>微软雅黑</vt:lpstr>
      <vt:lpstr>Arial</vt:lpstr>
      <vt:lpstr>Calibri</vt:lpstr>
      <vt:lpstr>等线</vt:lpstr>
      <vt:lpstr>iCiel Cadena</vt:lpstr>
      <vt:lpstr>Segoe Print</vt:lpstr>
      <vt:lpstr>SVN-Androgyne</vt:lpstr>
      <vt:lpstr>SVN-SAF</vt:lpstr>
      <vt:lpstr>Times New Roman</vt:lpstr>
      <vt:lpstr>UTM Avo</vt:lpstr>
      <vt:lpstr>UTM Bienvenue</vt:lpstr>
      <vt:lpstr>UTM HelvetIns</vt:lpstr>
      <vt:lpstr>Wingdings</vt:lpstr>
      <vt:lpstr>方正黑体_GBK</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Windows User</cp:lastModifiedBy>
  <cp:revision>192</cp:revision>
  <dcterms:created xsi:type="dcterms:W3CDTF">2021-11-14T08:33:55Z</dcterms:created>
  <dcterms:modified xsi:type="dcterms:W3CDTF">2024-10-13T03:17:36Z</dcterms:modified>
</cp:coreProperties>
</file>