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3" r:id="rId2"/>
    <p:sldId id="2969" r:id="rId3"/>
    <p:sldId id="2950" r:id="rId4"/>
    <p:sldId id="2948" r:id="rId5"/>
    <p:sldId id="2971" r:id="rId6"/>
    <p:sldId id="2977" r:id="rId7"/>
    <p:sldId id="2947" r:id="rId8"/>
    <p:sldId id="2970" r:id="rId9"/>
    <p:sldId id="3007" r:id="rId10"/>
    <p:sldId id="3008" r:id="rId11"/>
    <p:sldId id="300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51" d="100"/>
          <a:sy n="51" d="100"/>
        </p:scale>
        <p:origin x="79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a16="http://schemas.microsoft.com/office/drawing/2014/main"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a16="http://schemas.microsoft.com/office/drawing/2014/main"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a16="http://schemas.microsoft.com/office/drawing/2014/main" id="{C3D1EC31-D74A-129E-A58B-6FD6E0090B21}"/>
              </a:ext>
            </a:extLst>
          </p:cNvPr>
          <p:cNvSpPr/>
          <p:nvPr/>
        </p:nvSpPr>
        <p:spPr>
          <a:xfrm>
            <a:off x="-233187" y="385449"/>
            <a:ext cx="8545815" cy="8374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E7A1129E-1BE1-8B7A-8732-BD58E30706C1}"/>
              </a:ext>
            </a:extLst>
          </p:cNvPr>
          <p:cNvGrpSpPr/>
          <p:nvPr/>
        </p:nvGrpSpPr>
        <p:grpSpPr>
          <a:xfrm>
            <a:off x="1015490" y="1808697"/>
            <a:ext cx="7172739" cy="1940925"/>
            <a:chOff x="1055313" y="1366069"/>
            <a:chExt cx="7172739" cy="1940925"/>
          </a:xfrm>
        </p:grpSpPr>
        <p:sp>
          <p:nvSpPr>
            <p:cNvPr id="13" name="Rectangle: Rounded Corners 12">
              <a:extLst>
                <a:ext uri="{FF2B5EF4-FFF2-40B4-BE49-F238E27FC236}">
                  <a16:creationId xmlns:a16="http://schemas.microsoft.com/office/drawing/2014/main"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a16="http://schemas.microsoft.com/office/drawing/2014/main"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a16="http://schemas.microsoft.com/office/drawing/2014/main"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a16="http://schemas.microsoft.com/office/drawing/2014/main" id="{C5248B93-A690-8931-247B-84CE0A48F2C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Thông tin trên trang Web</a:t>
              </a: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B7D36B-B1AE-4BF0-8A2D-25E99CAF3FA0}"/>
              </a:ext>
            </a:extLst>
          </p:cNvPr>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a16="http://schemas.microsoft.com/office/drawing/2014/main" id="{59905192-AAA5-42B1-B8F7-49B9E83FD2DE}"/>
              </a:ext>
            </a:extLst>
          </p:cNvPr>
          <p:cNvSpPr/>
          <p:nvPr/>
        </p:nvSpPr>
        <p:spPr>
          <a:xfrm>
            <a:off x="9065993" y="2366636"/>
            <a:ext cx="977659" cy="2071208"/>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4 – A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23E50FF-5BDE-43BB-8686-B1A9EF9D4A51}"/>
              </a:ext>
            </a:extLst>
          </p:cNvPr>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15" y="1037803"/>
            <a:ext cx="6563641" cy="4267796"/>
          </a:xfrm>
          <a:prstGeom prst="rect">
            <a:avLst/>
          </a:prstGeom>
        </p:spPr>
      </p:pic>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a16="http://schemas.microsoft.com/office/drawing/2014/main"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a16="http://schemas.microsoft.com/office/drawing/2014/main"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a16="http://schemas.microsoft.com/office/drawing/2014/main" id="{A3B7263B-46D4-4EEE-BDA7-FA048C352D58}"/>
              </a:ext>
            </a:extLst>
          </p:cNvPr>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C1AE40C-6D0B-4671-A2C9-C72D3FF63513}"/>
              </a:ext>
            </a:extLst>
          </p:cNvPr>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a16="http://schemas.microsoft.com/office/drawing/2014/main" id="{7335CEEF-87CC-2A2C-1D7B-407604FA9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6" name="Rectangle 5">
            <a:extLst>
              <a:ext uri="{FF2B5EF4-FFF2-40B4-BE49-F238E27FC236}">
                <a16:creationId xmlns:a16="http://schemas.microsoft.com/office/drawing/2014/main" id="{3D9E9FE7-9B4E-44B0-A981-F77FD81AD30E}"/>
              </a:ext>
            </a:extLst>
          </p:cNvPr>
          <p:cNvSpPr/>
          <p:nvPr/>
        </p:nvSpPr>
        <p:spPr>
          <a:xfrm>
            <a:off x="1307334" y="503613"/>
            <a:ext cx="10019426" cy="142962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p>
        </p:txBody>
      </p:sp>
      <p:sp>
        <p:nvSpPr>
          <p:cNvPr id="7" name="Rectangle 6">
            <a:extLst>
              <a:ext uri="{FF2B5EF4-FFF2-40B4-BE49-F238E27FC236}">
                <a16:creationId xmlns:a16="http://schemas.microsoft.com/office/drawing/2014/main" id="{E850280C-7C06-42D4-98C4-BE81AEC8DC5C}"/>
              </a:ext>
            </a:extLst>
          </p:cNvPr>
          <p:cNvSpPr/>
          <p:nvPr/>
        </p:nvSpPr>
        <p:spPr>
          <a:xfrm>
            <a:off x="1307333" y="1952925"/>
            <a:ext cx="10689817" cy="1429622"/>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E5DA86E-357B-93EB-CE77-3A24720F5B82}"/>
              </a:ext>
            </a:extLst>
          </p:cNvPr>
          <p:cNvSpPr/>
          <p:nvPr/>
        </p:nvSpPr>
        <p:spPr>
          <a:xfrm>
            <a:off x="1307333" y="3328581"/>
            <a:ext cx="10689817" cy="967957"/>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loại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ảnh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âm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thanh</a:t>
            </a:r>
            <a:r>
              <a:rPr lang="en-US" sz="2000" dirty="0">
                <a:latin typeface="UTM Avo" panose="02040603050506020204" pitchFamily="18" charset="0"/>
                <a:cs typeface="Times New Roman" panose="02020603050405020304" pitchFamily="18" charset="0"/>
              </a:rPr>
              <a:t>, video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1BFC9A5-5CD4-ED3B-E8E7-3CBBBB869D6B}"/>
              </a:ext>
            </a:extLst>
          </p:cNvPr>
          <p:cNvGrpSpPr/>
          <p:nvPr/>
        </p:nvGrpSpPr>
        <p:grpSpPr>
          <a:xfrm>
            <a:off x="1209797" y="4523219"/>
            <a:ext cx="9178769" cy="1951609"/>
            <a:chOff x="1329714" y="458216"/>
            <a:chExt cx="8812810" cy="1951609"/>
          </a:xfrm>
        </p:grpSpPr>
        <p:grpSp>
          <p:nvGrpSpPr>
            <p:cNvPr id="12" name="Group 11">
              <a:extLst>
                <a:ext uri="{FF2B5EF4-FFF2-40B4-BE49-F238E27FC236}">
                  <a16:creationId xmlns:a16="http://schemas.microsoft.com/office/drawing/2014/main"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F121A0F-8BCF-747F-BB7C-0C6A67E9BA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8" name="Rectangle 17">
            <a:extLst>
              <a:ext uri="{FF2B5EF4-FFF2-40B4-BE49-F238E27FC236}">
                <a16:creationId xmlns:a16="http://schemas.microsoft.com/office/drawing/2014/main" id="{75861476-72C5-A309-326E-4B9DCD524473}"/>
              </a:ext>
            </a:extLst>
          </p:cNvPr>
          <p:cNvSpPr/>
          <p:nvPr/>
        </p:nvSpPr>
        <p:spPr>
          <a:xfrm>
            <a:off x="2071855" y="5077794"/>
            <a:ext cx="8414248" cy="1141146"/>
          </a:xfrm>
          <a:prstGeom prst="rect">
            <a:avLst/>
          </a:prstGeom>
        </p:spPr>
        <p:txBody>
          <a:bodyPr wrap="square">
            <a:spAutoFit/>
          </a:bodyPr>
          <a:lstStyle/>
          <a:p>
            <a:pPr defTabSz="342900">
              <a:lnSpc>
                <a:spcPct val="150000"/>
              </a:lnSpc>
            </a:pPr>
            <a:r>
              <a:rPr lang="vi-VN" altLang="vi-VN" sz="2400" b="1">
                <a:solidFill>
                  <a:srgbClr val="F03C69"/>
                </a:solidFill>
                <a:latin typeface="UTM Avo" panose="02040603050506020204"/>
                <a:cs typeface="Times New Roman" panose="02020603050405020304" pitchFamily="18" charset="0"/>
              </a:rPr>
              <a:t>Trên trang web thường có các</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loại thông tin: Văn bản, hình</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ảnh, âm thanh, video và siêu liên kết.</a:t>
            </a:r>
            <a:r>
              <a:rPr lang="vi-VN" sz="2400" b="1">
                <a:solidFill>
                  <a:srgbClr val="F03C6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035C97B-EDA2-482E-8CF7-CE5306F73B7D}"/>
              </a:ext>
            </a:extLst>
          </p:cNvPr>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a16="http://schemas.microsoft.com/office/drawing/2014/main" id="{0B46A651-8F2E-4396-83BF-8571A033FC46}"/>
              </a:ext>
            </a:extLst>
          </p:cNvPr>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F355013-396F-44B5-B785-30D86F2A49DB}"/>
              </a:ext>
            </a:extLst>
          </p:cNvPr>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A077E5C-26CE-4173-A147-2291BE3A50CD}"/>
              </a:ext>
            </a:extLst>
          </p:cNvPr>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a16="http://schemas.microsoft.com/office/drawing/2014/main"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a:extLst>
              <a:ext uri="{FF2B5EF4-FFF2-40B4-BE49-F238E27FC236}">
                <a16:creationId xmlns:a16="http://schemas.microsoft.com/office/drawing/2014/main"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a16="http://schemas.microsoft.com/office/drawing/2014/main" id="{94091CFE-7F23-E714-BDE3-2F976757599C}"/>
              </a:ext>
            </a:extLst>
          </p:cNvPr>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a16="http://schemas.microsoft.com/office/drawing/2014/main" id="{345C733C-CE89-0AB6-B39F-0C06660F4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C73B239F-EE9A-0031-AFF4-A8D40E02D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a16="http://schemas.microsoft.com/office/drawing/2014/main" id="{C37500B0-6E8A-D75A-996C-6A7CCD4DF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363894" y="283918"/>
            <a:ext cx="9281551"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a16="http://schemas.microsoft.com/office/drawing/2014/main" id="{5C1AE40C-6D0B-4671-A2C9-C72D3FF63513}"/>
              </a:ext>
            </a:extLst>
          </p:cNvPr>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a16="http://schemas.microsoft.com/office/drawing/2014/main" id="{2F14599F-AEE0-8982-3DBF-B3E96091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a16="http://schemas.microsoft.com/office/drawing/2014/main" id="{1A0AB273-FC35-4319-BF6C-BED95CD8DE51}"/>
              </a:ext>
            </a:extLst>
          </p:cNvPr>
          <p:cNvSpPr/>
          <p:nvPr/>
        </p:nvSpPr>
        <p:spPr>
          <a:xfrm>
            <a:off x="1209799" y="392121"/>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a16="http://schemas.microsoft.com/office/drawing/2014/main" id="{61004FEF-F45A-41DD-A74E-84C8EC840177}"/>
              </a:ext>
            </a:extLst>
          </p:cNvPr>
          <p:cNvSpPr/>
          <p:nvPr/>
        </p:nvSpPr>
        <p:spPr>
          <a:xfrm>
            <a:off x="1307334" y="1869449"/>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a16="http://schemas.microsoft.com/office/drawing/2014/main" id="{79A56168-C270-4437-B309-D101DDB9A9DF}"/>
              </a:ext>
            </a:extLst>
          </p:cNvPr>
          <p:cNvSpPr/>
          <p:nvPr/>
        </p:nvSpPr>
        <p:spPr>
          <a:xfrm>
            <a:off x="1307334" y="3165317"/>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a16="http://schemas.microsoft.com/office/drawing/2014/main" id="{F1A64C24-6DF5-5331-8A22-83911CE90DE3}"/>
              </a:ext>
            </a:extLst>
          </p:cNvPr>
          <p:cNvSpPr/>
          <p:nvPr/>
        </p:nvSpPr>
        <p:spPr>
          <a:xfrm>
            <a:off x="1307334" y="4475263"/>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a16="http://schemas.microsoft.com/office/drawing/2014/main" id="{927019E0-10E7-504F-CA93-01A5CB78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784" y="1818372"/>
            <a:ext cx="3474720" cy="4610331"/>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4B504-C8F8-4B6D-AB1E-2586A440EA3E}"/>
              </a:ext>
            </a:extLst>
          </p:cNvPr>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A4B6D06-B0CE-4D15-8F6E-750A6EE2724E}"/>
              </a:ext>
            </a:extLst>
          </p:cNvPr>
          <p:cNvGrpSpPr/>
          <p:nvPr/>
        </p:nvGrpSpPr>
        <p:grpSpPr>
          <a:xfrm>
            <a:off x="1329714" y="458216"/>
            <a:ext cx="9552989" cy="2431008"/>
            <a:chOff x="1329714" y="458216"/>
            <a:chExt cx="9552989" cy="2317292"/>
          </a:xfrm>
        </p:grpSpPr>
        <p:grpSp>
          <p:nvGrpSpPr>
            <p:cNvPr id="10" name="Group 9">
              <a:extLst>
                <a:ext uri="{FF2B5EF4-FFF2-40B4-BE49-F238E27FC236}">
                  <a16:creationId xmlns:a16="http://schemas.microsoft.com/office/drawing/2014/main"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a16="http://schemas.microsoft.com/office/drawing/2014/main"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a16="http://schemas.microsoft.com/office/drawing/2014/main"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a16="http://schemas.microsoft.com/office/drawing/2014/main"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a:extLst>
              <a:ext uri="{FF2B5EF4-FFF2-40B4-BE49-F238E27FC236}">
                <a16:creationId xmlns:a16="http://schemas.microsoft.com/office/drawing/2014/main" id="{0C774449-28BF-7340-EA04-08B7D97470E1}"/>
              </a:ext>
            </a:extLst>
          </p:cNvPr>
          <p:cNvPicPr>
            <a:picLocks noChangeAspect="1"/>
          </p:cNvPicPr>
          <p:nvPr/>
        </p:nvPicPr>
        <p:blipFill>
          <a:blip r:embed="rId3"/>
          <a:stretch>
            <a:fillRect/>
          </a:stretch>
        </p:blipFill>
        <p:spPr>
          <a:xfrm>
            <a:off x="1181189" y="3035271"/>
            <a:ext cx="983065" cy="967824"/>
          </a:xfrm>
          <a:prstGeom prst="rect">
            <a:avLst/>
          </a:prstGeom>
        </p:spPr>
      </p:pic>
      <p:sp>
        <p:nvSpPr>
          <p:cNvPr id="5" name="Rectangle 4">
            <a:extLst>
              <a:ext uri="{FF2B5EF4-FFF2-40B4-BE49-F238E27FC236}">
                <a16:creationId xmlns:a16="http://schemas.microsoft.com/office/drawing/2014/main" id="{9E6E3267-3718-D2C9-1CE8-9B0901CE22D4}"/>
              </a:ext>
            </a:extLst>
          </p:cNvPr>
          <p:cNvSpPr/>
          <p:nvPr/>
        </p:nvSpPr>
        <p:spPr>
          <a:xfrm>
            <a:off x="2144589" y="420343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a16="http://schemas.microsoft.com/office/drawing/2014/main" id="{85A2EFFD-B91A-1B80-438C-9909E0F055CF}"/>
              </a:ext>
            </a:extLst>
          </p:cNvPr>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815BA8-6F18-0AEC-9768-6761B201BD6C}"/>
              </a:ext>
            </a:extLst>
          </p:cNvPr>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C6014B6-BB72-E4C0-E311-CB78BCAC5741}"/>
              </a:ext>
            </a:extLst>
          </p:cNvPr>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C30616-0CB4-33BD-D074-A97D751A8BD6}"/>
              </a:ext>
            </a:extLst>
          </p:cNvPr>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8C6014B6-BB72-E4C0-E311-CB78BCAC5741}"/>
              </a:ext>
            </a:extLst>
          </p:cNvPr>
          <p:cNvSpPr/>
          <p:nvPr/>
        </p:nvSpPr>
        <p:spPr>
          <a:xfrm>
            <a:off x="2021174" y="48213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6014B6-BB72-E4C0-E311-CB78BCAC5741}"/>
              </a:ext>
            </a:extLst>
          </p:cNvPr>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C6014B6-BB72-E4C0-E311-CB78BCAC5741}"/>
              </a:ext>
            </a:extLst>
          </p:cNvPr>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a16="http://schemas.microsoft.com/office/drawing/2014/main" id="{A566D306-1313-BF88-0BD9-2996B987D4AE}"/>
              </a:ext>
            </a:extLst>
          </p:cNvPr>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F80E819-C764-D9A5-B8F2-5F7809B098D9}"/>
              </a:ext>
            </a:extLst>
          </p:cNvPr>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07097467-F0C4-9CC6-3DEB-EDCF2A4E5F46}"/>
              </a:ext>
            </a:extLst>
          </p:cNvPr>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2E1A90F-C1E5-0D32-5830-C6EBE9500934}"/>
              </a:ext>
            </a:extLst>
          </p:cNvPr>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5B6515F6-6F5F-7820-5E38-DBC2046A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a16="http://schemas.microsoft.com/office/drawing/2014/main" id="{8EA2F262-7E71-F4A0-664A-9F1DE0158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830739E3-37FD-8AFD-D703-C8CB8BAF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a16="http://schemas.microsoft.com/office/drawing/2014/main" id="{2364BD5B-7939-E9BF-D0D0-0400C767C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Tree>
    <p:extLst>
      <p:ext uri="{BB962C8B-B14F-4D97-AF65-F5344CB8AC3E}">
        <p14:creationId xmlns:p14="http://schemas.microsoft.com/office/powerpoint/2010/main" val="40707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5686</TotalTime>
  <Words>882</Words>
  <Application>Microsoft Office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194</cp:revision>
  <dcterms:created xsi:type="dcterms:W3CDTF">2021-11-14T08:33:55Z</dcterms:created>
  <dcterms:modified xsi:type="dcterms:W3CDTF">2024-10-13T03:18:25Z</dcterms:modified>
</cp:coreProperties>
</file>