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80" r:id="rId3"/>
    <p:sldId id="257" r:id="rId4"/>
    <p:sldId id="286" r:id="rId5"/>
    <p:sldId id="285" r:id="rId6"/>
    <p:sldId id="258" r:id="rId7"/>
    <p:sldId id="283" r:id="rId8"/>
    <p:sldId id="270" r:id="rId9"/>
    <p:sldId id="272" r:id="rId10"/>
    <p:sldId id="278" r:id="rId11"/>
    <p:sldId id="273" r:id="rId12"/>
    <p:sldId id="277" r:id="rId13"/>
    <p:sldId id="279" r:id="rId14"/>
    <p:sldId id="284" r:id="rId15"/>
    <p:sldId id="271" r:id="rId16"/>
    <p:sldId id="267" r:id="rId17"/>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guide id="3" orient="horz" pos="2880">
          <p15:clr>
            <a:srgbClr val="A4A3A4"/>
          </p15:clr>
        </p15:guide>
        <p15:guide id="4"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35" d="100"/>
          <a:sy n="35" d="100"/>
        </p:scale>
        <p:origin x="1018" y="14"/>
      </p:cViewPr>
      <p:guideLst>
        <p:guide orient="horz" pos="2985"/>
        <p:guide pos="5285"/>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xfrm>
            <a:off x="377825" y="685800"/>
            <a:ext cx="6102350" cy="3429000"/>
          </a:xfrm>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1069806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 y="55365"/>
            <a:ext cx="14155006" cy="8433742"/>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419575"/>
            <a:ext cx="16276638" cy="4724425"/>
          </a:xfrm>
          <a:prstGeom prst="rect">
            <a:avLst/>
          </a:prstGeom>
          <a:noFill/>
          <a:ln w="9525">
            <a:noFill/>
          </a:ln>
        </p:spPr>
      </p:pic>
      <p:pic>
        <p:nvPicPr>
          <p:cNvPr id="2070" name="图片 2069" descr="3"/>
          <p:cNvPicPr>
            <a:picLocks noChangeAspect="1"/>
          </p:cNvPicPr>
          <p:nvPr/>
        </p:nvPicPr>
        <p:blipFill>
          <a:blip r:embed="rId5"/>
          <a:stretch>
            <a:fillRect/>
          </a:stretch>
        </p:blipFill>
        <p:spPr>
          <a:xfrm rot="21365363">
            <a:off x="1439701" y="4569105"/>
            <a:ext cx="12368026" cy="4725958"/>
          </a:xfrm>
          <a:prstGeom prst="rect">
            <a:avLst/>
          </a:prstGeom>
          <a:noFill/>
          <a:ln w="9525">
            <a:noFill/>
          </a:ln>
        </p:spPr>
      </p:pic>
      <p:pic>
        <p:nvPicPr>
          <p:cNvPr id="8" name="Picture 4">
            <a:extLst>
              <a:ext uri="{FF2B5EF4-FFF2-40B4-BE49-F238E27FC236}">
                <a16:creationId xmlns:a16="http://schemas.microsoft.com/office/drawing/2014/main" id="{1E9A9013-52D9-431F-AFA0-07C31ABA1D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756" y="958692"/>
            <a:ext cx="1850666" cy="18409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19035A5-AB9A-4E0B-A30C-46D1553E4C5F}"/>
              </a:ext>
            </a:extLst>
          </p:cNvPr>
          <p:cNvSpPr txBox="1"/>
          <p:nvPr/>
        </p:nvSpPr>
        <p:spPr>
          <a:xfrm>
            <a:off x="3275569" y="1136646"/>
            <a:ext cx="7603866" cy="751116"/>
          </a:xfrm>
          <a:prstGeom prst="rect">
            <a:avLst/>
          </a:prstGeom>
          <a:noFill/>
          <a:ln>
            <a:noFill/>
          </a:ln>
        </p:spPr>
        <p:txBody>
          <a:bodyPr wrap="square" lIns="88532" tIns="44266" rIns="88532" bIns="44266" rtlCol="0">
            <a:spAutoFit/>
          </a:bodyPr>
          <a:lstStyle/>
          <a:p>
            <a:pPr algn="ctr"/>
            <a:r>
              <a:rPr lang="en-US" sz="4300" b="1">
                <a:solidFill>
                  <a:srgbClr val="00B050"/>
                </a:solidFill>
                <a:latin typeface="AvantGarde" panose="00000400000000000000" pitchFamily="2" charset="0"/>
                <a:ea typeface="AvantGarde" panose="00000400000000000000" pitchFamily="2" charset="0"/>
                <a:cs typeface="AvantGarde" panose="00000400000000000000" pitchFamily="2" charset="0"/>
              </a:rPr>
              <a:t>ĐẠO ĐỨC</a:t>
            </a:r>
            <a:endParaRPr lang="en-US" sz="4300" b="1" dirty="0">
              <a:solidFill>
                <a:srgbClr val="00B05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3532A55-1961-4A8B-B76E-4D0E8D2F59EA}"/>
              </a:ext>
            </a:extLst>
          </p:cNvPr>
          <p:cNvSpPr txBox="1"/>
          <p:nvPr/>
        </p:nvSpPr>
        <p:spPr>
          <a:xfrm>
            <a:off x="3242593" y="2262477"/>
            <a:ext cx="7603866" cy="1412836"/>
          </a:xfrm>
          <a:prstGeom prst="rect">
            <a:avLst/>
          </a:prstGeom>
          <a:noFill/>
          <a:ln>
            <a:noFill/>
          </a:ln>
        </p:spPr>
        <p:txBody>
          <a:bodyPr wrap="square" lIns="88532" tIns="44266" rIns="88532" bIns="44266" rtlCol="0">
            <a:spAutoFit/>
          </a:bodyPr>
          <a:lstStyle/>
          <a:p>
            <a:pPr algn="ctr"/>
            <a:r>
              <a:rPr lang="en-US" sz="4300" b="1">
                <a:solidFill>
                  <a:srgbClr val="FF0000"/>
                </a:solidFill>
                <a:latin typeface="Times New Roman" pitchFamily="18" charset="0"/>
                <a:ea typeface="AvantGarde" panose="00000400000000000000" pitchFamily="2" charset="0"/>
                <a:cs typeface="Times New Roman" pitchFamily="18" charset="0"/>
              </a:rPr>
              <a:t>Chủ đề 3: Ham học hỏi</a:t>
            </a:r>
          </a:p>
          <a:p>
            <a:pPr algn="ctr"/>
            <a:r>
              <a:rPr lang="en-US" sz="4300" b="1">
                <a:solidFill>
                  <a:srgbClr val="FF0000"/>
                </a:solidFill>
                <a:latin typeface="Times New Roman" pitchFamily="18" charset="0"/>
                <a:ea typeface="AvantGarde" panose="00000400000000000000" pitchFamily="2" charset="0"/>
                <a:cs typeface="Times New Roman" pitchFamily="18" charset="0"/>
              </a:rPr>
              <a:t>Bài 4: Ham học hỏi – tiết 1</a:t>
            </a:r>
            <a:endParaRPr lang="en-US" sz="4300" b="1" dirty="0">
              <a:solidFill>
                <a:srgbClr val="FF0000"/>
              </a:solidFill>
              <a:latin typeface="Times New Roman" pitchFamily="18" charset="0"/>
              <a:ea typeface="AvantGarde" panose="00000400000000000000" pitchFamily="2" charset="0"/>
              <a:cs typeface="Times New Roman"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Theo </a:t>
            </a:r>
            <a:r>
              <a:rPr lang="en-US" b="1" dirty="0" smtClean="0">
                <a:latin typeface="Arial-Rounded" panose="020B0500000000000000" pitchFamily="34" charset="0"/>
                <a:ea typeface="Arial-Rounded" panose="020B0500000000000000" pitchFamily="34" charset="0"/>
                <a:cs typeface="Arial-Rounded" panose="020B0500000000000000" pitchFamily="34" charset="0"/>
              </a:rPr>
              <a:t>Tring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a16="http://schemas.microsoft.com/office/drawing/2014/main"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a16="http://schemas.microsoft.com/office/drawing/2014/main"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a16="http://schemas.microsoft.com/office/drawing/2014/main"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a16="http://schemas.microsoft.com/office/drawing/2014/main"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a16="http://schemas.microsoft.com/office/drawing/2014/main"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a16="http://schemas.microsoft.com/office/drawing/2014/main"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a16="http://schemas.microsoft.com/office/drawing/2014/main"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a16="http://schemas.microsoft.com/office/drawing/2014/main"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a:extLst>
              <a:ext uri="{FF2B5EF4-FFF2-40B4-BE49-F238E27FC236}">
                <a16:creationId xmlns:a16="http://schemas.microsoft.com/office/drawing/2014/main" id="{5AAB55F0-51E5-4475-AF5E-A8477476D7AF}"/>
              </a:ext>
            </a:extLst>
          </p:cNvPr>
          <p:cNvGrpSpPr/>
          <p:nvPr/>
        </p:nvGrpSpPr>
        <p:grpSpPr>
          <a:xfrm>
            <a:off x="160414" y="251520"/>
            <a:ext cx="12173878" cy="2739606"/>
            <a:chOff x="2088898" y="1657809"/>
            <a:chExt cx="7409501" cy="2854215"/>
          </a:xfrm>
        </p:grpSpPr>
        <p:pic>
          <p:nvPicPr>
            <p:cNvPr id="15" name="图片 1">
              <a:extLst>
                <a:ext uri="{FF2B5EF4-FFF2-40B4-BE49-F238E27FC236}">
                  <a16:creationId xmlns:a16="http://schemas.microsoft.com/office/drawing/2014/main"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a16="http://schemas.microsoft.com/office/drawing/2014/main" id="{B77C357C-B540-4866-AE22-893744A0F9F9}"/>
                </a:ext>
              </a:extLst>
            </p:cNvPr>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919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a:t>
              </a:r>
              <a:r>
                <a:rPr lang="en-US" altLang="zh-CN" sz="4300" b="1" smtClean="0">
                  <a:solidFill>
                    <a:srgbClr val="FFFFFF"/>
                  </a:solidFill>
                  <a:latin typeface="Times New Roman" pitchFamily="18" charset="0"/>
                  <a:ea typeface="字魂36号-正文宋楷" panose="02000000000000000000" pitchFamily="2" charset="-122"/>
                  <a:cs typeface="Times New Roman" pitchFamily="18" charset="0"/>
                </a:rPr>
                <a:t>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a16="http://schemas.microsoft.com/office/drawing/2014/main"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a16="http://schemas.microsoft.com/office/drawing/2014/main"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a16="http://schemas.microsoft.com/office/drawing/2014/main"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a16="http://schemas.microsoft.com/office/drawing/2014/main"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a16="http://schemas.microsoft.com/office/drawing/2014/main"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a16="http://schemas.microsoft.com/office/drawing/2014/main"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a16="http://schemas.microsoft.com/office/drawing/2014/main"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a16="http://schemas.microsoft.com/office/drawing/2014/main"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525</Words>
  <Application>Microsoft Office PowerPoint</Application>
  <PresentationFormat>Custom</PresentationFormat>
  <Paragraphs>58</Paragraphs>
  <Slides>16</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宋体</vt:lpstr>
      <vt:lpstr>Arial</vt:lpstr>
      <vt:lpstr>Arial-Rounded</vt:lpstr>
      <vt:lpstr>AvantGarde</vt:lpstr>
      <vt:lpstr>Calibri</vt:lpstr>
      <vt:lpstr>黑体</vt:lpstr>
      <vt:lpstr>Times New Roman</vt:lpstr>
      <vt:lpstr>字魂36号-正文宋楷</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Windows User</cp:lastModifiedBy>
  <cp:revision>35</cp:revision>
  <dcterms:created xsi:type="dcterms:W3CDTF">2015-09-14T06:10:05Z</dcterms:created>
  <dcterms:modified xsi:type="dcterms:W3CDTF">2023-10-30T03:51:43Z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