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85" r:id="rId10"/>
    <p:sldId id="270" r:id="rId11"/>
    <p:sldId id="271" r:id="rId12"/>
    <p:sldId id="286" r:id="rId13"/>
    <p:sldId id="287" r:id="rId14"/>
    <p:sldId id="27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</p:embeddedFont>
    <p:embeddedFont>
      <p:font typeface="Paytone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3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6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93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en-US" sz="7200" dirty="0">
                <a:latin typeface="Paytone One" panose="020B0604020202020204" charset="0"/>
              </a:rPr>
              <a:t>4</a:t>
            </a:r>
            <a:r>
              <a:rPr lang="vi-VN" sz="7200" dirty="0">
                <a:latin typeface="Paytone One" panose="020B0604020202020204" charset="0"/>
              </a:rPr>
              <a:t>: Cây thư </a:t>
            </a:r>
            <a:r>
              <a:rPr lang="vi-VN" sz="7200" dirty="0" err="1">
                <a:latin typeface="Paytone One" panose="020B0604020202020204" charset="0"/>
              </a:rPr>
              <a:t>mục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2C9FB8F2-FC3A-4559-BA29-4202802FB68B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;p13">
            <a:extLst>
              <a:ext uri="{FF2B5EF4-FFF2-40B4-BE49-F238E27FC236}">
                <a16:creationId xmlns:a16="http://schemas.microsoft.com/office/drawing/2014/main" id="{2196EBDD-3767-4D0E-B5F3-E42A0BABC108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3. TỔ CHỨC LƯU TRỮ,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TÌM KIẾM VÀ TRAO ĐỔI THÔNG TIN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231739" cy="34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cây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sử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dụng</a:t>
            </a:r>
            <a:r>
              <a:rPr lang="vi-VN" sz="5400" b="1" dirty="0">
                <a:latin typeface="Paytone One"/>
                <a:sym typeface="Paytone One"/>
              </a:rPr>
              <a:t>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tinh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435827" y="6719717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286618" y="6847369"/>
            <a:ext cx="6857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cây thư </a:t>
            </a:r>
            <a:r>
              <a:rPr lang="vi-VN" sz="2800" dirty="0" err="1">
                <a:latin typeface="+mj-lt"/>
              </a:rPr>
              <a:t>mục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cấu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trúc</a:t>
            </a:r>
            <a:r>
              <a:rPr lang="vi-VN" sz="2800" dirty="0">
                <a:latin typeface="+mj-lt"/>
              </a:rPr>
              <a:t> như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19.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1832117" y="820506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3108769" y="1404381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8667728" y="1878657"/>
            <a:ext cx="393781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8667728" y="4184651"/>
            <a:ext cx="829600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3: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2873694" y="7789887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5FFB47FE-2915-47F2-A9B9-5FCC0A76BFF9}"/>
              </a:ext>
            </a:extLst>
          </p:cNvPr>
          <p:cNvSpPr txBox="1"/>
          <p:nvPr/>
        </p:nvSpPr>
        <p:spPr>
          <a:xfrm>
            <a:off x="8656858" y="5143499"/>
            <a:ext cx="856876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4: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tượng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Anh-Bai-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tap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-nhom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vừa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3" name="Google Shape;525;p28">
            <a:extLst>
              <a:ext uri="{FF2B5EF4-FFF2-40B4-BE49-F238E27FC236}">
                <a16:creationId xmlns:a16="http://schemas.microsoft.com/office/drawing/2014/main" id="{3713D189-AB36-454A-BC3C-B345E9FF4465}"/>
              </a:ext>
            </a:extLst>
          </p:cNvPr>
          <p:cNvSpPr txBox="1"/>
          <p:nvPr/>
        </p:nvSpPr>
        <p:spPr>
          <a:xfrm>
            <a:off x="8667728" y="6589032"/>
            <a:ext cx="856876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5: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ba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An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Minh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Khoa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5" name="Google Shape;525;p28">
            <a:extLst>
              <a:ext uri="{FF2B5EF4-FFF2-40B4-BE49-F238E27FC236}">
                <a16:creationId xmlns:a16="http://schemas.microsoft.com/office/drawing/2014/main" id="{C5765FCE-1FFD-4170-8266-BF906D973FDF}"/>
              </a:ext>
            </a:extLst>
          </p:cNvPr>
          <p:cNvSpPr txBox="1"/>
          <p:nvPr/>
        </p:nvSpPr>
        <p:spPr>
          <a:xfrm>
            <a:off x="8656858" y="7622962"/>
            <a:ext cx="856876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6: </a:t>
            </a:r>
            <a:r>
              <a:rPr lang="vi-VN" sz="2400" dirty="0">
                <a:latin typeface="+mj-lt"/>
              </a:rPr>
              <a:t>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8656858" y="2770469"/>
            <a:ext cx="829600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ổ </a:t>
            </a:r>
            <a:r>
              <a:rPr lang="vi-VN" sz="2400" dirty="0" err="1">
                <a:latin typeface="+mj-lt"/>
              </a:rPr>
              <a:t>đĩa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400" dirty="0">
                <a:latin typeface="+mj-lt"/>
              </a:rPr>
              <a:t>: trong khung bên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5CEE-750E-4B74-8847-CCFFFA61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2" y="3118213"/>
            <a:ext cx="7283337" cy="428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  <p:bldP spid="43" grpId="0"/>
      <p:bldP spid="45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957139" y="315758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91531">
            <a:off x="-243983" y="1739647"/>
            <a:ext cx="3868330" cy="240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80369" y="5240049"/>
            <a:ext cx="3384449" cy="289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664427" y="4853698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001886" y="4835259"/>
            <a:ext cx="102776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Khoa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hoàn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việc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tên </a:t>
            </a:r>
            <a:r>
              <a:rPr lang="vi-VN" sz="2800" dirty="0">
                <a:solidFill>
                  <a:srgbClr val="92D050"/>
                </a:solidFill>
                <a:latin typeface="+mj-lt"/>
              </a:rPr>
              <a:t>Ki-nghi-he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lưu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trên ổ </a:t>
            </a:r>
            <a:r>
              <a:rPr lang="vi-VN" sz="2800" dirty="0">
                <a:solidFill>
                  <a:srgbClr val="92D050"/>
                </a:solidFill>
                <a:latin typeface="+mj-lt"/>
              </a:rPr>
              <a:t>D</a:t>
            </a:r>
            <a:r>
              <a:rPr lang="vi-VN" sz="2800" dirty="0">
                <a:latin typeface="+mj-lt"/>
              </a:rPr>
              <a:t>: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nhưng không </a:t>
            </a:r>
            <a:r>
              <a:rPr lang="vi-VN" sz="2800" dirty="0" err="1">
                <a:latin typeface="+mj-lt"/>
              </a:rPr>
              <a:t>nhớ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ở thư </a:t>
            </a:r>
            <a:r>
              <a:rPr lang="vi-VN" sz="2800" dirty="0" err="1">
                <a:latin typeface="+mj-lt"/>
              </a:rPr>
              <a:t>mục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. Em </a:t>
            </a:r>
          </a:p>
          <a:p>
            <a:pPr algn="just"/>
            <a:r>
              <a:rPr lang="vi-VN" sz="2800" dirty="0" err="1">
                <a:latin typeface="+mj-lt"/>
              </a:rPr>
              <a:t>hãy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giúp</a:t>
            </a:r>
            <a:r>
              <a:rPr lang="vi-VN" sz="2800" dirty="0">
                <a:latin typeface="+mj-lt"/>
              </a:rPr>
              <a:t> Khoa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932004" y="851699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2208656" y="1435574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151480" y="3689568"/>
            <a:ext cx="393781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056017" y="6322978"/>
            <a:ext cx="7449046" cy="214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Ki-nghi-he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617645" y="822003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endParaRPr lang="en-US" sz="24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1100874" y="4799201"/>
            <a:ext cx="7404189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ổ </a:t>
            </a:r>
            <a:r>
              <a:rPr lang="vi-VN" sz="2400" dirty="0" err="1">
                <a:latin typeface="+mj-lt"/>
              </a:rPr>
              <a:t>đĩa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400" dirty="0">
                <a:latin typeface="+mj-lt"/>
              </a:rPr>
              <a:t>: trong khung bên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4A3DD-E388-45C8-A4DA-5DCC62B8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665" y="3738376"/>
            <a:ext cx="7600245" cy="40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449303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265146" cy="9560509"/>
            <a:chOff x="0" y="-38100"/>
            <a:chExt cx="2945485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45485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32"/>
          <p:cNvSpPr txBox="1"/>
          <p:nvPr/>
        </p:nvSpPr>
        <p:spPr>
          <a:xfrm>
            <a:off x="1952651" y="2347076"/>
            <a:ext cx="1146331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Theo em, phương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cây thư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lưu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trong thư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nhân?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2057206" y="6719142"/>
            <a:ext cx="10748937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 2.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cây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theo phương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Câu 1.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C5A79AE-358E-44E5-B688-8D8E1175D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35" y="839371"/>
            <a:ext cx="1522413" cy="11239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25630C-AFA1-4F9C-AEFB-145C94FFE627}"/>
              </a:ext>
            </a:extLst>
          </p:cNvPr>
          <p:cNvSpPr txBox="1"/>
          <p:nvPr/>
        </p:nvSpPr>
        <p:spPr>
          <a:xfrm>
            <a:off x="2456172" y="124160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D556ACE-A0E6-4D1E-BC78-72AB014090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8201" y="7386359"/>
            <a:ext cx="1235303" cy="10228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6B346CF-3A53-4BFA-AEFE-5597F57775EE}"/>
              </a:ext>
            </a:extLst>
          </p:cNvPr>
          <p:cNvSpPr txBox="1"/>
          <p:nvPr/>
        </p:nvSpPr>
        <p:spPr>
          <a:xfrm>
            <a:off x="2456172" y="7735197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6756F-9028-4FCB-919F-C8195A3C2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04" y="2827141"/>
            <a:ext cx="9697715" cy="346070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12F8BA8-FD84-41E9-B0F2-64EDF853825E}"/>
              </a:ext>
            </a:extLst>
          </p:cNvPr>
          <p:cNvSpPr/>
          <p:nvPr/>
        </p:nvSpPr>
        <p:spPr>
          <a:xfrm>
            <a:off x="7044997" y="5848576"/>
            <a:ext cx="386677" cy="423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636;p32">
            <a:extLst>
              <a:ext uri="{FF2B5EF4-FFF2-40B4-BE49-F238E27FC236}">
                <a16:creationId xmlns:a16="http://schemas.microsoft.com/office/drawing/2014/main" id="{6764DA37-973D-431E-B330-6063C7DA3A8E}"/>
              </a:ext>
            </a:extLst>
          </p:cNvPr>
          <p:cNvSpPr txBox="1"/>
          <p:nvPr/>
        </p:nvSpPr>
        <p:spPr>
          <a:xfrm>
            <a:off x="1203697" y="8815509"/>
            <a:ext cx="15659294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vận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kiến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đặt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tên, phân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loại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trường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/>
      <p:bldP spid="636" grpId="0"/>
      <p:bldP spid="44" grpId="0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41558" y="1176978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với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cây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lí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76073" y="5560076"/>
            <a:ext cx="7206258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6207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8717843" y="8046426"/>
            <a:ext cx="30207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18. Cây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1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0D0B-A78A-4DE2-A37D-7044DD3F98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53896" y="4407005"/>
            <a:ext cx="3348673" cy="3089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6B13F2-E897-464B-96F7-BC14BD5EF6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167717" y="4372943"/>
            <a:ext cx="3348673" cy="3123360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577FA2FB-C523-48C8-942F-D3ABDD502A81}"/>
              </a:ext>
            </a:extLst>
          </p:cNvPr>
          <p:cNvSpPr txBox="1"/>
          <p:nvPr/>
        </p:nvSpPr>
        <p:spPr>
          <a:xfrm>
            <a:off x="13331664" y="8046425"/>
            <a:ext cx="30207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19. Cây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2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79" y="1624930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79961" y="1619792"/>
            <a:ext cx="1048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khăn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52" y="4652994"/>
            <a:ext cx="6961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thư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1088363" y="3741275"/>
            <a:ext cx="7848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C70E1-2783-4717-A38F-1DB295A75DF2}"/>
              </a:ext>
            </a:extLst>
          </p:cNvPr>
          <p:cNvSpPr txBox="1"/>
          <p:nvPr/>
        </p:nvSpPr>
        <p:spPr>
          <a:xfrm>
            <a:off x="1024352" y="5860024"/>
            <a:ext cx="11639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Phân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phim,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(theo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21DFC7-A157-4015-8B57-62B3378CA4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13509120" y="5205237"/>
            <a:ext cx="2916873" cy="2721790"/>
          </a:xfrm>
          <a:prstGeom prst="rect">
            <a:avLst/>
          </a:prstGeom>
        </p:spPr>
      </p:pic>
      <p:sp>
        <p:nvSpPr>
          <p:cNvPr id="59" name="Shape 1921">
            <a:extLst>
              <a:ext uri="{FF2B5EF4-FFF2-40B4-BE49-F238E27FC236}">
                <a16:creationId xmlns:a16="http://schemas.microsoft.com/office/drawing/2014/main" id="{CCE9D024-4156-43A8-A3C0-118060F798B8}"/>
              </a:ext>
            </a:extLst>
          </p:cNvPr>
          <p:cNvSpPr/>
          <p:nvPr/>
        </p:nvSpPr>
        <p:spPr>
          <a:xfrm>
            <a:off x="12118049" y="3120536"/>
            <a:ext cx="5081588" cy="1810703"/>
          </a:xfrm>
          <a:custGeom>
            <a:avLst/>
            <a:gdLst/>
            <a:ahLst/>
            <a:cxnLst/>
            <a:rect l="0" t="0" r="0" b="0"/>
            <a:pathLst>
              <a:path w="2162658" h="707301">
                <a:moveTo>
                  <a:pt x="144005" y="0"/>
                </a:moveTo>
                <a:lnTo>
                  <a:pt x="2018652" y="0"/>
                </a:lnTo>
                <a:cubicBezTo>
                  <a:pt x="2162658" y="0"/>
                  <a:pt x="2162658" y="144005"/>
                  <a:pt x="2162658" y="144005"/>
                </a:cubicBezTo>
                <a:lnTo>
                  <a:pt x="2162658" y="563296"/>
                </a:lnTo>
                <a:cubicBezTo>
                  <a:pt x="2162658" y="707301"/>
                  <a:pt x="2018652" y="707301"/>
                  <a:pt x="2018652" y="707301"/>
                </a:cubicBezTo>
                <a:lnTo>
                  <a:pt x="144005" y="707301"/>
                </a:lnTo>
                <a:cubicBezTo>
                  <a:pt x="0" y="707301"/>
                  <a:pt x="0" y="563296"/>
                  <a:pt x="0" y="563296"/>
                </a:cubicBezTo>
                <a:lnTo>
                  <a:pt x="0" y="144005"/>
                </a:lnTo>
                <a:cubicBezTo>
                  <a:pt x="0" y="0"/>
                  <a:pt x="144005" y="0"/>
                  <a:pt x="144005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0" name="Shape 1927">
            <a:extLst>
              <a:ext uri="{FF2B5EF4-FFF2-40B4-BE49-F238E27FC236}">
                <a16:creationId xmlns:a16="http://schemas.microsoft.com/office/drawing/2014/main" id="{6893B18E-5ACB-403C-81BA-73226E800709}"/>
              </a:ext>
            </a:extLst>
          </p:cNvPr>
          <p:cNvSpPr/>
          <p:nvPr/>
        </p:nvSpPr>
        <p:spPr>
          <a:xfrm>
            <a:off x="13761719" y="4931239"/>
            <a:ext cx="1046163" cy="547996"/>
          </a:xfrm>
          <a:custGeom>
            <a:avLst/>
            <a:gdLst/>
            <a:ahLst/>
            <a:cxnLst/>
            <a:rect l="0" t="0" r="0" b="0"/>
            <a:pathLst>
              <a:path w="377990" h="215989">
                <a:moveTo>
                  <a:pt x="0" y="0"/>
                </a:moveTo>
                <a:lnTo>
                  <a:pt x="205194" y="7188"/>
                </a:lnTo>
                <a:lnTo>
                  <a:pt x="377990" y="215989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269C07-1678-4BCF-BB8D-5E8A9903FD5F}"/>
              </a:ext>
            </a:extLst>
          </p:cNvPr>
          <p:cNvSpPr txBox="1"/>
          <p:nvPr/>
        </p:nvSpPr>
        <p:spPr>
          <a:xfrm>
            <a:off x="12118049" y="3279610"/>
            <a:ext cx="4926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77097E0E-0A01-4B56-A787-924D89BF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3749" y="7142604"/>
            <a:ext cx="3329753" cy="3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38" grpId="0"/>
      <p:bldP spid="39" grpId="0"/>
      <p:bldP spid="59" grpId="0" animBg="1"/>
      <p:bldP spid="60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316" y="0"/>
            <a:ext cx="1448368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11186627" y="1040673"/>
            <a:ext cx="6267141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11266398" y="1244186"/>
            <a:ext cx="6126251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10503196" y="373804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1" y="1596298"/>
            <a:ext cx="8774635" cy="2875716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77386" y="1821518"/>
            <a:ext cx="74461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95806" y="6147289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471287" y="6329012"/>
            <a:ext cx="6644587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cho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51667" y="167933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35614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7043411" y="4929366"/>
            <a:ext cx="4033637" cy="47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5826874" y="1758232"/>
            <a:ext cx="666580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endParaRPr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3228975" y="442028"/>
            <a:ext cx="12551449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3340438" y="463978"/>
            <a:ext cx="12297128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2951334" y="23806"/>
            <a:ext cx="12424655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1803527" y="54167"/>
            <a:ext cx="13530223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5071665" y="520737"/>
            <a:ext cx="9023852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Ngoài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dựa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sẵn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24818" y="5356240"/>
            <a:ext cx="3725370" cy="37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75386" y="700906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4463202" y="6396237"/>
            <a:ext cx="545758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20.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D8F4-C202-4619-BB36-2E7883BEB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499" y="3863044"/>
            <a:ext cx="7668993" cy="2255715"/>
          </a:xfrm>
          <a:prstGeom prst="rect">
            <a:avLst/>
          </a:prstGeom>
        </p:spPr>
      </p:pic>
      <p:sp>
        <p:nvSpPr>
          <p:cNvPr id="24" name="Google Shape;549;p29">
            <a:extLst>
              <a:ext uri="{FF2B5EF4-FFF2-40B4-BE49-F238E27FC236}">
                <a16:creationId xmlns:a16="http://schemas.microsoft.com/office/drawing/2014/main" id="{252AB577-8F16-40E6-B35D-54CE89E1540F}"/>
              </a:ext>
            </a:extLst>
          </p:cNvPr>
          <p:cNvSpPr txBox="1"/>
          <p:nvPr/>
        </p:nvSpPr>
        <p:spPr>
          <a:xfrm>
            <a:off x="4095692" y="2048132"/>
            <a:ext cx="10377546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Khi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PC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20), 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nhìn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thấy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góc</a:t>
            </a:r>
            <a:r>
              <a:rPr lang="vi-VN" sz="2400" dirty="0">
                <a:latin typeface="+mj-lt"/>
              </a:rPr>
              <a:t> trên, bên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25" name="Google Shape;549;p29">
            <a:extLst>
              <a:ext uri="{FF2B5EF4-FFF2-40B4-BE49-F238E27FC236}">
                <a16:creationId xmlns:a16="http://schemas.microsoft.com/office/drawing/2014/main" id="{ED6BD2F5-B812-4C0B-9215-1BC253693CC6}"/>
              </a:ext>
            </a:extLst>
          </p:cNvPr>
          <p:cNvSpPr txBox="1"/>
          <p:nvPr/>
        </p:nvSpPr>
        <p:spPr>
          <a:xfrm>
            <a:off x="4095692" y="7431900"/>
            <a:ext cx="10377545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tên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.</a:t>
            </a:r>
          </a:p>
        </p:txBody>
      </p:sp>
      <p:sp>
        <p:nvSpPr>
          <p:cNvPr id="26" name="Shape 1938">
            <a:extLst>
              <a:ext uri="{FF2B5EF4-FFF2-40B4-BE49-F238E27FC236}">
                <a16:creationId xmlns:a16="http://schemas.microsoft.com/office/drawing/2014/main" id="{079F1BAB-F39C-41FB-9904-6F3405E17BE9}"/>
              </a:ext>
            </a:extLst>
          </p:cNvPr>
          <p:cNvSpPr/>
          <p:nvPr/>
        </p:nvSpPr>
        <p:spPr>
          <a:xfrm>
            <a:off x="12251310" y="4093612"/>
            <a:ext cx="2482903" cy="713553"/>
          </a:xfrm>
          <a:custGeom>
            <a:avLst/>
            <a:gdLst/>
            <a:ahLst/>
            <a:cxnLst/>
            <a:rect l="0" t="0" r="0" b="0"/>
            <a:pathLst>
              <a:path w="1153706" h="433692">
                <a:moveTo>
                  <a:pt x="0" y="433692"/>
                </a:moveTo>
                <a:lnTo>
                  <a:pt x="1153706" y="433692"/>
                </a:lnTo>
                <a:lnTo>
                  <a:pt x="1153706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7" name="Google Shape;338;p21">
            <a:extLst>
              <a:ext uri="{FF2B5EF4-FFF2-40B4-BE49-F238E27FC236}">
                <a16:creationId xmlns:a16="http://schemas.microsoft.com/office/drawing/2014/main" id="{1ECD04AE-F599-4A1F-A75D-3EE2D055C37A}"/>
              </a:ext>
            </a:extLst>
          </p:cNvPr>
          <p:cNvSpPr txBox="1"/>
          <p:nvPr/>
        </p:nvSpPr>
        <p:spPr>
          <a:xfrm>
            <a:off x="12393670" y="4202948"/>
            <a:ext cx="2198181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sz="2400" dirty="0">
              <a:latin typeface="+mj-lt"/>
            </a:endParaRP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272C77B4-1AE2-4833-B061-500AD7F05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043554" y="3993911"/>
            <a:ext cx="1114874" cy="914400"/>
          </a:xfrm>
          <a:prstGeom prst="rect">
            <a:avLst/>
          </a:prstGeom>
        </p:spPr>
      </p:pic>
      <p:sp>
        <p:nvSpPr>
          <p:cNvPr id="28" name="Shape 1937">
            <a:extLst>
              <a:ext uri="{FF2B5EF4-FFF2-40B4-BE49-F238E27FC236}">
                <a16:creationId xmlns:a16="http://schemas.microsoft.com/office/drawing/2014/main" id="{A2ADF3D3-AC33-4740-8B7F-E7FA61FE7836}"/>
              </a:ext>
            </a:extLst>
          </p:cNvPr>
          <p:cNvSpPr/>
          <p:nvPr/>
        </p:nvSpPr>
        <p:spPr>
          <a:xfrm>
            <a:off x="9143033" y="4202948"/>
            <a:ext cx="1900520" cy="494879"/>
          </a:xfrm>
          <a:custGeom>
            <a:avLst/>
            <a:gdLst/>
            <a:ahLst/>
            <a:cxnLst/>
            <a:rect l="0" t="0" r="0" b="0"/>
            <a:pathLst>
              <a:path w="1675702" h="250101">
                <a:moveTo>
                  <a:pt x="0" y="250101"/>
                </a:moveTo>
                <a:lnTo>
                  <a:pt x="1675702" y="250101"/>
                </a:lnTo>
                <a:lnTo>
                  <a:pt x="1675702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633129" y="2930646"/>
            <a:ext cx="11597095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88897" y="2854807"/>
            <a:ext cx="3437462" cy="338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3130671" y="3454214"/>
            <a:ext cx="9406013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cung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cấp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cửa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sổ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mềm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File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Explorer.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92D05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em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sẽ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chóng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thấy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thư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muốn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21160" y="3526529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93182" y="748350"/>
            <a:ext cx="15980381" cy="5158578"/>
            <a:chOff x="-3582266" y="-1637062"/>
            <a:chExt cx="5691463" cy="2449862"/>
          </a:xfrm>
        </p:grpSpPr>
        <p:sp>
          <p:nvSpPr>
            <p:cNvPr id="460" name="Google Shape;460;p26"/>
            <p:cNvSpPr/>
            <p:nvPr/>
          </p:nvSpPr>
          <p:spPr>
            <a:xfrm>
              <a:off x="-3582266" y="-1637062"/>
              <a:ext cx="5691463" cy="1539289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17240" y="5509948"/>
            <a:ext cx="3437462" cy="338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3385" y="4363518"/>
            <a:ext cx="10325267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07370" y="52788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797429" y="5318367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21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5630989" y="7737358"/>
            <a:ext cx="2429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ổ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8513578" y="7746478"/>
            <a:ext cx="5232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5630989" y="8447850"/>
            <a:ext cx="2728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8553224" y="8462594"/>
            <a:ext cx="300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8537605" y="773735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24;p14">
            <a:extLst>
              <a:ext uri="{FF2B5EF4-FFF2-40B4-BE49-F238E27FC236}">
                <a16:creationId xmlns:a16="http://schemas.microsoft.com/office/drawing/2014/main" id="{8B81D470-C8F9-4B50-A6C4-6B3CD4D4D2A0}"/>
              </a:ext>
            </a:extLst>
          </p:cNvPr>
          <p:cNvSpPr txBox="1"/>
          <p:nvPr/>
        </p:nvSpPr>
        <p:spPr>
          <a:xfrm>
            <a:off x="5661723" y="6030832"/>
            <a:ext cx="7538390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cụm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400" dirty="0">
                <a:latin typeface="+mj-lt"/>
              </a:rPr>
              <a:t> ở đâu?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A588F-C3D3-4417-8D64-19729ED38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37" y="798358"/>
            <a:ext cx="15751781" cy="30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3" grpId="0" animBg="1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970</Words>
  <Application>Microsoft Office PowerPoint</Application>
  <PresentationFormat>Custom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Lato</vt:lpstr>
      <vt:lpstr>Arial</vt:lpstr>
      <vt:lpstr>Times New Roman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36</cp:revision>
  <dcterms:modified xsi:type="dcterms:W3CDTF">2024-10-23T07:17:25Z</dcterms:modified>
</cp:coreProperties>
</file>