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70" r:id="rId10"/>
    <p:sldId id="271" r:id="rId11"/>
    <p:sldId id="275" r:id="rId12"/>
    <p:sldId id="282" r:id="rId13"/>
    <p:sldId id="284" r:id="rId14"/>
    <p:sldId id="276" r:id="rId15"/>
    <p:sldId id="28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aytone One" panose="020B0604020202020204" charset="0"/>
      <p:regular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93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558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2: </a:t>
            </a:r>
            <a:r>
              <a:rPr lang="vi-VN" sz="7200" dirty="0" err="1">
                <a:latin typeface="Paytone One" panose="020B0604020202020204" charset="0"/>
              </a:rPr>
              <a:t>Tìm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kiếm</a:t>
            </a:r>
            <a:r>
              <a:rPr lang="vi-VN" sz="7200" dirty="0">
                <a:latin typeface="Paytone One" panose="020B0604020202020204" charset="0"/>
              </a:rPr>
              <a:t> thông tin trên </a:t>
            </a:r>
            <a:r>
              <a:rPr lang="vi-VN" sz="7200" dirty="0" err="1">
                <a:latin typeface="Paytone One" panose="020B0604020202020204" charset="0"/>
              </a:rPr>
              <a:t>Website</a:t>
            </a:r>
            <a:endParaRPr sz="7200" dirty="0">
              <a:latin typeface="Paytone One" panose="020B0604020202020204" charset="0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297775" y="1170348"/>
            <a:ext cx="9825074" cy="727550"/>
            <a:chOff x="377241" y="-6813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377241" y="-6813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902904" y="167412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2. MẠNG MÁY TÍNH VÀ INTERNET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399664" y="327080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676316" y="910955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5720535" y="1251985"/>
            <a:ext cx="8616004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Khởi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duyệt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thieunien.vn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thanh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phím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Enter</a:t>
            </a:r>
            <a:r>
              <a:rPr lang="vi-VN" sz="2400" dirty="0">
                <a:latin typeface="+mj-lt"/>
              </a:rPr>
              <a:t>. Trang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ra.</a:t>
            </a:r>
            <a:endParaRPr lang="en-US" sz="2400" dirty="0">
              <a:latin typeface="+mj-lt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1832534" y="2659416"/>
            <a:ext cx="13650248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thao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thị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8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C8A7DD-D34D-4652-BF19-B53584665D3A}"/>
              </a:ext>
            </a:extLst>
          </p:cNvPr>
          <p:cNvGrpSpPr/>
          <p:nvPr/>
        </p:nvGrpSpPr>
        <p:grpSpPr>
          <a:xfrm>
            <a:off x="1180171" y="4238850"/>
            <a:ext cx="7435850" cy="3568976"/>
            <a:chOff x="0" y="0"/>
            <a:chExt cx="5443182" cy="11007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5D4F92-B809-4879-AE1F-264746FAE19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2301"/>
              <a:ext cx="2498547" cy="726017"/>
            </a:xfrm>
            <a:prstGeom prst="rect">
              <a:avLst/>
            </a:prstGeom>
          </p:spPr>
        </p:pic>
        <p:sp>
          <p:nvSpPr>
            <p:cNvPr id="24" name="Shape 1178">
              <a:extLst>
                <a:ext uri="{FF2B5EF4-FFF2-40B4-BE49-F238E27FC236}">
                  <a16:creationId xmlns:a16="http://schemas.microsoft.com/office/drawing/2014/main" id="{269B14EB-8E2C-473D-997A-B48710688775}"/>
                </a:ext>
              </a:extLst>
            </p:cNvPr>
            <p:cNvSpPr/>
            <p:nvPr/>
          </p:nvSpPr>
          <p:spPr>
            <a:xfrm>
              <a:off x="6" y="2299"/>
              <a:ext cx="2498547" cy="726021"/>
            </a:xfrm>
            <a:custGeom>
              <a:avLst/>
              <a:gdLst/>
              <a:ahLst/>
              <a:cxnLst/>
              <a:rect l="0" t="0" r="0" b="0"/>
              <a:pathLst>
                <a:path w="2498547" h="726021">
                  <a:moveTo>
                    <a:pt x="0" y="726021"/>
                  </a:moveTo>
                  <a:lnTo>
                    <a:pt x="2498547" y="726021"/>
                  </a:lnTo>
                  <a:lnTo>
                    <a:pt x="2498547" y="0"/>
                  </a:lnTo>
                  <a:lnTo>
                    <a:pt x="0" y="0"/>
                  </a:lnTo>
                  <a:close/>
                </a:path>
              </a:pathLst>
            </a:custGeom>
            <a:ln w="595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179">
              <a:extLst>
                <a:ext uri="{FF2B5EF4-FFF2-40B4-BE49-F238E27FC236}">
                  <a16:creationId xmlns:a16="http://schemas.microsoft.com/office/drawing/2014/main" id="{C6CDD151-E75C-4A79-9890-2170A0DEB719}"/>
                </a:ext>
              </a:extLst>
            </p:cNvPr>
            <p:cNvSpPr/>
            <p:nvPr/>
          </p:nvSpPr>
          <p:spPr>
            <a:xfrm>
              <a:off x="296322" y="822160"/>
              <a:ext cx="1139304" cy="263296"/>
            </a:xfrm>
            <a:custGeom>
              <a:avLst/>
              <a:gdLst/>
              <a:ahLst/>
              <a:cxnLst/>
              <a:rect l="0" t="0" r="0" b="0"/>
              <a:pathLst>
                <a:path w="1139304" h="263296">
                  <a:moveTo>
                    <a:pt x="0" y="263296"/>
                  </a:moveTo>
                  <a:lnTo>
                    <a:pt x="1139304" y="263296"/>
                  </a:lnTo>
                  <a:lnTo>
                    <a:pt x="11393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FA871D-45CA-4721-81EE-D3A61E499E5C}"/>
                </a:ext>
              </a:extLst>
            </p:cNvPr>
            <p:cNvSpPr/>
            <p:nvPr/>
          </p:nvSpPr>
          <p:spPr>
            <a:xfrm>
              <a:off x="377818" y="856865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264800-7BB3-4920-AB98-293F91F75C05}"/>
                </a:ext>
              </a:extLst>
            </p:cNvPr>
            <p:cNvSpPr/>
            <p:nvPr/>
          </p:nvSpPr>
          <p:spPr>
            <a:xfrm>
              <a:off x="452799" y="856865"/>
              <a:ext cx="1187552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Nhập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từ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khoá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Shape 1181">
              <a:extLst>
                <a:ext uri="{FF2B5EF4-FFF2-40B4-BE49-F238E27FC236}">
                  <a16:creationId xmlns:a16="http://schemas.microsoft.com/office/drawing/2014/main" id="{C5024CC3-B565-4C82-AA9F-40E0D62A2971}"/>
                </a:ext>
              </a:extLst>
            </p:cNvPr>
            <p:cNvSpPr/>
            <p:nvPr/>
          </p:nvSpPr>
          <p:spPr>
            <a:xfrm>
              <a:off x="2888316" y="394754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CDAFBB7-D38C-4947-B1BA-A91A8193A26B}"/>
                </a:ext>
              </a:extLst>
            </p:cNvPr>
            <p:cNvSpPr/>
            <p:nvPr/>
          </p:nvSpPr>
          <p:spPr>
            <a:xfrm>
              <a:off x="3029764" y="429459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B4360CB-8ABB-43CC-9F45-C40D0AA04F62}"/>
                </a:ext>
              </a:extLst>
            </p:cNvPr>
            <p:cNvSpPr/>
            <p:nvPr/>
          </p:nvSpPr>
          <p:spPr>
            <a:xfrm>
              <a:off x="3104744" y="429459"/>
              <a:ext cx="1391055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0E93D8-3168-4048-A108-7DAAE689CE29}"/>
                </a:ext>
              </a:extLst>
            </p:cNvPr>
            <p:cNvSpPr/>
            <p:nvPr/>
          </p:nvSpPr>
          <p:spPr>
            <a:xfrm>
              <a:off x="4150651" y="423973"/>
              <a:ext cx="825970" cy="2511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b="1" spc="-30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Shape 1184">
              <a:extLst>
                <a:ext uri="{FF2B5EF4-FFF2-40B4-BE49-F238E27FC236}">
                  <a16:creationId xmlns:a16="http://schemas.microsoft.com/office/drawing/2014/main" id="{69CFCA81-1CF3-4656-ACBA-1DB4823C2629}"/>
                </a:ext>
              </a:extLst>
            </p:cNvPr>
            <p:cNvSpPr/>
            <p:nvPr/>
          </p:nvSpPr>
          <p:spPr>
            <a:xfrm>
              <a:off x="2429342" y="526397"/>
              <a:ext cx="452628" cy="0"/>
            </a:xfrm>
            <a:custGeom>
              <a:avLst/>
              <a:gdLst/>
              <a:ahLst/>
              <a:cxnLst/>
              <a:rect l="0" t="0" r="0" b="0"/>
              <a:pathLst>
                <a:path w="452628">
                  <a:moveTo>
                    <a:pt x="452628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185">
              <a:extLst>
                <a:ext uri="{FF2B5EF4-FFF2-40B4-BE49-F238E27FC236}">
                  <a16:creationId xmlns:a16="http://schemas.microsoft.com/office/drawing/2014/main" id="{436C9FA8-ECB0-4D91-93AA-807D4043572D}"/>
                </a:ext>
              </a:extLst>
            </p:cNvPr>
            <p:cNvSpPr/>
            <p:nvPr/>
          </p:nvSpPr>
          <p:spPr>
            <a:xfrm>
              <a:off x="2359968" y="493987"/>
              <a:ext cx="89065" cy="64821"/>
            </a:xfrm>
            <a:custGeom>
              <a:avLst/>
              <a:gdLst/>
              <a:ahLst/>
              <a:cxnLst/>
              <a:rect l="0" t="0" r="0" b="0"/>
              <a:pathLst>
                <a:path w="89065" h="64821">
                  <a:moveTo>
                    <a:pt x="89065" y="0"/>
                  </a:moveTo>
                  <a:cubicBezTo>
                    <a:pt x="69367" y="32410"/>
                    <a:pt x="89065" y="64821"/>
                    <a:pt x="89065" y="64821"/>
                  </a:cubicBezTo>
                  <a:lnTo>
                    <a:pt x="0" y="32410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186">
              <a:extLst>
                <a:ext uri="{FF2B5EF4-FFF2-40B4-BE49-F238E27FC236}">
                  <a16:creationId xmlns:a16="http://schemas.microsoft.com/office/drawing/2014/main" id="{23F46733-8CFE-4B76-B53F-CF3B345ABE54}"/>
                </a:ext>
              </a:extLst>
            </p:cNvPr>
            <p:cNvSpPr/>
            <p:nvPr/>
          </p:nvSpPr>
          <p:spPr>
            <a:xfrm>
              <a:off x="865975" y="626665"/>
              <a:ext cx="0" cy="189141"/>
            </a:xfrm>
            <a:custGeom>
              <a:avLst/>
              <a:gdLst/>
              <a:ahLst/>
              <a:cxnLst/>
              <a:rect l="0" t="0" r="0" b="0"/>
              <a:pathLst>
                <a:path h="189141">
                  <a:moveTo>
                    <a:pt x="0" y="189141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187">
              <a:extLst>
                <a:ext uri="{FF2B5EF4-FFF2-40B4-BE49-F238E27FC236}">
                  <a16:creationId xmlns:a16="http://schemas.microsoft.com/office/drawing/2014/main" id="{E7E45CEB-2193-4E0A-AC4C-FF74E756B06A}"/>
                </a:ext>
              </a:extLst>
            </p:cNvPr>
            <p:cNvSpPr/>
            <p:nvPr/>
          </p:nvSpPr>
          <p:spPr>
            <a:xfrm>
              <a:off x="833565" y="557297"/>
              <a:ext cx="64821" cy="89065"/>
            </a:xfrm>
            <a:custGeom>
              <a:avLst/>
              <a:gdLst/>
              <a:ahLst/>
              <a:cxnLst/>
              <a:rect l="0" t="0" r="0" b="0"/>
              <a:pathLst>
                <a:path w="64821" h="89065">
                  <a:moveTo>
                    <a:pt x="32410" y="0"/>
                  </a:moveTo>
                  <a:lnTo>
                    <a:pt x="64821" y="89065"/>
                  </a:lnTo>
                  <a:cubicBezTo>
                    <a:pt x="32410" y="69367"/>
                    <a:pt x="0" y="89065"/>
                    <a:pt x="0" y="89065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188">
              <a:extLst>
                <a:ext uri="{FF2B5EF4-FFF2-40B4-BE49-F238E27FC236}">
                  <a16:creationId xmlns:a16="http://schemas.microsoft.com/office/drawing/2014/main" id="{CB4E5962-4FFD-4CAE-9D4A-10616F88D7DF}"/>
                </a:ext>
              </a:extLst>
            </p:cNvPr>
            <p:cNvSpPr/>
            <p:nvPr/>
          </p:nvSpPr>
          <p:spPr>
            <a:xfrm>
              <a:off x="2888316" y="0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F8AB16-5012-4C4C-98FC-D5F6B58F1455}"/>
                </a:ext>
              </a:extLst>
            </p:cNvPr>
            <p:cNvSpPr/>
            <p:nvPr/>
          </p:nvSpPr>
          <p:spPr>
            <a:xfrm>
              <a:off x="2956613" y="34711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A55B00-BE2B-49F9-AB6D-4532C990001C}"/>
                </a:ext>
              </a:extLst>
            </p:cNvPr>
            <p:cNvSpPr/>
            <p:nvPr/>
          </p:nvSpPr>
          <p:spPr>
            <a:xfrm>
              <a:off x="3031593" y="34711"/>
              <a:ext cx="2411589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9" name="Shape 1190">
              <a:extLst>
                <a:ext uri="{FF2B5EF4-FFF2-40B4-BE49-F238E27FC236}">
                  <a16:creationId xmlns:a16="http://schemas.microsoft.com/office/drawing/2014/main" id="{1E7E040D-8505-4F17-BB2F-20C07EB6F4B4}"/>
                </a:ext>
              </a:extLst>
            </p:cNvPr>
            <p:cNvSpPr/>
            <p:nvPr/>
          </p:nvSpPr>
          <p:spPr>
            <a:xfrm>
              <a:off x="2576344" y="99242"/>
              <a:ext cx="305626" cy="0"/>
            </a:xfrm>
            <a:custGeom>
              <a:avLst/>
              <a:gdLst/>
              <a:ahLst/>
              <a:cxnLst/>
              <a:rect l="0" t="0" r="0" b="0"/>
              <a:pathLst>
                <a:path w="305626">
                  <a:moveTo>
                    <a:pt x="305626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191">
              <a:extLst>
                <a:ext uri="{FF2B5EF4-FFF2-40B4-BE49-F238E27FC236}">
                  <a16:creationId xmlns:a16="http://schemas.microsoft.com/office/drawing/2014/main" id="{35B0888F-862C-4776-995B-D4225A5AD4EE}"/>
                </a:ext>
              </a:extLst>
            </p:cNvPr>
            <p:cNvSpPr/>
            <p:nvPr/>
          </p:nvSpPr>
          <p:spPr>
            <a:xfrm>
              <a:off x="2506967" y="66831"/>
              <a:ext cx="89052" cy="64821"/>
            </a:xfrm>
            <a:custGeom>
              <a:avLst/>
              <a:gdLst/>
              <a:ahLst/>
              <a:cxnLst/>
              <a:rect l="0" t="0" r="0" b="0"/>
              <a:pathLst>
                <a:path w="89052" h="64821">
                  <a:moveTo>
                    <a:pt x="89052" y="0"/>
                  </a:moveTo>
                  <a:cubicBezTo>
                    <a:pt x="69367" y="32410"/>
                    <a:pt x="89052" y="64821"/>
                    <a:pt x="89052" y="64821"/>
                  </a:cubicBezTo>
                  <a:lnTo>
                    <a:pt x="0" y="32410"/>
                  </a:lnTo>
                  <a:lnTo>
                    <a:pt x="89052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192">
              <a:extLst>
                <a:ext uri="{FF2B5EF4-FFF2-40B4-BE49-F238E27FC236}">
                  <a16:creationId xmlns:a16="http://schemas.microsoft.com/office/drawing/2014/main" id="{7AE9E6C9-C460-4307-9BCB-E025CCD2ECAB}"/>
                </a:ext>
              </a:extLst>
            </p:cNvPr>
            <p:cNvSpPr/>
            <p:nvPr/>
          </p:nvSpPr>
          <p:spPr>
            <a:xfrm>
              <a:off x="2243918" y="2997"/>
              <a:ext cx="256705" cy="215112"/>
            </a:xfrm>
            <a:custGeom>
              <a:avLst/>
              <a:gdLst/>
              <a:ahLst/>
              <a:cxnLst/>
              <a:rect l="0" t="0" r="0" b="0"/>
              <a:pathLst>
                <a:path w="256705" h="215112">
                  <a:moveTo>
                    <a:pt x="0" y="215112"/>
                  </a:moveTo>
                  <a:lnTo>
                    <a:pt x="256705" y="215112"/>
                  </a:lnTo>
                  <a:lnTo>
                    <a:pt x="256705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4" name="Google Shape;525;p28">
            <a:extLst>
              <a:ext uri="{FF2B5EF4-FFF2-40B4-BE49-F238E27FC236}">
                <a16:creationId xmlns:a16="http://schemas.microsoft.com/office/drawing/2014/main" id="{49ADAEB7-3F73-4AEB-94B1-3EF92C48D8B1}"/>
              </a:ext>
            </a:extLst>
          </p:cNvPr>
          <p:cNvSpPr txBox="1"/>
          <p:nvPr/>
        </p:nvSpPr>
        <p:spPr>
          <a:xfrm>
            <a:off x="1962127" y="8143258"/>
            <a:ext cx="5127262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7.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trên </a:t>
            </a:r>
            <a:r>
              <a:rPr lang="vi-VN" sz="2400" dirty="0" err="1">
                <a:latin typeface="+mj-lt"/>
              </a:rPr>
              <a:t>Website</a:t>
            </a:r>
            <a:endParaRPr lang="en-US" sz="2400" dirty="0">
              <a:latin typeface="+mj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F976D54-474F-4074-B40C-C268299956F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165256" y="3836274"/>
            <a:ext cx="7537763" cy="3922111"/>
          </a:xfrm>
          <a:prstGeom prst="rect">
            <a:avLst/>
          </a:prstGeom>
        </p:spPr>
      </p:pic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1198613" y="8143258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8.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436" y="971623"/>
            <a:ext cx="4798323" cy="11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9765" y="4941397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4936175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1048302"/>
            <a:ext cx="453196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1279565" y="2454795"/>
            <a:ext cx="4798323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web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2" name="Google Shape;632;p32"/>
          <p:cNvSpPr txBox="1"/>
          <p:nvPr/>
        </p:nvSpPr>
        <p:spPr>
          <a:xfrm>
            <a:off x="6566087" y="2459189"/>
            <a:ext cx="4531960" cy="135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73990" indent="-2540" algn="just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635" name="Google Shape;635;p32"/>
          <p:cNvSpPr txBox="1"/>
          <p:nvPr/>
        </p:nvSpPr>
        <p:spPr>
          <a:xfrm>
            <a:off x="1410694" y="6447234"/>
            <a:ext cx="4430295" cy="247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solidFill>
                  <a:srgbClr val="374151"/>
                </a:solidFill>
                <a:latin typeface="+mj-lt"/>
              </a:rPr>
              <a:t>Đ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sao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chép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biểu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tượng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bạn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nháy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phải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chuột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ảnh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chọn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image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as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(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9).  trong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cửa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sổ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As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chọn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thư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mục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lưu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tệp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nhập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tệp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B050"/>
                </a:solidFill>
                <a:effectLst/>
                <a:latin typeface="+mj-lt"/>
              </a:rPr>
              <a:t>logo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nhấn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nút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dirty="0">
                <a:solidFill>
                  <a:srgbClr val="374151"/>
                </a:solidFill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hoàn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quá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trình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lưu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trữ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  <a:endParaRPr sz="2000" dirty="0">
              <a:latin typeface="+mj-lt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6566087" y="6447234"/>
            <a:ext cx="4963927" cy="288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thông tin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dạng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đoạn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muốn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V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. Lưu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ThongtinCuocthi</a:t>
            </a:r>
            <a:endParaRPr lang="vi-VN" sz="2000" dirty="0">
              <a:solidFill>
                <a:srgbClr val="00B050"/>
              </a:solidFill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:a16="http://schemas.microsoft.com/office/drawing/2014/main" id="{D1646930-24A9-4822-8C3D-08B7820DDF34}"/>
              </a:ext>
            </a:extLst>
          </p:cNvPr>
          <p:cNvSpPr txBox="1"/>
          <p:nvPr/>
        </p:nvSpPr>
        <p:spPr>
          <a:xfrm>
            <a:off x="2799630" y="981261"/>
            <a:ext cx="172951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3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:a16="http://schemas.microsoft.com/office/drawing/2014/main" id="{164E8EBE-5CF4-4BCE-A654-B99C0DD37CAC}"/>
              </a:ext>
            </a:extLst>
          </p:cNvPr>
          <p:cNvSpPr txBox="1"/>
          <p:nvPr/>
        </p:nvSpPr>
        <p:spPr>
          <a:xfrm>
            <a:off x="2794510" y="4941397"/>
            <a:ext cx="1734630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5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Google Shape;629;p32">
            <a:extLst>
              <a:ext uri="{FF2B5EF4-FFF2-40B4-BE49-F238E27FC236}">
                <a16:creationId xmlns:a16="http://schemas.microsoft.com/office/drawing/2014/main" id="{0AD712AF-0419-48CC-8178-840F38BB6E68}"/>
              </a:ext>
            </a:extLst>
          </p:cNvPr>
          <p:cNvSpPr txBox="1"/>
          <p:nvPr/>
        </p:nvSpPr>
        <p:spPr>
          <a:xfrm>
            <a:off x="8052343" y="1081454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4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5" name="Google Shape;629;p32">
            <a:extLst>
              <a:ext uri="{FF2B5EF4-FFF2-40B4-BE49-F238E27FC236}">
                <a16:creationId xmlns:a16="http://schemas.microsoft.com/office/drawing/2014/main" id="{3C0FA945-0F0F-4BBF-878C-9F9496639C07}"/>
              </a:ext>
            </a:extLst>
          </p:cNvPr>
          <p:cNvSpPr txBox="1"/>
          <p:nvPr/>
        </p:nvSpPr>
        <p:spPr>
          <a:xfrm>
            <a:off x="8052343" y="4941397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6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3355224" y="6834295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9. 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35B65-28FE-4F2E-B03C-C93CD5A96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320" y="3385925"/>
            <a:ext cx="5001585" cy="288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/>
      <p:bldP spid="32" grpId="0"/>
      <p:bldP spid="34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769" y="2808517"/>
            <a:ext cx="7108092" cy="11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841769" y="4557750"/>
            <a:ext cx="9501551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cổng</a:t>
            </a:r>
            <a:r>
              <a:rPr lang="vi-VN" sz="2000" dirty="0">
                <a:latin typeface="+mj-lt"/>
              </a:rPr>
              <a:t> USB trên thân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Chú</a:t>
            </a:r>
            <a:r>
              <a:rPr lang="vi-VN" sz="2000" dirty="0">
                <a:latin typeface="+mj-lt"/>
              </a:rPr>
              <a:t> ý quan </a:t>
            </a:r>
            <a:r>
              <a:rPr lang="vi-VN" sz="2000" dirty="0" err="1">
                <a:latin typeface="+mj-lt"/>
              </a:rPr>
              <a:t>sát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chiều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nhẹ</a:t>
            </a:r>
            <a:r>
              <a:rPr lang="vi-VN" sz="2000" dirty="0">
                <a:latin typeface="+mj-lt"/>
              </a:rPr>
              <a:t> tay (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10,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11). Em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nhờ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lớn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giúp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Khi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USB,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coi USB như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ổ </a:t>
            </a:r>
            <a:r>
              <a:rPr lang="vi-VN" sz="2000" dirty="0" err="1">
                <a:latin typeface="+mj-lt"/>
              </a:rPr>
              <a:t>đĩa</a:t>
            </a:r>
            <a:r>
              <a:rPr lang="vi-VN" sz="2000" dirty="0">
                <a:latin typeface="+mj-lt"/>
              </a:rPr>
              <a:t> tương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như minh </a:t>
            </a:r>
            <a:r>
              <a:rPr lang="vi-VN" sz="2000" dirty="0" err="1">
                <a:latin typeface="+mj-lt"/>
              </a:rPr>
              <a:t>hoạ</a:t>
            </a:r>
            <a:r>
              <a:rPr lang="vi-VN" sz="2000" dirty="0">
                <a:latin typeface="+mj-lt"/>
              </a:rPr>
              <a:t> ở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12.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trong USB tương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</a:t>
            </a:r>
            <a:r>
              <a:rPr lang="vi-VN" sz="2000" dirty="0">
                <a:latin typeface="+mj-lt"/>
              </a:rPr>
              <a:t> em </a:t>
            </a:r>
            <a:r>
              <a:rPr lang="vi-VN" sz="2000" dirty="0" err="1">
                <a:latin typeface="+mj-lt"/>
              </a:rPr>
              <a:t>đã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.</a:t>
            </a:r>
            <a:endParaRPr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:a16="http://schemas.microsoft.com/office/drawing/2014/main" id="{D1646930-24A9-4822-8C3D-08B7820DDF34}"/>
              </a:ext>
            </a:extLst>
          </p:cNvPr>
          <p:cNvSpPr txBox="1"/>
          <p:nvPr/>
        </p:nvSpPr>
        <p:spPr>
          <a:xfrm>
            <a:off x="1255738" y="2701102"/>
            <a:ext cx="6404193" cy="9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en-US" sz="3200" dirty="0" err="1">
                <a:latin typeface="+mj-lt"/>
              </a:rPr>
              <a:t>Kết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nối</a:t>
            </a:r>
            <a:r>
              <a:rPr lang="en-US" sz="3200" dirty="0">
                <a:latin typeface="+mj-lt"/>
              </a:rPr>
              <a:t> USB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máy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tính</a:t>
            </a:r>
            <a:r>
              <a:rPr lang="en-US" sz="4800" dirty="0"/>
              <a:t>.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2978731" y="8866134"/>
            <a:ext cx="476132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11. USB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cắm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cổng</a:t>
            </a:r>
            <a:endParaRPr lang="en-US" sz="2400" dirty="0">
              <a:latin typeface="+mj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33665E-050A-4DE9-9A1E-45D81CA3F64B}"/>
              </a:ext>
            </a:extLst>
          </p:cNvPr>
          <p:cNvGrpSpPr/>
          <p:nvPr/>
        </p:nvGrpSpPr>
        <p:grpSpPr>
          <a:xfrm>
            <a:off x="1289078" y="753958"/>
            <a:ext cx="9733447" cy="1611638"/>
            <a:chOff x="529399" y="132261"/>
            <a:chExt cx="5225284" cy="1005338"/>
          </a:xfrm>
        </p:grpSpPr>
        <p:sp>
          <p:nvSpPr>
            <p:cNvPr id="42" name="Shape 97894">
              <a:extLst>
                <a:ext uri="{FF2B5EF4-FFF2-40B4-BE49-F238E27FC236}">
                  <a16:creationId xmlns:a16="http://schemas.microsoft.com/office/drawing/2014/main" id="{B5BCB9A3-51F3-4148-82BA-A354B55AF8E9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30">
              <a:extLst>
                <a:ext uri="{FF2B5EF4-FFF2-40B4-BE49-F238E27FC236}">
                  <a16:creationId xmlns:a16="http://schemas.microsoft.com/office/drawing/2014/main" id="{E68769E5-8F2F-4463-8FE1-06200846BA5F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031">
              <a:extLst>
                <a:ext uri="{FF2B5EF4-FFF2-40B4-BE49-F238E27FC236}">
                  <a16:creationId xmlns:a16="http://schemas.microsoft.com/office/drawing/2014/main" id="{447A2FAF-BE0B-4608-8D3C-397E3E8D55B0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32">
              <a:extLst>
                <a:ext uri="{FF2B5EF4-FFF2-40B4-BE49-F238E27FC236}">
                  <a16:creationId xmlns:a16="http://schemas.microsoft.com/office/drawing/2014/main" id="{B7759AF5-DCE7-4BFF-A5C1-D5A169A609D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33">
              <a:extLst>
                <a:ext uri="{FF2B5EF4-FFF2-40B4-BE49-F238E27FC236}">
                  <a16:creationId xmlns:a16="http://schemas.microsoft.com/office/drawing/2014/main" id="{2B543A0C-5963-4392-9D90-85973996A34F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34">
              <a:extLst>
                <a:ext uri="{FF2B5EF4-FFF2-40B4-BE49-F238E27FC236}">
                  <a16:creationId xmlns:a16="http://schemas.microsoft.com/office/drawing/2014/main" id="{C266803E-89BE-4CF3-88D8-A518416FC19A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35">
              <a:extLst>
                <a:ext uri="{FF2B5EF4-FFF2-40B4-BE49-F238E27FC236}">
                  <a16:creationId xmlns:a16="http://schemas.microsoft.com/office/drawing/2014/main" id="{BFB7C431-207A-46FA-96A3-A6EE977C0A5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1036">
              <a:extLst>
                <a:ext uri="{FF2B5EF4-FFF2-40B4-BE49-F238E27FC236}">
                  <a16:creationId xmlns:a16="http://schemas.microsoft.com/office/drawing/2014/main" id="{1E986A6A-0B22-426D-8551-4CF058BB8D21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1037">
              <a:extLst>
                <a:ext uri="{FF2B5EF4-FFF2-40B4-BE49-F238E27FC236}">
                  <a16:creationId xmlns:a16="http://schemas.microsoft.com/office/drawing/2014/main" id="{BD107547-9D5A-4F50-BA8F-025807D62E2D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8">
              <a:extLst>
                <a:ext uri="{FF2B5EF4-FFF2-40B4-BE49-F238E27FC236}">
                  <a16:creationId xmlns:a16="http://schemas.microsoft.com/office/drawing/2014/main" id="{3C8750D6-6C68-496B-B352-24A01778FF0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1039">
              <a:extLst>
                <a:ext uri="{FF2B5EF4-FFF2-40B4-BE49-F238E27FC236}">
                  <a16:creationId xmlns:a16="http://schemas.microsoft.com/office/drawing/2014/main" id="{FCF43898-0F49-4C2D-BCA3-1E85DA9051E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40">
              <a:extLst>
                <a:ext uri="{FF2B5EF4-FFF2-40B4-BE49-F238E27FC236}">
                  <a16:creationId xmlns:a16="http://schemas.microsoft.com/office/drawing/2014/main" id="{E8B8860D-22D3-4844-923C-18887B8F3AE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41">
              <a:extLst>
                <a:ext uri="{FF2B5EF4-FFF2-40B4-BE49-F238E27FC236}">
                  <a16:creationId xmlns:a16="http://schemas.microsoft.com/office/drawing/2014/main" id="{472C10DE-4A36-4E0D-861A-9BAB6AC3085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42">
              <a:extLst>
                <a:ext uri="{FF2B5EF4-FFF2-40B4-BE49-F238E27FC236}">
                  <a16:creationId xmlns:a16="http://schemas.microsoft.com/office/drawing/2014/main" id="{863FC604-DEFC-4FF3-92AA-5138AF615312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43">
              <a:extLst>
                <a:ext uri="{FF2B5EF4-FFF2-40B4-BE49-F238E27FC236}">
                  <a16:creationId xmlns:a16="http://schemas.microsoft.com/office/drawing/2014/main" id="{0FA5B8C7-36C0-4FEA-BEAE-43A8174DA0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44">
              <a:extLst>
                <a:ext uri="{FF2B5EF4-FFF2-40B4-BE49-F238E27FC236}">
                  <a16:creationId xmlns:a16="http://schemas.microsoft.com/office/drawing/2014/main" id="{DF4A2924-63AE-415C-B396-2AB7D392F8BA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45">
              <a:extLst>
                <a:ext uri="{FF2B5EF4-FFF2-40B4-BE49-F238E27FC236}">
                  <a16:creationId xmlns:a16="http://schemas.microsoft.com/office/drawing/2014/main" id="{2D034462-572D-4B67-9AE4-57E544364DC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46">
              <a:extLst>
                <a:ext uri="{FF2B5EF4-FFF2-40B4-BE49-F238E27FC236}">
                  <a16:creationId xmlns:a16="http://schemas.microsoft.com/office/drawing/2014/main" id="{8558B1A3-E104-4A2A-8003-7F60F9B0DB6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21D37F8-9365-4BEB-93FF-02F3A153C9E0}"/>
              </a:ext>
            </a:extLst>
          </p:cNvPr>
          <p:cNvSpPr txBox="1"/>
          <p:nvPr/>
        </p:nvSpPr>
        <p:spPr>
          <a:xfrm>
            <a:off x="1512048" y="1120645"/>
            <a:ext cx="9956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2: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525;p28">
            <a:extLst>
              <a:ext uri="{FF2B5EF4-FFF2-40B4-BE49-F238E27FC236}">
                <a16:creationId xmlns:a16="http://schemas.microsoft.com/office/drawing/2014/main" id="{AB2FF209-273F-484D-ADA5-E3126D6474B7}"/>
              </a:ext>
            </a:extLst>
          </p:cNvPr>
          <p:cNvSpPr txBox="1"/>
          <p:nvPr/>
        </p:nvSpPr>
        <p:spPr>
          <a:xfrm>
            <a:off x="4102872" y="9007512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12. 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sp>
        <p:nvSpPr>
          <p:cNvPr id="62" name="Google Shape;525;p28">
            <a:extLst>
              <a:ext uri="{FF2B5EF4-FFF2-40B4-BE49-F238E27FC236}">
                <a16:creationId xmlns:a16="http://schemas.microsoft.com/office/drawing/2014/main" id="{705DBB8A-DD4C-4F0B-B5A9-FAFD656A1178}"/>
              </a:ext>
            </a:extLst>
          </p:cNvPr>
          <p:cNvSpPr txBox="1"/>
          <p:nvPr/>
        </p:nvSpPr>
        <p:spPr>
          <a:xfrm>
            <a:off x="12978731" y="4513882"/>
            <a:ext cx="431374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10. </a:t>
            </a:r>
            <a:r>
              <a:rPr lang="vi-VN" sz="2400" dirty="0" err="1">
                <a:latin typeface="+mj-lt"/>
              </a:rPr>
              <a:t>Cổng</a:t>
            </a:r>
            <a:r>
              <a:rPr lang="vi-VN" sz="2400" dirty="0">
                <a:latin typeface="+mj-lt"/>
              </a:rPr>
              <a:t> USB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F49B33B1-1D93-40B6-8207-8E744AA191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06016" y="7052077"/>
            <a:ext cx="6093778" cy="1825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0052E3-F18E-4DBB-A17B-393DAE6C4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9654" y="1154960"/>
            <a:ext cx="4514850" cy="278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67C508-C26F-4EBB-91A1-62711D6FF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1259" y="5531353"/>
            <a:ext cx="4262293" cy="28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950" y="939140"/>
            <a:ext cx="713713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/>
          <p:nvPr/>
        </p:nvSpPr>
        <p:spPr>
          <a:xfrm>
            <a:off x="919205" y="2383011"/>
            <a:ext cx="9811288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Sau khi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, em </a:t>
            </a:r>
            <a:r>
              <a:rPr lang="vi-VN" sz="2000" dirty="0" err="1">
                <a:latin typeface="+mj-lt"/>
              </a:rPr>
              <a:t>cần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ngắt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tránh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hỏng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bằng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bước</a:t>
            </a:r>
            <a:r>
              <a:rPr lang="vi-VN" sz="2000" dirty="0">
                <a:latin typeface="+mj-lt"/>
              </a:rPr>
              <a:t> sau 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Nháy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mũi</a:t>
            </a:r>
            <a:r>
              <a:rPr lang="vi-VN" sz="2000" dirty="0">
                <a:latin typeface="+mj-lt"/>
              </a:rPr>
              <a:t> tên </a:t>
            </a:r>
            <a:r>
              <a:rPr lang="vi-VN" sz="2000" dirty="0" err="1">
                <a:latin typeface="+mj-lt"/>
              </a:rPr>
              <a:t>nhỏ</a:t>
            </a:r>
            <a:r>
              <a:rPr lang="vi-VN" sz="2000" dirty="0">
                <a:latin typeface="+mj-lt"/>
              </a:rPr>
              <a:t> ở </a:t>
            </a:r>
            <a:r>
              <a:rPr lang="vi-VN" sz="2000" dirty="0" err="1">
                <a:latin typeface="+mj-lt"/>
              </a:rPr>
              <a:t>phía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dưới</a:t>
            </a:r>
            <a:r>
              <a:rPr lang="vi-VN" sz="2000" dirty="0">
                <a:latin typeface="+mj-lt"/>
              </a:rPr>
              <a:t>, bên </a:t>
            </a:r>
            <a:r>
              <a:rPr lang="vi-VN" sz="2000" dirty="0" err="1">
                <a:latin typeface="+mj-lt"/>
              </a:rPr>
              <a:t>phải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nền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tượng</a:t>
            </a:r>
            <a:r>
              <a:rPr lang="vi-VN" sz="2000" dirty="0">
                <a:latin typeface="+mj-lt"/>
              </a:rPr>
              <a:t> USB,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Eject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thoại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vừa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mở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thông </a:t>
            </a:r>
            <a:r>
              <a:rPr lang="vi-VN" sz="2000" dirty="0" err="1">
                <a:latin typeface="+mj-lt"/>
              </a:rPr>
              <a:t>báo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13 cho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em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rút</a:t>
            </a:r>
            <a:r>
              <a:rPr lang="vi-VN" sz="2000" dirty="0">
                <a:latin typeface="+mj-lt"/>
              </a:rPr>
              <a:t> USB ra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an </a:t>
            </a:r>
            <a:r>
              <a:rPr lang="vi-VN" sz="2000" dirty="0" err="1">
                <a:latin typeface="+mj-lt"/>
              </a:rPr>
              <a:t>toàn</a:t>
            </a:r>
            <a:r>
              <a:rPr lang="vi-VN" sz="20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Rút</a:t>
            </a:r>
            <a:r>
              <a:rPr lang="vi-VN" sz="2000" dirty="0">
                <a:latin typeface="+mj-lt"/>
              </a:rPr>
              <a:t> USB ra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cổng</a:t>
            </a:r>
            <a:r>
              <a:rPr lang="vi-VN" sz="2000" dirty="0">
                <a:latin typeface="+mj-lt"/>
              </a:rPr>
              <a:t> USB</a:t>
            </a:r>
            <a:endParaRPr sz="2000" dirty="0"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:a16="http://schemas.microsoft.com/office/drawing/2014/main" id="{164E8EBE-5CF4-4BCE-A654-B99C0DD37CAC}"/>
              </a:ext>
            </a:extLst>
          </p:cNvPr>
          <p:cNvSpPr txBox="1"/>
          <p:nvPr/>
        </p:nvSpPr>
        <p:spPr>
          <a:xfrm>
            <a:off x="1854936" y="877461"/>
            <a:ext cx="522217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2234019" y="8971788"/>
            <a:ext cx="7446882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13. Thông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rút</a:t>
            </a:r>
            <a:r>
              <a:rPr lang="vi-VN" sz="2400" dirty="0">
                <a:latin typeface="+mj-lt"/>
              </a:rPr>
              <a:t> USB ra </a:t>
            </a:r>
            <a:r>
              <a:rPr lang="vi-VN" sz="2400" dirty="0" err="1">
                <a:latin typeface="+mj-lt"/>
              </a:rPr>
              <a:t>khỏi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tinh an </a:t>
            </a:r>
            <a:r>
              <a:rPr lang="vi-VN" sz="2400" dirty="0" err="1">
                <a:latin typeface="+mj-lt"/>
              </a:rPr>
              <a:t>toàn</a:t>
            </a:r>
            <a:endParaRPr lang="en-US" sz="2400" dirty="0">
              <a:latin typeface="+mj-lt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E2F453-1363-4647-BB84-267BDEADD23D}"/>
              </a:ext>
            </a:extLst>
          </p:cNvPr>
          <p:cNvGrpSpPr/>
          <p:nvPr/>
        </p:nvGrpSpPr>
        <p:grpSpPr>
          <a:xfrm>
            <a:off x="2930522" y="6813978"/>
            <a:ext cx="6056315" cy="1785986"/>
            <a:chOff x="-4330" y="-2628"/>
            <a:chExt cx="2933357" cy="1057656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B054704-836B-487B-AF6B-81FCAD08BC19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4330" y="-2628"/>
              <a:ext cx="2932176" cy="1057656"/>
            </a:xfrm>
            <a:prstGeom prst="rect">
              <a:avLst/>
            </a:prstGeom>
          </p:spPr>
        </p:pic>
        <p:sp>
          <p:nvSpPr>
            <p:cNvPr id="63" name="Shape 1329">
              <a:extLst>
                <a:ext uri="{FF2B5EF4-FFF2-40B4-BE49-F238E27FC236}">
                  <a16:creationId xmlns:a16="http://schemas.microsoft.com/office/drawing/2014/main" id="{1D439A9C-78F9-4931-A51A-E006E134FDF0}"/>
                </a:ext>
              </a:extLst>
            </p:cNvPr>
            <p:cNvSpPr/>
            <p:nvPr/>
          </p:nvSpPr>
          <p:spPr>
            <a:xfrm>
              <a:off x="0" y="0"/>
              <a:ext cx="2929027" cy="1053770"/>
            </a:xfrm>
            <a:custGeom>
              <a:avLst/>
              <a:gdLst/>
              <a:ahLst/>
              <a:cxnLst/>
              <a:rect l="0" t="0" r="0" b="0"/>
              <a:pathLst>
                <a:path w="2929027" h="1053770">
                  <a:moveTo>
                    <a:pt x="0" y="1053770"/>
                  </a:moveTo>
                  <a:lnTo>
                    <a:pt x="2929027" y="1053770"/>
                  </a:lnTo>
                  <a:lnTo>
                    <a:pt x="2929027" y="0"/>
                  </a:lnTo>
                  <a:lnTo>
                    <a:pt x="0" y="0"/>
                  </a:lnTo>
                  <a:close/>
                </a:path>
              </a:pathLst>
            </a:custGeom>
            <a:ln w="463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4" name="Google Shape;413;p24">
            <a:extLst>
              <a:ext uri="{FF2B5EF4-FFF2-40B4-BE49-F238E27FC236}">
                <a16:creationId xmlns:a16="http://schemas.microsoft.com/office/drawing/2014/main" id="{08F1E842-7EBF-45B4-BCF1-76F6181DC88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021972" y="2076250"/>
            <a:ext cx="4027117" cy="6957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0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0" name="Google Shape;6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33"/>
          <p:cNvSpPr txBox="1"/>
          <p:nvPr/>
        </p:nvSpPr>
        <p:spPr>
          <a:xfrm>
            <a:off x="2395407" y="3605303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Luyện</a:t>
            </a:r>
            <a:r>
              <a:rPr lang="vi-VN" sz="36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tập</a:t>
            </a:r>
            <a:endParaRPr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4F624-0FC7-4BEE-BA85-5999D10DA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136" y="920639"/>
            <a:ext cx="10615612" cy="18842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BA45277-1FA7-4B31-A193-AAFC03D98D0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30194" y="3521676"/>
            <a:ext cx="1065213" cy="909638"/>
          </a:xfrm>
          <a:prstGeom prst="rect">
            <a:avLst/>
          </a:prstGeom>
        </p:spPr>
      </p:pic>
      <p:sp>
        <p:nvSpPr>
          <p:cNvPr id="49" name="Google Shape;525;p28">
            <a:extLst>
              <a:ext uri="{FF2B5EF4-FFF2-40B4-BE49-F238E27FC236}">
                <a16:creationId xmlns:a16="http://schemas.microsoft.com/office/drawing/2014/main" id="{9B5FBAD3-2781-4FA8-8F93-C509E55EF9DE}"/>
              </a:ext>
            </a:extLst>
          </p:cNvPr>
          <p:cNvSpPr txBox="1"/>
          <p:nvPr/>
        </p:nvSpPr>
        <p:spPr>
          <a:xfrm>
            <a:off x="6678588" y="3019492"/>
            <a:ext cx="4930824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14.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giao </a:t>
            </a:r>
            <a:r>
              <a:rPr lang="vi-VN" sz="2400" dirty="0" err="1">
                <a:latin typeface="+mj-lt"/>
              </a:rPr>
              <a:t>diện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endParaRPr lang="en-US" sz="2400" dirty="0">
              <a:latin typeface="+mj-lt"/>
            </a:endParaRPr>
          </a:p>
        </p:txBody>
      </p:sp>
      <p:sp>
        <p:nvSpPr>
          <p:cNvPr id="50" name="Google Shape;635;p32">
            <a:extLst>
              <a:ext uri="{FF2B5EF4-FFF2-40B4-BE49-F238E27FC236}">
                <a16:creationId xmlns:a16="http://schemas.microsoft.com/office/drawing/2014/main" id="{DD4730F0-CC6F-4D73-93EF-590E8B134FA1}"/>
              </a:ext>
            </a:extLst>
          </p:cNvPr>
          <p:cNvSpPr txBox="1"/>
          <p:nvPr/>
        </p:nvSpPr>
        <p:spPr>
          <a:xfrm>
            <a:off x="1596852" y="4628899"/>
            <a:ext cx="7067508" cy="197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quan </a:t>
            </a:r>
            <a:r>
              <a:rPr lang="vi-VN" sz="2400" dirty="0" err="1">
                <a:latin typeface="+mj-lt"/>
              </a:rPr>
              <a:t>sát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sau: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a) Nêu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b) Nêu tên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thông tin trong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c)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ra </a:t>
            </a:r>
            <a:r>
              <a:rPr lang="vi-VN" sz="2400" dirty="0" err="1">
                <a:latin typeface="+mj-lt"/>
              </a:rPr>
              <a:t>vị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AA0E9E2-7A43-4973-8E06-AFE8969D578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75741" y="6971752"/>
            <a:ext cx="1019666" cy="1044258"/>
          </a:xfrm>
          <a:prstGeom prst="rect">
            <a:avLst/>
          </a:prstGeom>
        </p:spPr>
      </p:pic>
      <p:sp>
        <p:nvSpPr>
          <p:cNvPr id="52" name="Google Shape;682;p33">
            <a:extLst>
              <a:ext uri="{FF2B5EF4-FFF2-40B4-BE49-F238E27FC236}">
                <a16:creationId xmlns:a16="http://schemas.microsoft.com/office/drawing/2014/main" id="{9DE515A9-5ED9-44EF-9A62-BC3F212ECFAA}"/>
              </a:ext>
            </a:extLst>
          </p:cNvPr>
          <p:cNvSpPr txBox="1"/>
          <p:nvPr/>
        </p:nvSpPr>
        <p:spPr>
          <a:xfrm>
            <a:off x="2395407" y="7146221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Vận</a:t>
            </a:r>
            <a:r>
              <a:rPr lang="vi-VN" sz="36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dụng</a:t>
            </a:r>
            <a:endParaRPr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Google Shape;635;p32">
            <a:extLst>
              <a:ext uri="{FF2B5EF4-FFF2-40B4-BE49-F238E27FC236}">
                <a16:creationId xmlns:a16="http://schemas.microsoft.com/office/drawing/2014/main" id="{3F1ED359-2AD4-475C-9624-D2520C46C140}"/>
              </a:ext>
            </a:extLst>
          </p:cNvPr>
          <p:cNvSpPr txBox="1"/>
          <p:nvPr/>
        </p:nvSpPr>
        <p:spPr>
          <a:xfrm>
            <a:off x="1885575" y="8142535"/>
            <a:ext cx="9601576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truy </a:t>
            </a:r>
            <a:r>
              <a:rPr lang="vi-VN" sz="2400" dirty="0" err="1">
                <a:latin typeface="+mj-lt"/>
              </a:rPr>
              <a:t>cập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14, xem thông tin theo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chức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phương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087681" y="290914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3146988" y="363244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831" y="72329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6800" y="809149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 rot="1068287">
            <a:off x="4132288" y="6613615"/>
            <a:ext cx="4446499" cy="31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7"/>
          <p:cNvSpPr txBox="1"/>
          <p:nvPr/>
        </p:nvSpPr>
        <p:spPr>
          <a:xfrm>
            <a:off x="6233088" y="4801483"/>
            <a:ext cx="5945587" cy="68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THANKS FOR WATCHING</a:t>
            </a:r>
            <a:endParaRPr dirty="0"/>
          </a:p>
        </p:txBody>
      </p:sp>
      <p:grpSp>
        <p:nvGrpSpPr>
          <p:cNvPr id="883" name="Google Shape;883;p37"/>
          <p:cNvGrpSpPr/>
          <p:nvPr/>
        </p:nvGrpSpPr>
        <p:grpSpPr>
          <a:xfrm>
            <a:off x="8633593" y="1406800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452563" y="5716631"/>
            <a:ext cx="15392400" cy="22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An, Minh, Khoa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cô </a:t>
            </a:r>
            <a:r>
              <a:rPr lang="vi-VN" sz="2400" dirty="0" err="1">
                <a:latin typeface="+mj-lt"/>
              </a:rPr>
              <a:t>giáo</a:t>
            </a:r>
            <a:r>
              <a:rPr lang="vi-VN" sz="2400" dirty="0">
                <a:latin typeface="+mj-lt"/>
              </a:rPr>
              <a:t> giao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lớp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tuổi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tuổi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>
                <a:latin typeface="+mj-lt"/>
              </a:rPr>
              <a:t>trên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Thiếu</a:t>
            </a:r>
            <a:r>
              <a:rPr lang="vi-VN" sz="2400" i="1" dirty="0">
                <a:latin typeface="+mj-lt"/>
              </a:rPr>
              <a:t> niên </a:t>
            </a:r>
            <a:r>
              <a:rPr lang="vi-VN" sz="2400" i="1" dirty="0" err="1">
                <a:latin typeface="+mj-lt"/>
              </a:rPr>
              <a:t>Tiền</a:t>
            </a:r>
            <a:r>
              <a:rPr lang="vi-VN" sz="2400" i="1" dirty="0">
                <a:latin typeface="+mj-lt"/>
              </a:rPr>
              <a:t> phong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i="1" dirty="0">
                <a:latin typeface="+mj-lt"/>
              </a:rPr>
              <a:t>Nhi </a:t>
            </a:r>
            <a:r>
              <a:rPr lang="vi-VN" sz="2400" i="1" dirty="0" err="1">
                <a:latin typeface="+mj-lt"/>
              </a:rPr>
              <a:t>đồng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thieunien.vn</a:t>
            </a:r>
            <a:r>
              <a:rPr lang="vi-VN" sz="2400" dirty="0">
                <a:latin typeface="+mj-lt"/>
              </a:rPr>
              <a:t>. 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Theo em,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795122" y="933450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 trên </a:t>
            </a:r>
            <a:r>
              <a:rPr lang="vi-VN" sz="5400" b="1" dirty="0" err="1">
                <a:latin typeface="Paytone One"/>
                <a:sym typeface="Paytone One"/>
              </a:rPr>
              <a:t>Website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9999427" y="4887771"/>
            <a:ext cx="7206258" cy="296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An truy </a:t>
            </a:r>
            <a:r>
              <a:rPr lang="vi-VN" sz="2400" dirty="0" err="1">
                <a:latin typeface="+mj-lt"/>
              </a:rPr>
              <a:t>cập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Thiếu</a:t>
            </a:r>
            <a:r>
              <a:rPr lang="vi-VN" sz="2400" i="1" dirty="0">
                <a:latin typeface="+mj-lt"/>
              </a:rPr>
              <a:t> niên </a:t>
            </a:r>
            <a:r>
              <a:rPr lang="vi-VN" sz="2400" i="1" dirty="0" err="1">
                <a:latin typeface="+mj-lt"/>
              </a:rPr>
              <a:t>Tiền</a:t>
            </a:r>
            <a:r>
              <a:rPr lang="vi-VN" sz="2400" i="1" dirty="0">
                <a:latin typeface="+mj-lt"/>
              </a:rPr>
              <a:t> phong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Nhi </a:t>
            </a:r>
            <a:r>
              <a:rPr lang="vi-VN" sz="2400" i="1" dirty="0" err="1">
                <a:latin typeface="+mj-lt"/>
              </a:rPr>
              <a:t>đồng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thieunien.vn</a:t>
            </a:r>
            <a:r>
              <a:rPr lang="vi-VN" sz="2400" dirty="0">
                <a:latin typeface="+mj-lt"/>
              </a:rPr>
              <a:t>. Giao </a:t>
            </a:r>
            <a:r>
              <a:rPr lang="vi-VN" sz="2400" dirty="0" err="1">
                <a:latin typeface="+mj-lt"/>
              </a:rPr>
              <a:t>diện</a:t>
            </a:r>
            <a:r>
              <a:rPr lang="vi-VN" sz="2400" dirty="0">
                <a:latin typeface="+mj-lt"/>
              </a:rPr>
              <a:t> trang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 tương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3. Trên trang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thông tin.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tx1"/>
                </a:solidFill>
                <a:latin typeface="+mj-lt"/>
              </a:rPr>
              <a:t>Theo</a:t>
            </a:r>
            <a:r>
              <a:rPr lang="vi-VN" sz="2400" dirty="0">
                <a:latin typeface="+mj-lt"/>
              </a:rPr>
              <a:t> em, An nên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  <a:endParaRPr sz="2400" dirty="0"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271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1479785" y="8596706"/>
            <a:ext cx="737386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3.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FAFAA-A786-42A3-B75C-F7E6FD638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785" y="4142867"/>
            <a:ext cx="7460582" cy="404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AF720E-B256-4EA8-94BC-1135EBD27A38}"/>
              </a:ext>
            </a:extLst>
          </p:cNvPr>
          <p:cNvGrpSpPr/>
          <p:nvPr/>
        </p:nvGrpSpPr>
        <p:grpSpPr>
          <a:xfrm>
            <a:off x="10286058" y="819417"/>
            <a:ext cx="6698626" cy="3378659"/>
            <a:chOff x="0" y="0"/>
            <a:chExt cx="5580000" cy="155990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B2863CB-2608-48A2-BDB3-D0428BD9742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580000" cy="1017565"/>
            </a:xfrm>
            <a:prstGeom prst="rect">
              <a:avLst/>
            </a:prstGeom>
          </p:spPr>
        </p:pic>
        <p:sp>
          <p:nvSpPr>
            <p:cNvPr id="44" name="Shape 995">
              <a:extLst>
                <a:ext uri="{FF2B5EF4-FFF2-40B4-BE49-F238E27FC236}">
                  <a16:creationId xmlns:a16="http://schemas.microsoft.com/office/drawing/2014/main" id="{DF3C9420-91B8-4303-AB08-AAD3EF07F7E6}"/>
                </a:ext>
              </a:extLst>
            </p:cNvPr>
            <p:cNvSpPr/>
            <p:nvPr/>
          </p:nvSpPr>
          <p:spPr>
            <a:xfrm>
              <a:off x="6351" y="726351"/>
              <a:ext cx="347294" cy="203302"/>
            </a:xfrm>
            <a:custGeom>
              <a:avLst/>
              <a:gdLst/>
              <a:ahLst/>
              <a:cxnLst/>
              <a:rect l="0" t="0" r="0" b="0"/>
              <a:pathLst>
                <a:path w="347294" h="203302">
                  <a:moveTo>
                    <a:pt x="0" y="203302"/>
                  </a:moveTo>
                  <a:lnTo>
                    <a:pt x="347294" y="203302"/>
                  </a:lnTo>
                  <a:lnTo>
                    <a:pt x="34729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996">
              <a:extLst>
                <a:ext uri="{FF2B5EF4-FFF2-40B4-BE49-F238E27FC236}">
                  <a16:creationId xmlns:a16="http://schemas.microsoft.com/office/drawing/2014/main" id="{BFC4A21C-837C-4BB6-BB28-3227128BD927}"/>
                </a:ext>
              </a:extLst>
            </p:cNvPr>
            <p:cNvSpPr/>
            <p:nvPr/>
          </p:nvSpPr>
          <p:spPr>
            <a:xfrm>
              <a:off x="5226356" y="726351"/>
              <a:ext cx="347294" cy="203302"/>
            </a:xfrm>
            <a:custGeom>
              <a:avLst/>
              <a:gdLst/>
              <a:ahLst/>
              <a:cxnLst/>
              <a:rect l="0" t="0" r="0" b="0"/>
              <a:pathLst>
                <a:path w="347294" h="203302">
                  <a:moveTo>
                    <a:pt x="0" y="203302"/>
                  </a:moveTo>
                  <a:lnTo>
                    <a:pt x="347294" y="203302"/>
                  </a:lnTo>
                  <a:lnTo>
                    <a:pt x="34729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997">
              <a:extLst>
                <a:ext uri="{FF2B5EF4-FFF2-40B4-BE49-F238E27FC236}">
                  <a16:creationId xmlns:a16="http://schemas.microsoft.com/office/drawing/2014/main" id="{514F1F94-0D5C-4C42-9640-FF0A33DF0D02}"/>
                </a:ext>
              </a:extLst>
            </p:cNvPr>
            <p:cNvSpPr/>
            <p:nvPr/>
          </p:nvSpPr>
          <p:spPr>
            <a:xfrm>
              <a:off x="393345" y="726351"/>
              <a:ext cx="4766298" cy="203302"/>
            </a:xfrm>
            <a:custGeom>
              <a:avLst/>
              <a:gdLst/>
              <a:ahLst/>
              <a:cxnLst/>
              <a:rect l="0" t="0" r="0" b="0"/>
              <a:pathLst>
                <a:path w="4766298" h="203302">
                  <a:moveTo>
                    <a:pt x="0" y="203302"/>
                  </a:moveTo>
                  <a:lnTo>
                    <a:pt x="4766298" y="203302"/>
                  </a:lnTo>
                  <a:lnTo>
                    <a:pt x="4766298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998">
              <a:extLst>
                <a:ext uri="{FF2B5EF4-FFF2-40B4-BE49-F238E27FC236}">
                  <a16:creationId xmlns:a16="http://schemas.microsoft.com/office/drawing/2014/main" id="{036C52EE-FD72-4410-8C68-DF0FCB4ECFFD}"/>
                </a:ext>
              </a:extLst>
            </p:cNvPr>
            <p:cNvSpPr/>
            <p:nvPr/>
          </p:nvSpPr>
          <p:spPr>
            <a:xfrm>
              <a:off x="294349" y="1281354"/>
              <a:ext cx="1235304" cy="263296"/>
            </a:xfrm>
            <a:custGeom>
              <a:avLst/>
              <a:gdLst/>
              <a:ahLst/>
              <a:cxnLst/>
              <a:rect l="0" t="0" r="0" b="0"/>
              <a:pathLst>
                <a:path w="1235304" h="263296">
                  <a:moveTo>
                    <a:pt x="0" y="263296"/>
                  </a:moveTo>
                  <a:lnTo>
                    <a:pt x="1235304" y="263296"/>
                  </a:lnTo>
                  <a:lnTo>
                    <a:pt x="12353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764686-ABEB-4318-8EEE-A8EB8E543F05}"/>
                </a:ext>
              </a:extLst>
            </p:cNvPr>
            <p:cNvSpPr/>
            <p:nvPr/>
          </p:nvSpPr>
          <p:spPr>
            <a:xfrm>
              <a:off x="405554" y="1316063"/>
              <a:ext cx="1335923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về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trang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chủ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9" name="Shape 1000">
              <a:extLst>
                <a:ext uri="{FF2B5EF4-FFF2-40B4-BE49-F238E27FC236}">
                  <a16:creationId xmlns:a16="http://schemas.microsoft.com/office/drawing/2014/main" id="{BFE4055F-C7A6-4DDD-AE91-D7487835837B}"/>
                </a:ext>
              </a:extLst>
            </p:cNvPr>
            <p:cNvSpPr/>
            <p:nvPr/>
          </p:nvSpPr>
          <p:spPr>
            <a:xfrm>
              <a:off x="2304353" y="1281354"/>
              <a:ext cx="983297" cy="263296"/>
            </a:xfrm>
            <a:custGeom>
              <a:avLst/>
              <a:gdLst/>
              <a:ahLst/>
              <a:cxnLst/>
              <a:rect l="0" t="0" r="0" b="0"/>
              <a:pathLst>
                <a:path w="983297" h="263296">
                  <a:moveTo>
                    <a:pt x="0" y="263296"/>
                  </a:moveTo>
                  <a:lnTo>
                    <a:pt x="983297" y="263296"/>
                  </a:lnTo>
                  <a:lnTo>
                    <a:pt x="983297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F3F0A61-CF27-4ABB-8711-77342E5CF0C8}"/>
                </a:ext>
              </a:extLst>
            </p:cNvPr>
            <p:cNvSpPr/>
            <p:nvPr/>
          </p:nvSpPr>
          <p:spPr>
            <a:xfrm>
              <a:off x="2481209" y="1316063"/>
              <a:ext cx="874008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Các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chủ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đề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" name="Shape 1002">
              <a:extLst>
                <a:ext uri="{FF2B5EF4-FFF2-40B4-BE49-F238E27FC236}">
                  <a16:creationId xmlns:a16="http://schemas.microsoft.com/office/drawing/2014/main" id="{F5A350F7-C450-4460-B4A4-02B9A84C58A0}"/>
                </a:ext>
              </a:extLst>
            </p:cNvPr>
            <p:cNvSpPr/>
            <p:nvPr/>
          </p:nvSpPr>
          <p:spPr>
            <a:xfrm>
              <a:off x="4056356" y="1281354"/>
              <a:ext cx="1151306" cy="263296"/>
            </a:xfrm>
            <a:custGeom>
              <a:avLst/>
              <a:gdLst/>
              <a:ahLst/>
              <a:cxnLst/>
              <a:rect l="0" t="0" r="0" b="0"/>
              <a:pathLst>
                <a:path w="1151306" h="263296">
                  <a:moveTo>
                    <a:pt x="0" y="263296"/>
                  </a:moveTo>
                  <a:lnTo>
                    <a:pt x="1151306" y="263296"/>
                  </a:lnTo>
                  <a:lnTo>
                    <a:pt x="1151306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6920E60-7288-42D5-9D2B-35AC933D14C0}"/>
                </a:ext>
              </a:extLst>
            </p:cNvPr>
            <p:cNvSpPr/>
            <p:nvPr/>
          </p:nvSpPr>
          <p:spPr>
            <a:xfrm>
              <a:off x="4236270" y="1316063"/>
              <a:ext cx="1041411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3" name="Shape 1004">
              <a:extLst>
                <a:ext uri="{FF2B5EF4-FFF2-40B4-BE49-F238E27FC236}">
                  <a16:creationId xmlns:a16="http://schemas.microsoft.com/office/drawing/2014/main" id="{0F437D5D-2212-4044-B528-FD086E8D15C2}"/>
                </a:ext>
              </a:extLst>
            </p:cNvPr>
            <p:cNvSpPr/>
            <p:nvPr/>
          </p:nvSpPr>
          <p:spPr>
            <a:xfrm>
              <a:off x="2813407" y="996381"/>
              <a:ext cx="0" cy="278625"/>
            </a:xfrm>
            <a:custGeom>
              <a:avLst/>
              <a:gdLst/>
              <a:ahLst/>
              <a:cxnLst/>
              <a:rect l="0" t="0" r="0" b="0"/>
              <a:pathLst>
                <a:path h="278625">
                  <a:moveTo>
                    <a:pt x="0" y="278625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05">
              <a:extLst>
                <a:ext uri="{FF2B5EF4-FFF2-40B4-BE49-F238E27FC236}">
                  <a16:creationId xmlns:a16="http://schemas.microsoft.com/office/drawing/2014/main" id="{BFF36DA5-3A2F-4A75-A54A-EF07B4D4B374}"/>
                </a:ext>
              </a:extLst>
            </p:cNvPr>
            <p:cNvSpPr/>
            <p:nvPr/>
          </p:nvSpPr>
          <p:spPr>
            <a:xfrm>
              <a:off x="2780996" y="927004"/>
              <a:ext cx="64821" cy="89065"/>
            </a:xfrm>
            <a:custGeom>
              <a:avLst/>
              <a:gdLst/>
              <a:ahLst/>
              <a:cxnLst/>
              <a:rect l="0" t="0" r="0" b="0"/>
              <a:pathLst>
                <a:path w="64821" h="89065">
                  <a:moveTo>
                    <a:pt x="32410" y="0"/>
                  </a:moveTo>
                  <a:lnTo>
                    <a:pt x="64821" y="89065"/>
                  </a:lnTo>
                  <a:cubicBezTo>
                    <a:pt x="32410" y="69367"/>
                    <a:pt x="0" y="89065"/>
                    <a:pt x="0" y="89065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06">
              <a:extLst>
                <a:ext uri="{FF2B5EF4-FFF2-40B4-BE49-F238E27FC236}">
                  <a16:creationId xmlns:a16="http://schemas.microsoft.com/office/drawing/2014/main" id="{FE15A7F4-B2B6-49A9-AFC5-578DF1D2E045}"/>
                </a:ext>
              </a:extLst>
            </p:cNvPr>
            <p:cNvSpPr/>
            <p:nvPr/>
          </p:nvSpPr>
          <p:spPr>
            <a:xfrm>
              <a:off x="185413" y="1005371"/>
              <a:ext cx="732587" cy="272631"/>
            </a:xfrm>
            <a:custGeom>
              <a:avLst/>
              <a:gdLst/>
              <a:ahLst/>
              <a:cxnLst/>
              <a:rect l="0" t="0" r="0" b="0"/>
              <a:pathLst>
                <a:path w="732587" h="272631">
                  <a:moveTo>
                    <a:pt x="732587" y="272631"/>
                  </a:moveTo>
                  <a:lnTo>
                    <a:pt x="732587" y="83630"/>
                  </a:lnTo>
                  <a:lnTo>
                    <a:pt x="0" y="83630"/>
                  </a:ln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07">
              <a:extLst>
                <a:ext uri="{FF2B5EF4-FFF2-40B4-BE49-F238E27FC236}">
                  <a16:creationId xmlns:a16="http://schemas.microsoft.com/office/drawing/2014/main" id="{75CB0A3F-FE50-456C-9A33-F5B0F16173C4}"/>
                </a:ext>
              </a:extLst>
            </p:cNvPr>
            <p:cNvSpPr/>
            <p:nvPr/>
          </p:nvSpPr>
          <p:spPr>
            <a:xfrm>
              <a:off x="152997" y="936001"/>
              <a:ext cx="64821" cy="89052"/>
            </a:xfrm>
            <a:custGeom>
              <a:avLst/>
              <a:gdLst/>
              <a:ahLst/>
              <a:cxnLst/>
              <a:rect l="0" t="0" r="0" b="0"/>
              <a:pathLst>
                <a:path w="64821" h="89052">
                  <a:moveTo>
                    <a:pt x="32410" y="0"/>
                  </a:moveTo>
                  <a:lnTo>
                    <a:pt x="64821" y="89052"/>
                  </a:lnTo>
                  <a:cubicBezTo>
                    <a:pt x="32410" y="69367"/>
                    <a:pt x="0" y="89052"/>
                    <a:pt x="0" y="89052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08">
              <a:extLst>
                <a:ext uri="{FF2B5EF4-FFF2-40B4-BE49-F238E27FC236}">
                  <a16:creationId xmlns:a16="http://schemas.microsoft.com/office/drawing/2014/main" id="{92012476-75A6-495E-9008-2B69AEA3A35B}"/>
                </a:ext>
              </a:extLst>
            </p:cNvPr>
            <p:cNvSpPr/>
            <p:nvPr/>
          </p:nvSpPr>
          <p:spPr>
            <a:xfrm>
              <a:off x="4650351" y="1005371"/>
              <a:ext cx="737997" cy="272631"/>
            </a:xfrm>
            <a:custGeom>
              <a:avLst/>
              <a:gdLst/>
              <a:ahLst/>
              <a:cxnLst/>
              <a:rect l="0" t="0" r="0" b="0"/>
              <a:pathLst>
                <a:path w="737997" h="272631">
                  <a:moveTo>
                    <a:pt x="0" y="272631"/>
                  </a:moveTo>
                  <a:lnTo>
                    <a:pt x="0" y="83630"/>
                  </a:lnTo>
                  <a:lnTo>
                    <a:pt x="737997" y="83630"/>
                  </a:lnTo>
                  <a:lnTo>
                    <a:pt x="737997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09">
              <a:extLst>
                <a:ext uri="{FF2B5EF4-FFF2-40B4-BE49-F238E27FC236}">
                  <a16:creationId xmlns:a16="http://schemas.microsoft.com/office/drawing/2014/main" id="{833E627B-EF3E-44B3-8AB6-365DB688226D}"/>
                </a:ext>
              </a:extLst>
            </p:cNvPr>
            <p:cNvSpPr/>
            <p:nvPr/>
          </p:nvSpPr>
          <p:spPr>
            <a:xfrm>
              <a:off x="5355939" y="936001"/>
              <a:ext cx="64821" cy="89052"/>
            </a:xfrm>
            <a:custGeom>
              <a:avLst/>
              <a:gdLst/>
              <a:ahLst/>
              <a:cxnLst/>
              <a:rect l="0" t="0" r="0" b="0"/>
              <a:pathLst>
                <a:path w="64821" h="89052">
                  <a:moveTo>
                    <a:pt x="32410" y="0"/>
                  </a:moveTo>
                  <a:lnTo>
                    <a:pt x="64821" y="89052"/>
                  </a:lnTo>
                  <a:cubicBezTo>
                    <a:pt x="64821" y="89052"/>
                    <a:pt x="32410" y="69367"/>
                    <a:pt x="0" y="89052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1" name="Google Shape;338;p21">
            <a:extLst>
              <a:ext uri="{FF2B5EF4-FFF2-40B4-BE49-F238E27FC236}">
                <a16:creationId xmlns:a16="http://schemas.microsoft.com/office/drawing/2014/main" id="{AAAE6F7B-A0F5-40F7-8E9B-9284C5965D3E}"/>
              </a:ext>
            </a:extLst>
          </p:cNvPr>
          <p:cNvSpPr txBox="1"/>
          <p:nvPr/>
        </p:nvSpPr>
        <p:spPr>
          <a:xfrm>
            <a:off x="10690156" y="4362202"/>
            <a:ext cx="6067083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4.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36279" y="1524918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444331" y="1128066"/>
            <a:ext cx="73205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niên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xem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niên,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5427F3A-9639-4A3A-B34C-47646597A8D5}"/>
              </a:ext>
            </a:extLst>
          </p:cNvPr>
          <p:cNvGrpSpPr/>
          <p:nvPr/>
        </p:nvGrpSpPr>
        <p:grpSpPr>
          <a:xfrm>
            <a:off x="10508634" y="6323042"/>
            <a:ext cx="6691003" cy="1370381"/>
            <a:chOff x="0" y="0"/>
            <a:chExt cx="2953516" cy="88073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214352B-72A8-42EF-A4CA-90C56FA7808A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953509" cy="880738"/>
            </a:xfrm>
            <a:prstGeom prst="rect">
              <a:avLst/>
            </a:prstGeom>
          </p:spPr>
        </p:pic>
        <p:sp>
          <p:nvSpPr>
            <p:cNvPr id="67" name="Shape 1014">
              <a:extLst>
                <a:ext uri="{FF2B5EF4-FFF2-40B4-BE49-F238E27FC236}">
                  <a16:creationId xmlns:a16="http://schemas.microsoft.com/office/drawing/2014/main" id="{6706CE06-F1F1-48B4-B480-28ACD7D0E85E}"/>
                </a:ext>
              </a:extLst>
            </p:cNvPr>
            <p:cNvSpPr/>
            <p:nvPr/>
          </p:nvSpPr>
          <p:spPr>
            <a:xfrm>
              <a:off x="4" y="7"/>
              <a:ext cx="2953512" cy="880732"/>
            </a:xfrm>
            <a:custGeom>
              <a:avLst/>
              <a:gdLst/>
              <a:ahLst/>
              <a:cxnLst/>
              <a:rect l="0" t="0" r="0" b="0"/>
              <a:pathLst>
                <a:path w="2953512" h="880732">
                  <a:moveTo>
                    <a:pt x="0" y="880732"/>
                  </a:moveTo>
                  <a:lnTo>
                    <a:pt x="2953512" y="880732"/>
                  </a:lnTo>
                  <a:lnTo>
                    <a:pt x="2953512" y="0"/>
                  </a:lnTo>
                  <a:lnTo>
                    <a:pt x="0" y="0"/>
                  </a:lnTo>
                  <a:close/>
                </a:path>
              </a:pathLst>
            </a:custGeom>
            <a:ln w="5982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0917601" y="8225580"/>
            <a:ext cx="6067083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5.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867789" y="5234775"/>
            <a:ext cx="90428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cung </a:t>
            </a:r>
            <a:r>
              <a:rPr lang="vi-VN" sz="2400" dirty="0" err="1">
                <a:latin typeface="+mj-lt"/>
              </a:rPr>
              <a:t>cấp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nút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tìm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nút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trên trang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4), sau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khoá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5)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nút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Tìm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kiếm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trong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1" name="Google Shape;338;p21">
            <a:extLst>
              <a:ext uri="{FF2B5EF4-FFF2-40B4-BE49-F238E27FC236}">
                <a16:creationId xmlns:a16="http://schemas.microsoft.com/office/drawing/2014/main" id="{95EDEB0D-F7E1-43AE-B77D-72D30021F1D1}"/>
              </a:ext>
            </a:extLst>
          </p:cNvPr>
          <p:cNvSpPr txBox="1"/>
          <p:nvPr/>
        </p:nvSpPr>
        <p:spPr>
          <a:xfrm>
            <a:off x="912844" y="8035080"/>
            <a:ext cx="6773831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•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•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Shape 982">
            <a:extLst>
              <a:ext uri="{FF2B5EF4-FFF2-40B4-BE49-F238E27FC236}">
                <a16:creationId xmlns:a16="http://schemas.microsoft.com/office/drawing/2014/main" id="{5CA28062-CA0E-415E-85B4-1C316455BB62}"/>
              </a:ext>
            </a:extLst>
          </p:cNvPr>
          <p:cNvSpPr/>
          <p:nvPr/>
        </p:nvSpPr>
        <p:spPr>
          <a:xfrm>
            <a:off x="7317678" y="8035080"/>
            <a:ext cx="433009" cy="462808"/>
          </a:xfrm>
          <a:custGeom>
            <a:avLst/>
            <a:gdLst/>
            <a:ahLst/>
            <a:cxnLst/>
            <a:rect l="0" t="0" r="0" b="0"/>
            <a:pathLst>
              <a:path w="210312" h="203302">
                <a:moveTo>
                  <a:pt x="31547" y="106909"/>
                </a:moveTo>
                <a:lnTo>
                  <a:pt x="0" y="106909"/>
                </a:lnTo>
                <a:lnTo>
                  <a:pt x="101651" y="0"/>
                </a:lnTo>
                <a:lnTo>
                  <a:pt x="210312" y="105156"/>
                </a:lnTo>
                <a:lnTo>
                  <a:pt x="173508" y="105156"/>
                </a:lnTo>
                <a:lnTo>
                  <a:pt x="173508" y="203302"/>
                </a:lnTo>
                <a:lnTo>
                  <a:pt x="122682" y="203302"/>
                </a:lnTo>
                <a:lnTo>
                  <a:pt x="122682" y="145466"/>
                </a:lnTo>
                <a:lnTo>
                  <a:pt x="80620" y="145466"/>
                </a:lnTo>
                <a:lnTo>
                  <a:pt x="80620" y="203302"/>
                </a:lnTo>
                <a:lnTo>
                  <a:pt x="31331" y="203302"/>
                </a:lnTo>
                <a:lnTo>
                  <a:pt x="31547" y="106909"/>
                </a:lnTo>
                <a:close/>
              </a:path>
            </a:pathLst>
          </a:custGeom>
          <a:ln w="17145" cap="rnd">
            <a:round/>
          </a:ln>
        </p:spPr>
        <p:style>
          <a:lnRef idx="1">
            <a:srgbClr val="00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3" name="Shape 987">
            <a:extLst>
              <a:ext uri="{FF2B5EF4-FFF2-40B4-BE49-F238E27FC236}">
                <a16:creationId xmlns:a16="http://schemas.microsoft.com/office/drawing/2014/main" id="{F1B32299-4686-4711-822E-843BBEAF3B0B}"/>
              </a:ext>
            </a:extLst>
          </p:cNvPr>
          <p:cNvSpPr/>
          <p:nvPr/>
        </p:nvSpPr>
        <p:spPr>
          <a:xfrm>
            <a:off x="7028690" y="8559517"/>
            <a:ext cx="288987" cy="462808"/>
          </a:xfrm>
          <a:custGeom>
            <a:avLst/>
            <a:gdLst/>
            <a:ahLst/>
            <a:cxnLst/>
            <a:rect l="0" t="0" r="0" b="0"/>
            <a:pathLst>
              <a:path w="128925" h="193104">
                <a:moveTo>
                  <a:pt x="664" y="0"/>
                </a:moveTo>
                <a:cubicBezTo>
                  <a:pt x="16944" y="0"/>
                  <a:pt x="33225" y="6235"/>
                  <a:pt x="45703" y="18707"/>
                </a:cubicBezTo>
                <a:cubicBezTo>
                  <a:pt x="67775" y="42214"/>
                  <a:pt x="69312" y="76759"/>
                  <a:pt x="52548" y="101714"/>
                </a:cubicBezTo>
                <a:lnTo>
                  <a:pt x="63800" y="111417"/>
                </a:lnTo>
                <a:lnTo>
                  <a:pt x="70645" y="107226"/>
                </a:lnTo>
                <a:lnTo>
                  <a:pt x="128925" y="165392"/>
                </a:lnTo>
                <a:cubicBezTo>
                  <a:pt x="128925" y="165392"/>
                  <a:pt x="128925" y="175006"/>
                  <a:pt x="121852" y="183388"/>
                </a:cubicBezTo>
                <a:cubicBezTo>
                  <a:pt x="113698" y="193104"/>
                  <a:pt x="101112" y="191783"/>
                  <a:pt x="101112" y="191783"/>
                </a:cubicBezTo>
                <a:lnTo>
                  <a:pt x="42832" y="134938"/>
                </a:lnTo>
                <a:lnTo>
                  <a:pt x="48573" y="126657"/>
                </a:lnTo>
                <a:lnTo>
                  <a:pt x="37308" y="115621"/>
                </a:lnTo>
                <a:cubicBezTo>
                  <a:pt x="31072" y="120117"/>
                  <a:pt x="24229" y="123317"/>
                  <a:pt x="17128" y="125240"/>
                </a:cubicBezTo>
                <a:lnTo>
                  <a:pt x="0" y="126788"/>
                </a:lnTo>
                <a:lnTo>
                  <a:pt x="0" y="113547"/>
                </a:lnTo>
                <a:lnTo>
                  <a:pt x="18363" y="109925"/>
                </a:lnTo>
                <a:cubicBezTo>
                  <a:pt x="24254" y="107511"/>
                  <a:pt x="29799" y="103889"/>
                  <a:pt x="34653" y="99060"/>
                </a:cubicBezTo>
                <a:cubicBezTo>
                  <a:pt x="54085" y="79642"/>
                  <a:pt x="54085" y="49175"/>
                  <a:pt x="34653" y="29743"/>
                </a:cubicBezTo>
                <a:cubicBezTo>
                  <a:pt x="24944" y="20085"/>
                  <a:pt x="12473" y="15256"/>
                  <a:pt x="0" y="15256"/>
                </a:cubicBezTo>
                <a:lnTo>
                  <a:pt x="0" y="129"/>
                </a:lnTo>
                <a:lnTo>
                  <a:pt x="664" y="0"/>
                </a:lnTo>
                <a:close/>
              </a:path>
            </a:pathLst>
          </a:custGeom>
          <a:ln w="0" cap="rnd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4" name="Shape 986">
            <a:extLst>
              <a:ext uri="{FF2B5EF4-FFF2-40B4-BE49-F238E27FC236}">
                <a16:creationId xmlns:a16="http://schemas.microsoft.com/office/drawing/2014/main" id="{69747B0A-4A7A-4A0E-9771-CA619AA6441B}"/>
              </a:ext>
            </a:extLst>
          </p:cNvPr>
          <p:cNvSpPr/>
          <p:nvPr/>
        </p:nvSpPr>
        <p:spPr>
          <a:xfrm>
            <a:off x="6872287" y="8559516"/>
            <a:ext cx="156403" cy="298734"/>
          </a:xfrm>
          <a:custGeom>
            <a:avLst/>
            <a:gdLst/>
            <a:ahLst/>
            <a:cxnLst/>
            <a:rect l="0" t="0" r="0" b="0"/>
            <a:pathLst>
              <a:path w="63082" h="127075">
                <a:moveTo>
                  <a:pt x="63082" y="0"/>
                </a:moveTo>
                <a:lnTo>
                  <a:pt x="63082" y="15126"/>
                </a:lnTo>
                <a:cubicBezTo>
                  <a:pt x="50609" y="15126"/>
                  <a:pt x="38135" y="19955"/>
                  <a:pt x="28419" y="29614"/>
                </a:cubicBezTo>
                <a:cubicBezTo>
                  <a:pt x="9001" y="49045"/>
                  <a:pt x="9001" y="79512"/>
                  <a:pt x="28419" y="98930"/>
                </a:cubicBezTo>
                <a:cubicBezTo>
                  <a:pt x="38135" y="108589"/>
                  <a:pt x="50609" y="113418"/>
                  <a:pt x="63082" y="113418"/>
                </a:cubicBezTo>
                <a:lnTo>
                  <a:pt x="63082" y="113418"/>
                </a:lnTo>
                <a:lnTo>
                  <a:pt x="63082" y="126659"/>
                </a:lnTo>
                <a:lnTo>
                  <a:pt x="58477" y="127075"/>
                </a:lnTo>
                <a:cubicBezTo>
                  <a:pt x="43935" y="125861"/>
                  <a:pt x="29752" y="119624"/>
                  <a:pt x="18716" y="108531"/>
                </a:cubicBezTo>
                <a:cubicBezTo>
                  <a:pt x="12478" y="102325"/>
                  <a:pt x="7798" y="95159"/>
                  <a:pt x="4679" y="87511"/>
                </a:cubicBezTo>
                <a:lnTo>
                  <a:pt x="0" y="63604"/>
                </a:lnTo>
                <a:lnTo>
                  <a:pt x="0" y="63601"/>
                </a:lnTo>
                <a:lnTo>
                  <a:pt x="4679" y="39670"/>
                </a:lnTo>
                <a:cubicBezTo>
                  <a:pt x="7798" y="32007"/>
                  <a:pt x="12478" y="24816"/>
                  <a:pt x="18716" y="18578"/>
                </a:cubicBezTo>
                <a:cubicBezTo>
                  <a:pt x="24952" y="12342"/>
                  <a:pt x="32140" y="7665"/>
                  <a:pt x="39803" y="4547"/>
                </a:cubicBezTo>
                <a:lnTo>
                  <a:pt x="63082" y="0"/>
                </a:lnTo>
                <a:close/>
              </a:path>
            </a:pathLst>
          </a:custGeom>
          <a:ln w="0" cap="rnd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71" grpId="0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062736" y="2137976"/>
            <a:ext cx="55803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website. </a:t>
            </a: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31730" y="4498127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142162" y="4486141"/>
            <a:ext cx="5160176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3071304" y="6905208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5620932" y="6905208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3049194" y="8063536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DDF3D4-7644-469E-A662-546908C4C15A}"/>
              </a:ext>
            </a:extLst>
          </p:cNvPr>
          <p:cNvSpPr txBox="1"/>
          <p:nvPr/>
        </p:nvSpPr>
        <p:spPr>
          <a:xfrm>
            <a:off x="5633527" y="8063536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thao</a:t>
            </a:r>
            <a:r>
              <a:rPr lang="en-US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CCA82F-EE04-451C-8088-7CCE63D4B61E}"/>
              </a:ext>
            </a:extLst>
          </p:cNvPr>
          <p:cNvSpPr/>
          <p:nvPr/>
        </p:nvSpPr>
        <p:spPr>
          <a:xfrm>
            <a:off x="5520425" y="7943596"/>
            <a:ext cx="1851430" cy="7661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80415" y="1954797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tác</a:t>
            </a:r>
            <a:r>
              <a:rPr lang="vi-VN" sz="5400" b="1" dirty="0">
                <a:latin typeface="Paytone One"/>
                <a:sym typeface="Paytone One"/>
              </a:rPr>
              <a:t>, chia </a:t>
            </a:r>
            <a:r>
              <a:rPr lang="vi-VN" sz="5400" b="1" dirty="0" err="1">
                <a:latin typeface="Paytone One"/>
                <a:sym typeface="Paytone One"/>
              </a:rPr>
              <a:t>sẻ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sz="5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95CF4C-AFC9-4E32-BA75-9826028E11D4}"/>
              </a:ext>
            </a:extLst>
          </p:cNvPr>
          <p:cNvGrpSpPr/>
          <p:nvPr/>
        </p:nvGrpSpPr>
        <p:grpSpPr>
          <a:xfrm>
            <a:off x="10679274" y="2401792"/>
            <a:ext cx="2042475" cy="759433"/>
            <a:chOff x="10697" y="0"/>
            <a:chExt cx="1437576" cy="502095"/>
          </a:xfrm>
        </p:grpSpPr>
        <p:sp>
          <p:nvSpPr>
            <p:cNvPr id="23" name="Shape 652">
              <a:extLst>
                <a:ext uri="{FF2B5EF4-FFF2-40B4-BE49-F238E27FC236}">
                  <a16:creationId xmlns:a16="http://schemas.microsoft.com/office/drawing/2014/main" id="{E53ADF78-D63C-4076-84CD-E0C5B3173090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4">
              <a:extLst>
                <a:ext uri="{FF2B5EF4-FFF2-40B4-BE49-F238E27FC236}">
                  <a16:creationId xmlns:a16="http://schemas.microsoft.com/office/drawing/2014/main" id="{C8EDBC0D-9A7A-4B32-89CE-834D88FA05D2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5">
              <a:extLst>
                <a:ext uri="{FF2B5EF4-FFF2-40B4-BE49-F238E27FC236}">
                  <a16:creationId xmlns:a16="http://schemas.microsoft.com/office/drawing/2014/main" id="{D48D9AB4-729C-413E-B7A5-AA27F4BBCE1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81B296A-EE27-4D07-B802-AC2F7D124F38}"/>
              </a:ext>
            </a:extLst>
          </p:cNvPr>
          <p:cNvSpPr txBox="1"/>
          <p:nvPr/>
        </p:nvSpPr>
        <p:spPr>
          <a:xfrm>
            <a:off x="12226695" y="2581453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A63606-39FB-4C21-A048-151FE9D20B35}"/>
              </a:ext>
            </a:extLst>
          </p:cNvPr>
          <p:cNvSpPr txBox="1"/>
          <p:nvPr/>
        </p:nvSpPr>
        <p:spPr>
          <a:xfrm>
            <a:off x="12753754" y="2578224"/>
            <a:ext cx="3404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F4F6B-C757-4A82-BCFF-125D1B953E1A}"/>
              </a:ext>
            </a:extLst>
          </p:cNvPr>
          <p:cNvSpPr txBox="1"/>
          <p:nvPr/>
        </p:nvSpPr>
        <p:spPr>
          <a:xfrm>
            <a:off x="10711280" y="2572615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0711280" y="3460048"/>
            <a:ext cx="57084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Khoa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viên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tuổi</a:t>
            </a:r>
            <a:r>
              <a:rPr lang="vi-VN" sz="2400" dirty="0">
                <a:latin typeface="+mj-lt"/>
              </a:rPr>
              <a:t>. An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 thông tin trong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 Minh đang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minh </a:t>
            </a:r>
            <a:r>
              <a:rPr lang="vi-VN" sz="2400" dirty="0" err="1">
                <a:latin typeface="+mj-lt"/>
              </a:rPr>
              <a:t>họa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An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Minh, theo em Khoa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?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7984112" y="4004322"/>
            <a:ext cx="6332005" cy="543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sao </a:t>
            </a:r>
            <a:r>
              <a:rPr lang="vi-VN" sz="2400" dirty="0" err="1">
                <a:latin typeface="+mj-lt"/>
              </a:rPr>
              <a:t>chép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gửi</a:t>
            </a:r>
            <a:r>
              <a:rPr lang="vi-VN" sz="2400" dirty="0">
                <a:latin typeface="+mj-lt"/>
              </a:rPr>
              <a:t> qua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lưu </a:t>
            </a:r>
            <a:r>
              <a:rPr lang="vi-VN" sz="2400" dirty="0" err="1">
                <a:latin typeface="+mj-lt"/>
              </a:rPr>
              <a:t>trữ</a:t>
            </a:r>
            <a:r>
              <a:rPr lang="vi-VN" sz="2400" dirty="0">
                <a:latin typeface="+mj-lt"/>
              </a:rPr>
              <a:t> di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An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gửi</a:t>
            </a:r>
            <a:r>
              <a:rPr lang="vi-VN" sz="2400" dirty="0">
                <a:latin typeface="+mj-lt"/>
              </a:rPr>
              <a:t> thông tin cho Khoa qua thư </a:t>
            </a:r>
            <a:r>
              <a:rPr lang="vi-VN" sz="2400" dirty="0" err="1">
                <a:latin typeface="+mj-lt"/>
              </a:rPr>
              <a:t>điện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, trong khi Minh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mang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đến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nhà</a:t>
            </a:r>
            <a:r>
              <a:rPr lang="vi-VN" sz="2400" dirty="0">
                <a:latin typeface="+mj-lt"/>
              </a:rPr>
              <a:t> Khoa. Khoa sau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668852" y="4747007"/>
            <a:ext cx="840612" cy="7929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FE3657-F64B-4C55-B5AC-FBB89A5FD54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31680" y="517704"/>
            <a:ext cx="5048694" cy="3249953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9144000" y="4018730"/>
            <a:ext cx="40114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6.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300636" y="1172029"/>
            <a:ext cx="5372100" cy="152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chia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sẻ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gửi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qua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mạng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thiết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bị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lưu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trữ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E1D406-6510-423D-B00C-D623D19B44C3}"/>
              </a:ext>
            </a:extLst>
          </p:cNvPr>
          <p:cNvSpPr txBox="1"/>
          <p:nvPr/>
        </p:nvSpPr>
        <p:spPr>
          <a:xfrm>
            <a:off x="2210047" y="2852679"/>
            <a:ext cx="5372100" cy="103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71159" y="1169944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85611" y="5374139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568292" y="5299229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 lưu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85293" y="6507273"/>
            <a:ext cx="3560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20214" y="7211357"/>
            <a:ext cx="362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00636" y="7939664"/>
            <a:ext cx="5509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70EA7B-9D69-41B1-ABAE-92C864B9C24B}"/>
              </a:ext>
            </a:extLst>
          </p:cNvPr>
          <p:cNvSpPr txBox="1"/>
          <p:nvPr/>
        </p:nvSpPr>
        <p:spPr>
          <a:xfrm>
            <a:off x="2283679" y="8660195"/>
            <a:ext cx="5160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49524A-4CCC-45BE-9857-02590B4EE60D}"/>
              </a:ext>
            </a:extLst>
          </p:cNvPr>
          <p:cNvSpPr/>
          <p:nvPr/>
        </p:nvSpPr>
        <p:spPr>
          <a:xfrm>
            <a:off x="2385293" y="6551875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A0707F5-6F32-405E-8420-8865DAD49545}"/>
              </a:ext>
            </a:extLst>
          </p:cNvPr>
          <p:cNvSpPr/>
          <p:nvPr/>
        </p:nvSpPr>
        <p:spPr>
          <a:xfrm>
            <a:off x="2323020" y="7200798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F2C314C-87F1-4F40-A367-54FF5749221A}"/>
              </a:ext>
            </a:extLst>
          </p:cNvPr>
          <p:cNvSpPr/>
          <p:nvPr/>
        </p:nvSpPr>
        <p:spPr>
          <a:xfrm>
            <a:off x="2323020" y="7915441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3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4382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521317" y="898204"/>
            <a:ext cx="11094335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 trên </a:t>
            </a:r>
            <a:r>
              <a:rPr lang="vi-VN" sz="5400" b="1" dirty="0" err="1">
                <a:latin typeface="Paytone One"/>
                <a:sym typeface="Paytone One"/>
              </a:rPr>
              <a:t>website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chia </a:t>
            </a:r>
            <a:r>
              <a:rPr lang="vi-VN" sz="5400" b="1" dirty="0" err="1">
                <a:latin typeface="Paytone One"/>
                <a:sym typeface="Paytone One"/>
              </a:rPr>
              <a:t>sẻ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en-US" sz="5400" b="1" dirty="0" err="1">
                <a:latin typeface="Paytone One"/>
                <a:sym typeface="Paytone One"/>
              </a:rPr>
              <a:t>thông</a:t>
            </a:r>
            <a:r>
              <a:rPr lang="en-US" sz="5400" b="1" dirty="0">
                <a:latin typeface="Paytone One"/>
                <a:sym typeface="Paytone One"/>
              </a:rPr>
              <a:t> tin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282545" y="6210041"/>
            <a:ext cx="3635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156803" y="6166418"/>
            <a:ext cx="10884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thông tin </a:t>
            </a:r>
            <a:r>
              <a:rPr lang="vi-VN" sz="2800" dirty="0" err="1">
                <a:latin typeface="+mj-lt"/>
              </a:rPr>
              <a:t>về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2800" dirty="0">
                <a:latin typeface="+mj-lt"/>
              </a:rPr>
              <a:t> trên </a:t>
            </a:r>
            <a:r>
              <a:rPr lang="vi-VN" sz="2800" dirty="0" err="1">
                <a:latin typeface="+mj-lt"/>
              </a:rPr>
              <a:t>website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báo</a:t>
            </a:r>
            <a:r>
              <a:rPr lang="vi-VN" sz="2800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Thiếu</a:t>
            </a:r>
            <a:r>
              <a:rPr lang="vi-VN" sz="2800" i="1" dirty="0">
                <a:latin typeface="+mj-lt"/>
              </a:rPr>
              <a:t> niên </a:t>
            </a:r>
            <a:r>
              <a:rPr lang="vi-VN" sz="2800" i="1" dirty="0" err="1">
                <a:latin typeface="+mj-lt"/>
              </a:rPr>
              <a:t>Tiền</a:t>
            </a:r>
            <a:r>
              <a:rPr lang="vi-VN" sz="2800" i="1" dirty="0">
                <a:latin typeface="+mj-lt"/>
              </a:rPr>
              <a:t> phong </a:t>
            </a:r>
            <a:r>
              <a:rPr lang="vi-VN" sz="2800" i="1" dirty="0" err="1">
                <a:latin typeface="+mj-lt"/>
              </a:rPr>
              <a:t>và</a:t>
            </a:r>
            <a:r>
              <a:rPr lang="vi-VN" sz="2800" i="1" dirty="0">
                <a:latin typeface="+mj-lt"/>
              </a:rPr>
              <a:t> Nhi </a:t>
            </a:r>
            <a:r>
              <a:rPr lang="vi-VN" sz="2800" i="1" dirty="0" err="1">
                <a:latin typeface="+mj-lt"/>
              </a:rPr>
              <a:t>đồng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địa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thieunien.vn </a:t>
            </a:r>
            <a:r>
              <a:rPr lang="vi-VN" sz="2800" dirty="0" err="1">
                <a:latin typeface="+mj-lt"/>
              </a:rPr>
              <a:t>bằng</a:t>
            </a:r>
            <a:r>
              <a:rPr lang="vi-VN" sz="2800" dirty="0">
                <a:latin typeface="+mj-lt"/>
              </a:rPr>
              <a:t> công </a:t>
            </a:r>
            <a:r>
              <a:rPr lang="vi-VN" sz="2800" dirty="0" err="1">
                <a:latin typeface="+mj-lt"/>
              </a:rPr>
              <a:t>cụ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kiếm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website</a:t>
            </a:r>
            <a:r>
              <a:rPr lang="vi-VN" sz="2800" dirty="0">
                <a:latin typeface="+mj-lt"/>
              </a:rPr>
              <a:t>. Sao </a:t>
            </a:r>
            <a:r>
              <a:rPr lang="vi-VN" sz="2800" dirty="0" err="1">
                <a:latin typeface="+mj-lt"/>
              </a:rPr>
              <a:t>chép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hoặc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bày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thông tin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được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bản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ảnh</a:t>
            </a:r>
            <a:r>
              <a:rPr lang="vi-VN" sz="2800" dirty="0">
                <a:latin typeface="+mj-lt"/>
              </a:rPr>
              <a:t> trên </a:t>
            </a:r>
            <a:r>
              <a:rPr lang="vi-VN" sz="2800" dirty="0" err="1">
                <a:latin typeface="+mj-lt"/>
              </a:rPr>
              <a:t>máy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tính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1462</Words>
  <Application>Microsoft Office PowerPoint</Application>
  <PresentationFormat>Custom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Paytone One</vt:lpstr>
      <vt:lpstr>Lato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33</cp:revision>
  <dcterms:modified xsi:type="dcterms:W3CDTF">2024-10-03T13:32:37Z</dcterms:modified>
</cp:coreProperties>
</file>