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51" d="100"/>
          <a:sy n="51" d="100"/>
        </p:scale>
        <p:origin x="79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5657</TotalTime>
  <Words>834</Words>
  <Application>Microsoft Office PowerPoint</Application>
  <PresentationFormat>Widescreen</PresentationFormat>
  <Paragraphs>95</Paragraphs>
  <Slides>13</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vt:i4>
      </vt:variant>
    </vt:vector>
  </HeadingPairs>
  <TitlesOfParts>
    <vt:vector size="32"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189</cp:revision>
  <dcterms:created xsi:type="dcterms:W3CDTF">2021-11-14T08:33:55Z</dcterms:created>
  <dcterms:modified xsi:type="dcterms:W3CDTF">2024-10-03T09:13:50Z</dcterms:modified>
</cp:coreProperties>
</file>