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2" r:id="rId2"/>
    <p:sldId id="2988" r:id="rId3"/>
    <p:sldId id="2989" r:id="rId4"/>
    <p:sldId id="2999" r:id="rId5"/>
    <p:sldId id="2990" r:id="rId6"/>
    <p:sldId id="2992" r:id="rId7"/>
    <p:sldId id="3000" r:id="rId8"/>
    <p:sldId id="3001" r:id="rId9"/>
    <p:sldId id="2997" r:id="rId10"/>
    <p:sldId id="3002" r:id="rId11"/>
    <p:sldId id="299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51" d="100"/>
          <a:sy n="51" d="100"/>
        </p:scale>
        <p:origin x="79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8.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5" name="Picture 4">
            <a:extLst>
              <a:ext uri="{FF2B5EF4-FFF2-40B4-BE49-F238E27FC236}">
                <a16:creationId xmlns:a16="http://schemas.microsoft.com/office/drawing/2014/main" id="{986D6D41-BA83-4104-A805-0CC3B833720B}"/>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id="{CC95B043-5F8E-47B1-BFBA-A0A4E44214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7228" y="2878387"/>
            <a:ext cx="4077301" cy="3057977"/>
          </a:xfrm>
          <a:prstGeom prst="rect">
            <a:avLst/>
          </a:prstGeom>
        </p:spPr>
      </p:pic>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24898" y="419887"/>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303843" y="1218523"/>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3B1B756A-8D3A-4F0D-8677-F220A4F44D9B}"/>
              </a:ext>
            </a:extLst>
          </p:cNvPr>
          <p:cNvGrpSpPr/>
          <p:nvPr/>
        </p:nvGrpSpPr>
        <p:grpSpPr>
          <a:xfrm>
            <a:off x="614526" y="2928056"/>
            <a:ext cx="10962947" cy="2950001"/>
            <a:chOff x="522612" y="900102"/>
            <a:chExt cx="10962947" cy="2950001"/>
          </a:xfrm>
        </p:grpSpPr>
        <p:sp>
          <p:nvSpPr>
            <p:cNvPr id="22" name="Rectangle 21">
              <a:extLst>
                <a:ext uri="{FF2B5EF4-FFF2-40B4-BE49-F238E27FC236}">
                  <a16:creationId xmlns:a16="http://schemas.microsoft.com/office/drawing/2014/main" id="{535DDC69-E8F5-4EE1-A10A-75C3BB9C91B0}"/>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3724FC73-7A2A-4EFB-A419-ED721F6100F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Hãy hình dung một người hát theo video </a:t>
              </a:r>
              <a:endParaRPr lang="en-US"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1. T</a:t>
              </a:r>
              <a:r>
                <a:rPr lang="en-US" sz="2400">
                  <a:latin typeface="UTM Avo" panose="02040603050506020204" pitchFamily="18" charset="0"/>
                  <a:cs typeface="Times New Roman" panose="02020603050405020304" pitchFamily="18" charset="0"/>
                </a:rPr>
                <a:t>a</a:t>
              </a:r>
              <a:r>
                <a:rPr lang="vi-VN" sz="240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a16="http://schemas.microsoft.com/office/drawing/2014/main" id="{25799B56-34F3-44A9-AA87-C344680CCAB8}"/>
                </a:ext>
              </a:extLst>
            </p:cNvPr>
            <p:cNvGrpSpPr/>
            <p:nvPr/>
          </p:nvGrpSpPr>
          <p:grpSpPr>
            <a:xfrm>
              <a:off x="522612" y="900102"/>
              <a:ext cx="2898644" cy="880803"/>
              <a:chOff x="522612" y="900102"/>
              <a:chExt cx="2898644" cy="880803"/>
            </a:xfrm>
          </p:grpSpPr>
          <p:grpSp>
            <p:nvGrpSpPr>
              <p:cNvPr id="27" name="Group 26">
                <a:extLst>
                  <a:ext uri="{FF2B5EF4-FFF2-40B4-BE49-F238E27FC236}">
                    <a16:creationId xmlns:a16="http://schemas.microsoft.com/office/drawing/2014/main" id="{78E4813D-400D-4881-9C0E-9E7630023E59}"/>
                  </a:ext>
                </a:extLst>
              </p:cNvPr>
              <p:cNvGrpSpPr/>
              <p:nvPr/>
            </p:nvGrpSpPr>
            <p:grpSpPr>
              <a:xfrm>
                <a:off x="522612" y="1095583"/>
                <a:ext cx="2372989" cy="661656"/>
                <a:chOff x="5906375" y="1404722"/>
                <a:chExt cx="2372989" cy="661656"/>
              </a:xfrm>
            </p:grpSpPr>
            <p:sp>
              <p:nvSpPr>
                <p:cNvPr id="32" name="Rectangle: Top Corners Rounded 31">
                  <a:extLst>
                    <a:ext uri="{FF2B5EF4-FFF2-40B4-BE49-F238E27FC236}">
                      <a16:creationId xmlns:a16="http://schemas.microsoft.com/office/drawing/2014/main" id="{85207E77-C60E-462C-918B-98C976124954}"/>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a16="http://schemas.microsoft.com/office/drawing/2014/main" id="{EFEADF0E-4D83-4C21-8158-88D6342FAA64}"/>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97DE59F1-A36C-44F9-BBF8-652DB641113B}"/>
                  </a:ext>
                </a:extLst>
              </p:cNvPr>
              <p:cNvGrpSpPr/>
              <p:nvPr/>
            </p:nvGrpSpPr>
            <p:grpSpPr>
              <a:xfrm rot="20419193">
                <a:off x="2468303" y="900102"/>
                <a:ext cx="952953" cy="880803"/>
                <a:chOff x="8974078" y="279854"/>
                <a:chExt cx="3397172" cy="3224225"/>
              </a:xfrm>
            </p:grpSpPr>
            <p:pic>
              <p:nvPicPr>
                <p:cNvPr id="30" name="Picture 5">
                  <a:extLst>
                    <a:ext uri="{FF2B5EF4-FFF2-40B4-BE49-F238E27FC236}">
                      <a16:creationId xmlns:a16="http://schemas.microsoft.com/office/drawing/2014/main" id="{1CC5FAD1-ABCE-444A-BD7D-FA2A1B3F79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078" y="279854"/>
                  <a:ext cx="3397172" cy="3224225"/>
                </a:xfrm>
                <a:prstGeom prst="rect">
                  <a:avLst/>
                </a:prstGeom>
              </p:spPr>
            </p:pic>
            <p:pic>
              <p:nvPicPr>
                <p:cNvPr id="31" name="Picture 6">
                  <a:extLst>
                    <a:ext uri="{FF2B5EF4-FFF2-40B4-BE49-F238E27FC236}">
                      <a16:creationId xmlns:a16="http://schemas.microsoft.com/office/drawing/2014/main" id="{2061E464-4138-4914-BBAB-34C3EE5505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64793" y="565916"/>
                  <a:ext cx="2916628" cy="2768146"/>
                </a:xfrm>
                <a:prstGeom prst="rect">
                  <a:avLst/>
                </a:prstGeom>
              </p:spPr>
            </p:pic>
          </p:grpSp>
          <p:sp>
            <p:nvSpPr>
              <p:cNvPr id="29" name="Rectangle 28">
                <a:extLst>
                  <a:ext uri="{FF2B5EF4-FFF2-40B4-BE49-F238E27FC236}">
                    <a16:creationId xmlns:a16="http://schemas.microsoft.com/office/drawing/2014/main" id="{989E9CA8-A1CA-4126-8CED-73D73584EF88}"/>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Khi hát, mắt theo dõi lời bài hát, tai nghe tiếng nhạc, bộ não kết hợp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a16="http://schemas.microsoft.com/office/drawing/2014/main" id="{90AFA4E4-7B7E-4823-8469-DCEE6845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1CB12-C158-4B3B-A400-9263CE26958A}"/>
              </a:ext>
            </a:extLst>
          </p:cNvPr>
          <p:cNvPicPr>
            <a:picLocks noChangeAspect="1"/>
          </p:cNvPicPr>
          <p:nvPr/>
        </p:nvPicPr>
        <p:blipFill>
          <a:blip r:embed="rId2"/>
          <a:stretch>
            <a:fillRect/>
          </a:stretch>
        </p:blipFill>
        <p:spPr>
          <a:xfrm>
            <a:off x="2190275" y="402481"/>
            <a:ext cx="8072707" cy="3068529"/>
          </a:xfrm>
          <a:prstGeom prst="rect">
            <a:avLst/>
          </a:prstGeom>
        </p:spPr>
      </p:pic>
      <p:sp>
        <p:nvSpPr>
          <p:cNvPr id="6" name="Rectangle 5">
            <a:extLst>
              <a:ext uri="{FF2B5EF4-FFF2-40B4-BE49-F238E27FC236}">
                <a16:creationId xmlns:a16="http://schemas.microsoft.com/office/drawing/2014/main"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a16="http://schemas.microsoft.com/office/drawing/2014/main"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a16="http://schemas.microsoft.com/office/drawing/2014/main"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a16="http://schemas.microsoft.com/office/drawing/2014/main"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a16="http://schemas.microsoft.com/office/drawing/2014/main"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6F1906D-F09F-4ACC-A7E3-984E83034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a16="http://schemas.microsoft.com/office/drawing/2014/main"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a16="http://schemas.microsoft.com/office/drawing/2014/main" val="3049472007"/>
                    </a:ext>
                  </a:extLst>
                </a:gridCol>
                <a:gridCol w="3844212">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13" name="Rectangle 12">
            <a:extLst>
              <a:ext uri="{FF2B5EF4-FFF2-40B4-BE49-F238E27FC236}">
                <a16:creationId xmlns:a16="http://schemas.microsoft.com/office/drawing/2014/main"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a16="http://schemas.microsoft.com/office/drawing/2014/main"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a16="http://schemas.microsoft.com/office/drawing/2014/main"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a16="http://schemas.microsoft.com/office/drawing/2014/main"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a16="http://schemas.microsoft.com/office/drawing/2014/main"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a16="http://schemas.microsoft.com/office/drawing/2014/main"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a16="http://schemas.microsoft.com/office/drawing/2014/main" id="{1250EA16-3A77-4ED0-9B19-7CE2D0D574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a16="http://schemas.microsoft.com/office/drawing/2014/main"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a16="http://schemas.microsoft.com/office/drawing/2014/main"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a16="http://schemas.microsoft.com/office/drawing/2014/main"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a16="http://schemas.microsoft.com/office/drawing/2014/main"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a16="http://schemas.microsoft.com/office/drawing/2014/main"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0" name="Rectangle 19">
            <a:extLst>
              <a:ext uri="{FF2B5EF4-FFF2-40B4-BE49-F238E27FC236}">
                <a16:creationId xmlns:a16="http://schemas.microsoft.com/office/drawing/2014/main" id="{B47A0B8D-420C-435A-8865-FA530FA1BA18}"/>
              </a:ext>
            </a:extLst>
          </p:cNvPr>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a16="http://schemas.microsoft.com/office/drawing/2014/main" id="{61CC3836-CD26-4415-8E32-FA3C6309E379}"/>
              </a:ext>
            </a:extLst>
          </p:cNvPr>
          <p:cNvPicPr>
            <a:picLocks noChangeAspect="1"/>
          </p:cNvPicPr>
          <p:nvPr/>
        </p:nvPicPr>
        <p:blipFill>
          <a:blip r:embed="rId4"/>
          <a:stretch>
            <a:fillRect/>
          </a:stretch>
        </p:blipFill>
        <p:spPr>
          <a:xfrm>
            <a:off x="8499339" y="3780287"/>
            <a:ext cx="2421448" cy="2613627"/>
          </a:xfrm>
          <a:prstGeom prst="rect">
            <a:avLst/>
          </a:prstGeom>
        </p:spPr>
      </p:pic>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1019409216"/>
              </p:ext>
            </p:extLst>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a16="http://schemas.microsoft.com/office/drawing/2014/main" val="3049472007"/>
                    </a:ext>
                  </a:extLst>
                </a:gridCol>
                <a:gridCol w="4104390">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9" name="Rectangle 8">
            <a:extLst>
              <a:ext uri="{FF2B5EF4-FFF2-40B4-BE49-F238E27FC236}">
                <a16:creationId xmlns:a16="http://schemas.microsoft.com/office/drawing/2014/main"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5584</TotalTime>
  <Words>682</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User</cp:lastModifiedBy>
  <cp:revision>190</cp:revision>
  <dcterms:created xsi:type="dcterms:W3CDTF">2021-11-14T08:33:55Z</dcterms:created>
  <dcterms:modified xsi:type="dcterms:W3CDTF">2024-10-03T09:14:06Z</dcterms:modified>
</cp:coreProperties>
</file>