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51" d="100"/>
          <a:sy n="51" d="100"/>
        </p:scale>
        <p:origin x="799"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1105</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Microsoft YaHei</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191</cp:revision>
  <dcterms:created xsi:type="dcterms:W3CDTF">2021-11-14T08:33:00Z</dcterms:created>
  <dcterms:modified xsi:type="dcterms:W3CDTF">2024-10-03T13:30:57Z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