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51" d="100"/>
          <a:sy n="51" d="100"/>
        </p:scale>
        <p:origin x="7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3.xml><?xml version="1.0" encoding="utf-8"?>
<ds:datastoreItem xmlns:ds="http://schemas.openxmlformats.org/officeDocument/2006/customXml" ds:itemID="{6B4BB67E-F4FE-4DBE-9E1E-1927342F9F85}">
  <ds:schemaRef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5711</TotalTime>
  <Words>1024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Segoe UI Black</vt:lpstr>
      <vt:lpstr>Sitka Text</vt:lpstr>
      <vt:lpstr>SVN-Adam Gorry</vt:lpstr>
      <vt:lpstr>SVN-Androgyne</vt:lpstr>
      <vt:lpstr>SVN-Avo</vt:lpstr>
      <vt:lpstr>SVN-SAF</vt:lpstr>
      <vt:lpstr>Times New Roman</vt:lpstr>
      <vt:lpstr>UD Digi Kyokasho NK-B</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193</cp:revision>
  <dcterms:created xsi:type="dcterms:W3CDTF">2021-11-14T08:33:55Z</dcterms:created>
  <dcterms:modified xsi:type="dcterms:W3CDTF">2024-10-03T13:31:18Z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