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1" d="100"/>
          <a:sy n="51" d="100"/>
        </p:scale>
        <p:origin x="76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5596</TotalTime>
  <Words>816</Words>
  <Application>Microsoft Office PowerPoint</Application>
  <PresentationFormat>Widescreen</PresentationFormat>
  <Paragraphs>63</Paragraphs>
  <Slides>14</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183</cp:revision>
  <dcterms:created xsi:type="dcterms:W3CDTF">2021-11-14T08:33:55Z</dcterms:created>
  <dcterms:modified xsi:type="dcterms:W3CDTF">2024-11-04T12:35:25Z</dcterms:modified>
</cp:coreProperties>
</file>