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65" r:id="rId3"/>
    <p:sldId id="268" r:id="rId4"/>
    <p:sldId id="270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2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/>
        </p:nvSpPr>
        <p:spPr>
          <a:xfrm>
            <a:off x="395536" y="771550"/>
            <a:ext cx="3024336" cy="2880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395536" y="1252448"/>
            <a:ext cx="3024336" cy="2880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391507" y="1770733"/>
            <a:ext cx="3024336" cy="2880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365967" y="2181317"/>
            <a:ext cx="3024336" cy="2880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3617494" y="1252448"/>
            <a:ext cx="3024336" cy="288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3635896" y="771550"/>
            <a:ext cx="3024336" cy="288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3635896" y="1747651"/>
            <a:ext cx="3024336" cy="288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3644102" y="2181317"/>
            <a:ext cx="3024336" cy="288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391507" y="2628586"/>
            <a:ext cx="3024336" cy="2880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/>
        </p:nvSpPr>
        <p:spPr>
          <a:xfrm>
            <a:off x="395536" y="771550"/>
            <a:ext cx="3024336" cy="288032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395536" y="1252448"/>
            <a:ext cx="3024336" cy="288032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391507" y="1770733"/>
            <a:ext cx="3024336" cy="288032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365967" y="2181317"/>
            <a:ext cx="3024336" cy="288032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627784" y="1252448"/>
            <a:ext cx="3024336" cy="288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2627784" y="771550"/>
            <a:ext cx="3024336" cy="288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2627784" y="1770733"/>
            <a:ext cx="3024336" cy="288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2608459" y="2189477"/>
            <a:ext cx="3024336" cy="288032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391507" y="2628586"/>
            <a:ext cx="3024336" cy="288032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0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174</Words>
  <Application>Microsoft Office PowerPoint</Application>
  <PresentationFormat>On-screen Show (16:9)</PresentationFormat>
  <Paragraphs>96</Paragraphs>
  <Slides>11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kết nối</dc:title>
  <dc:creator>Bích Duy</dc:creator>
  <cp:lastModifiedBy>Thu Hien</cp:lastModifiedBy>
  <cp:revision>126</cp:revision>
  <dcterms:created xsi:type="dcterms:W3CDTF">2014-04-01T16:27:38Z</dcterms:created>
  <dcterms:modified xsi:type="dcterms:W3CDTF">2022-09-25T08:12:39Z</dcterms:modified>
</cp:coreProperties>
</file>