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4" r:id="rId3"/>
    <p:sldId id="270" r:id="rId4"/>
    <p:sldId id="258" r:id="rId5"/>
    <p:sldId id="267" r:id="rId6"/>
    <p:sldId id="269" r:id="rId7"/>
    <p:sldId id="259" r:id="rId8"/>
    <p:sldId id="260" r:id="rId9"/>
    <p:sldId id="265"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C99504-03E0-4AA8-B0D8-5D1278025B33}" type="datetimeFigureOut">
              <a:rPr lang="en-US" smtClean="0"/>
              <a:pPr/>
              <a:t>22-Sep-23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99504-03E0-4AA8-B0D8-5D1278025B33}" type="datetimeFigureOut">
              <a:rPr lang="en-US" smtClean="0"/>
              <a:pPr/>
              <a:t>22-Sep-23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C99504-03E0-4AA8-B0D8-5D1278025B33}" type="datetimeFigureOut">
              <a:rPr lang="en-US" smtClean="0"/>
              <a:pPr/>
              <a:t>22-Sep-23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C99504-03E0-4AA8-B0D8-5D1278025B33}" type="datetimeFigureOut">
              <a:rPr lang="en-US" smtClean="0"/>
              <a:pPr/>
              <a:t>22-Sep-23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5C99504-03E0-4AA8-B0D8-5D1278025B33}" type="datetimeFigureOut">
              <a:rPr lang="en-US" smtClean="0"/>
              <a:pPr/>
              <a:t>22-Sep-23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C99504-03E0-4AA8-B0D8-5D1278025B33}" type="datetimeFigureOut">
              <a:rPr lang="en-US" smtClean="0"/>
              <a:pPr/>
              <a:t>22-Sep-23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1C35E4-2ABD-46B3-A1EA-2BAAB88AE9DE}"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C99504-03E0-4AA8-B0D8-5D1278025B33}" type="datetimeFigureOut">
              <a:rPr lang="en-US" smtClean="0"/>
              <a:pPr/>
              <a:t>22-Sep-23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C99504-03E0-4AA8-B0D8-5D1278025B33}" type="datetimeFigureOut">
              <a:rPr lang="en-US" smtClean="0"/>
              <a:pPr/>
              <a:t>22-Sep-23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99504-03E0-4AA8-B0D8-5D1278025B33}" type="datetimeFigureOut">
              <a:rPr lang="en-US" smtClean="0"/>
              <a:pPr/>
              <a:t>22-Sep-23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05C99504-03E0-4AA8-B0D8-5D1278025B33}" type="datetimeFigureOut">
              <a:rPr lang="en-US" smtClean="0"/>
              <a:pPr/>
              <a:t>22-Sep-23</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01C35E4-2ABD-46B3-A1EA-2BAAB88AE9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99504-03E0-4AA8-B0D8-5D1278025B33}" type="datetimeFigureOut">
              <a:rPr lang="en-US" smtClean="0"/>
              <a:pPr/>
              <a:t>22-Sep-23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1C35E4-2ABD-46B3-A1EA-2BAAB88AE9D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5C99504-03E0-4AA8-B0D8-5D1278025B33}" type="datetimeFigureOut">
              <a:rPr lang="en-US" smtClean="0"/>
              <a:pPr/>
              <a:t>22-Sep-23</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01C35E4-2ABD-46B3-A1EA-2BAAB88AE9D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4000" cy="6919070"/>
          </a:xfrm>
        </p:spPr>
      </p:pic>
    </p:spTree>
    <p:extLst>
      <p:ext uri="{BB962C8B-B14F-4D97-AF65-F5344CB8AC3E}">
        <p14:creationId xmlns:p14="http://schemas.microsoft.com/office/powerpoint/2010/main" val="2205775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416320"/>
          </a:xfrm>
          <a:prstGeom prst="rect">
            <a:avLst/>
          </a:prstGeom>
        </p:spPr>
        <p:txBody>
          <a:bodyPr wrap="square">
            <a:spAutoFit/>
          </a:bodyPr>
          <a:lstStyle/>
          <a:p>
            <a:pPr algn="just"/>
            <a:endParaRPr lang="en-US" sz="4800" b="1" smtClean="0">
              <a:latin typeface="Times New Roman" pitchFamily="18" charset="0"/>
              <a:cs typeface="Times New Roman" pitchFamily="18" charset="0"/>
            </a:endParaRPr>
          </a:p>
          <a:p>
            <a:pPr algn="just"/>
            <a:r>
              <a:rPr lang="en-US" sz="5400" b="1" smtClean="0">
                <a:latin typeface="Times New Roman" pitchFamily="18" charset="0"/>
                <a:cs typeface="Times New Roman" pitchFamily="18" charset="0"/>
              </a:rPr>
              <a:t>Kể </a:t>
            </a:r>
            <a:r>
              <a:rPr lang="en-US" sz="5400" b="1" smtClean="0">
                <a:latin typeface="Times New Roman" pitchFamily="18" charset="0"/>
                <a:cs typeface="Times New Roman" pitchFamily="18" charset="0"/>
              </a:rPr>
              <a:t>cũng lạ, hôm trước mình giống ếch, hôm nay</a:t>
            </a:r>
            <a:r>
              <a:rPr lang="en-US" sz="6000" b="1" smtClean="0">
                <a:solidFill>
                  <a:srgbClr val="FF0000"/>
                </a:solidFill>
                <a:latin typeface="Times New Roman" pitchFamily="18" charset="0"/>
                <a:cs typeface="Times New Roman" pitchFamily="18" charset="0"/>
              </a:rPr>
              <a:t>/</a:t>
            </a:r>
            <a:r>
              <a:rPr lang="en-US" sz="5400" b="1" smtClean="0">
                <a:latin typeface="Times New Roman" pitchFamily="18" charset="0"/>
                <a:cs typeface="Times New Roman" pitchFamily="18" charset="0"/>
              </a:rPr>
              <a:t> mình lại giống cá.</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576" y="0"/>
            <a:ext cx="9125712" cy="6844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304800"/>
            <a:ext cx="7010400" cy="762000"/>
          </a:xfrm>
          <a:prstGeom prst="rect">
            <a:avLst/>
          </a:prstGeom>
        </p:spPr>
      </p:pic>
    </p:spTree>
    <p:extLst>
      <p:ext uri="{BB962C8B-B14F-4D97-AF65-F5344CB8AC3E}">
        <p14:creationId xmlns:p14="http://schemas.microsoft.com/office/powerpoint/2010/main" val="25949045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520940" cy="548640"/>
          </a:xfrm>
        </p:spPr>
        <p:txBody>
          <a:bodyPr/>
          <a:lstStyle/>
          <a:p>
            <a:pPr algn="ctr"/>
            <a:r>
              <a:rPr lang="en-US" b="1" smtClean="0">
                <a:latin typeface="Times New Roman" pitchFamily="18" charset="0"/>
                <a:cs typeface="Times New Roman" pitchFamily="18" charset="0"/>
              </a:rPr>
              <a:t>NHẬT KÍ TẬP BƠI</a:t>
            </a:r>
            <a:endParaRPr lang="en-US"/>
          </a:p>
        </p:txBody>
      </p:sp>
      <p:sp>
        <p:nvSpPr>
          <p:cNvPr id="3" name="Content Placeholder 2"/>
          <p:cNvSpPr>
            <a:spLocks noGrp="1"/>
          </p:cNvSpPr>
          <p:nvPr>
            <p:ph idx="1"/>
          </p:nvPr>
        </p:nvSpPr>
        <p:spPr>
          <a:xfrm>
            <a:off x="0" y="609600"/>
            <a:ext cx="9144000" cy="6248400"/>
          </a:xfrm>
        </p:spPr>
        <p:txBody>
          <a:bodyPr>
            <a:normAutofit lnSpcReduction="10000"/>
          </a:bodyPr>
          <a:lstStyle/>
          <a:p>
            <a:pPr marL="0" indent="0" algn="just"/>
            <a:r>
              <a:rPr lang="en-US" b="0" smtClean="0">
                <a:latin typeface="Times New Roman" pitchFamily="18" charset="0"/>
                <a:cs typeface="Times New Roman" pitchFamily="18" charset="0"/>
              </a:rPr>
              <a:t> </a:t>
            </a:r>
            <a:r>
              <a:rPr lang="en-US" b="0" smtClean="0">
                <a:latin typeface="Times New Roman" pitchFamily="18" charset="0"/>
                <a:cs typeface="Times New Roman" pitchFamily="18" charset="0"/>
              </a:rPr>
              <a:t>     </a:t>
            </a:r>
            <a:r>
              <a:rPr lang="vi-VN" sz="2000" smtClean="0">
                <a:solidFill>
                  <a:srgbClr val="FF0000"/>
                </a:solidFill>
                <a:latin typeface="Times New Roman" pitchFamily="18" charset="0"/>
                <a:cs typeface="Times New Roman" pitchFamily="18" charset="0"/>
              </a:rPr>
              <a:t>Ngày</a:t>
            </a:r>
            <a:r>
              <a:rPr lang="vi-VN" sz="2000" smtClean="0">
                <a:solidFill>
                  <a:srgbClr val="FF0000"/>
                </a:solidFill>
                <a:latin typeface="Times New Roman" pitchFamily="18" charset="0"/>
                <a:cs typeface="Times New Roman" pitchFamily="18" charset="0"/>
              </a:rPr>
              <a:t>…. tháng….</a:t>
            </a:r>
          </a:p>
          <a:p>
            <a:pPr marL="0" indent="0" algn="just"/>
            <a:r>
              <a:rPr lang="en-US" sz="2000" smtClean="0">
                <a:solidFill>
                  <a:srgbClr val="FF0000"/>
                </a:solidFill>
                <a:latin typeface="Times New Roman" pitchFamily="18" charset="0"/>
                <a:cs typeface="Times New Roman" pitchFamily="18" charset="0"/>
              </a:rPr>
              <a:t>     </a:t>
            </a:r>
            <a:r>
              <a:rPr lang="vi-VN" sz="2000" smtClean="0">
                <a:solidFill>
                  <a:srgbClr val="FF0000"/>
                </a:solidFill>
                <a:latin typeface="Times New Roman" pitchFamily="18" charset="0"/>
                <a:cs typeface="Times New Roman" pitchFamily="18" charset="0"/>
              </a:rPr>
              <a:t>Hôm nay, mẹ đưa mình đi tập bơi. Mình rất phấn khích vì được mẹ chuẩn bị cho một chiếc mũ bơi cùng cặp kính bơi màu hồng rất đẹp. Cô giáo cũng khen đồ bơi của mình đáng yêu.</a:t>
            </a:r>
          </a:p>
          <a:p>
            <a:pPr marL="0" indent="0" algn="just"/>
            <a:r>
              <a:rPr lang="en-US" sz="2000" smtClean="0">
                <a:solidFill>
                  <a:srgbClr val="FF0000"/>
                </a:solidFill>
                <a:latin typeface="Times New Roman" pitchFamily="18" charset="0"/>
                <a:cs typeface="Times New Roman" pitchFamily="18" charset="0"/>
              </a:rPr>
              <a:t>     </a:t>
            </a:r>
            <a:r>
              <a:rPr lang="vi-VN" sz="2000" smtClean="0">
                <a:solidFill>
                  <a:srgbClr val="FF0000"/>
                </a:solidFill>
                <a:latin typeface="Times New Roman" pitchFamily="18" charset="0"/>
                <a:cs typeface="Times New Roman" pitchFamily="18" charset="0"/>
              </a:rPr>
              <a:t>Đầu tiên, cô dạy mình tập thở. Nhưng khi thở dưới nước, mình toàn bị sặc. Mình sợ đến mức không dám xuống nước nữa. Mẹ bảo do mình chưa quen. Mẹ vỗ về, động viên mình mãi. Thế là mình tiếp tục tập </a:t>
            </a:r>
            <a:r>
              <a:rPr lang="vi-VN" sz="2000" smtClean="0">
                <a:solidFill>
                  <a:srgbClr val="FF0000"/>
                </a:solidFill>
                <a:latin typeface="Times New Roman" pitchFamily="18" charset="0"/>
                <a:cs typeface="Times New Roman" pitchFamily="18" charset="0"/>
              </a:rPr>
              <a:t>l</a:t>
            </a:r>
            <a:r>
              <a:rPr lang="en-US" sz="2000" smtClean="0">
                <a:solidFill>
                  <a:srgbClr val="FF0000"/>
                </a:solidFill>
                <a:latin typeface="Times New Roman" pitchFamily="18" charset="0"/>
                <a:cs typeface="Times New Roman" pitchFamily="18" charset="0"/>
              </a:rPr>
              <a:t>uyện</a:t>
            </a:r>
            <a:r>
              <a:rPr lang="vi-VN" sz="2000" smtClean="0">
                <a:solidFill>
                  <a:srgbClr val="FF0000"/>
                </a:solidFill>
                <a:latin typeface="Times New Roman" pitchFamily="18" charset="0"/>
                <a:cs typeface="Times New Roman" pitchFamily="18" charset="0"/>
              </a:rPr>
              <a:t>.</a:t>
            </a:r>
            <a:endParaRPr lang="vi-VN" sz="2000" smtClean="0">
              <a:solidFill>
                <a:srgbClr val="FF0000"/>
              </a:solidFill>
              <a:latin typeface="Times New Roman" pitchFamily="18" charset="0"/>
              <a:cs typeface="Times New Roman" pitchFamily="18" charset="0"/>
            </a:endParaRPr>
          </a:p>
          <a:p>
            <a:pPr marL="0" indent="0" algn="just"/>
            <a:r>
              <a:rPr lang="en-US" sz="2000" smtClean="0">
                <a:solidFill>
                  <a:srgbClr val="FF0000"/>
                </a:solidFill>
                <a:latin typeface="Times New Roman" pitchFamily="18" charset="0"/>
                <a:cs typeface="Times New Roman" pitchFamily="18" charset="0"/>
              </a:rPr>
              <a:t>     </a:t>
            </a:r>
            <a:r>
              <a:rPr lang="vi-VN" sz="2000" smtClean="0">
                <a:solidFill>
                  <a:srgbClr val="FF0000"/>
                </a:solidFill>
                <a:latin typeface="Times New Roman" pitchFamily="18" charset="0"/>
                <a:cs typeface="Times New Roman" pitchFamily="18" charset="0"/>
              </a:rPr>
              <a:t>Cuối buổi, mình vẫn chưa thở dưới nước được. Mình thấy hơi buồn. Mình nghĩ lần sau, mình sẽ tập tốt hơn.</a:t>
            </a:r>
            <a:endParaRPr lang="en-US" sz="2000" smtClean="0">
              <a:solidFill>
                <a:srgbClr val="FF0000"/>
              </a:solidFill>
              <a:latin typeface="Times New Roman" pitchFamily="18" charset="0"/>
              <a:cs typeface="Times New Roman" pitchFamily="18" charset="0"/>
            </a:endParaRPr>
          </a:p>
          <a:p>
            <a:pPr marL="0" indent="0" algn="just"/>
            <a:r>
              <a:rPr lang="en-US"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    </a:t>
            </a:r>
            <a:r>
              <a:rPr lang="vi-VN" sz="2000" smtClean="0">
                <a:solidFill>
                  <a:srgbClr val="002060"/>
                </a:solidFill>
                <a:latin typeface="Times New Roman" pitchFamily="18" charset="0"/>
                <a:cs typeface="Times New Roman" pitchFamily="18" charset="0"/>
              </a:rPr>
              <a:t>Ngày</a:t>
            </a:r>
            <a:r>
              <a:rPr lang="vi-VN" sz="2000" smtClean="0">
                <a:solidFill>
                  <a:srgbClr val="002060"/>
                </a:solidFill>
                <a:latin typeface="Times New Roman" pitchFamily="18" charset="0"/>
                <a:cs typeface="Times New Roman" pitchFamily="18" charset="0"/>
              </a:rPr>
              <a:t>… tháng…</a:t>
            </a:r>
          </a:p>
          <a:p>
            <a:pPr marL="0" indent="0" algn="just"/>
            <a:r>
              <a:rPr lang="en-US" sz="2000" smtClean="0">
                <a:solidFill>
                  <a:srgbClr val="002060"/>
                </a:solidFill>
                <a:latin typeface="Times New Roman" pitchFamily="18" charset="0"/>
                <a:cs typeface="Times New Roman" pitchFamily="18" charset="0"/>
              </a:rPr>
              <a:t>     </a:t>
            </a:r>
            <a:r>
              <a:rPr lang="vi-VN" sz="2000" smtClean="0">
                <a:solidFill>
                  <a:srgbClr val="002060"/>
                </a:solidFill>
                <a:latin typeface="Times New Roman" pitchFamily="18" charset="0"/>
                <a:cs typeface="Times New Roman" pitchFamily="18" charset="0"/>
              </a:rPr>
              <a:t>Hôm nay, mình đã có cảm giác thích đi bơi. Mình không còn bị sặc nước nữa. Mình đã quen thở dưới nước rồi.</a:t>
            </a:r>
          </a:p>
          <a:p>
            <a:pPr marL="0" indent="0" algn="just"/>
            <a:r>
              <a:rPr lang="en-US" sz="2000" smtClean="0">
                <a:solidFill>
                  <a:srgbClr val="002060"/>
                </a:solidFill>
                <a:latin typeface="Times New Roman" pitchFamily="18" charset="0"/>
                <a:cs typeface="Times New Roman" pitchFamily="18" charset="0"/>
              </a:rPr>
              <a:t>     </a:t>
            </a:r>
            <a:r>
              <a:rPr lang="vi-VN" sz="2000" smtClean="0">
                <a:solidFill>
                  <a:srgbClr val="002060"/>
                </a:solidFill>
                <a:latin typeface="Times New Roman" pitchFamily="18" charset="0"/>
                <a:cs typeface="Times New Roman" pitchFamily="18" charset="0"/>
              </a:rPr>
              <a:t>Cô dạy mình động tác bơi ếch. Động tác đó thật lạ! Khi đạp chân, mình giống hệt như một con ếch ộp.</a:t>
            </a:r>
            <a:endParaRPr lang="en-US" sz="2000" smtClean="0">
              <a:solidFill>
                <a:srgbClr val="002060"/>
              </a:solidFill>
              <a:latin typeface="Times New Roman" pitchFamily="18" charset="0"/>
              <a:cs typeface="Times New Roman" pitchFamily="18" charset="0"/>
            </a:endParaRPr>
          </a:p>
          <a:p>
            <a:pPr marL="0" indent="0"/>
            <a:r>
              <a:rPr lang="en-US" sz="2000" smtClean="0">
                <a:latin typeface="Times New Roman" pitchFamily="18" charset="0"/>
                <a:cs typeface="Times New Roman" pitchFamily="18" charset="0"/>
              </a:rPr>
              <a:t> </a:t>
            </a:r>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Ngày</a:t>
            </a:r>
            <a:r>
              <a:rPr lang="vi-VN" sz="2000" smtClean="0">
                <a:latin typeface="Times New Roman" pitchFamily="18" charset="0"/>
                <a:cs typeface="Times New Roman" pitchFamily="18" charset="0"/>
              </a:rPr>
              <a:t>….tháng…..</a:t>
            </a:r>
          </a:p>
          <a:p>
            <a:pPr marL="0" indent="0" algn="just"/>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Học bơi chẳng dễ một chút nào. Thế mà mình đã biết bơi rồi. Mình như một chú cá nhỏ tung tăng trong nước. Kể cũng lạ, hôm trước mình giống ếch, hôm nay mình lại giống cá. Chẳng sao, con nào cũng biết bơi mà. Giống như mình ấy.</a:t>
            </a:r>
            <a:endParaRPr lang="en-US" sz="20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style>
          <a:lnRef idx="1">
            <a:schemeClr val="accent3"/>
          </a:lnRef>
          <a:fillRef idx="2">
            <a:schemeClr val="accent3"/>
          </a:fillRef>
          <a:effectRef idx="1">
            <a:schemeClr val="accent3"/>
          </a:effectRef>
          <a:fontRef idx="minor">
            <a:schemeClr val="dk1"/>
          </a:fontRef>
        </p:style>
        <p:txBody>
          <a:bodyPr/>
          <a:lstStyle/>
          <a:p>
            <a:pPr algn="ctr"/>
            <a:r>
              <a:rPr lang="en-US" b="1" smtClean="0">
                <a:latin typeface="Times New Roman" pitchFamily="18" charset="0"/>
                <a:cs typeface="Times New Roman" pitchFamily="18" charset="0"/>
              </a:rPr>
              <a:t>NHẬT KÍ TẬP BƠI</a:t>
            </a:r>
            <a:endParaRPr lang="en-US" b="1">
              <a:latin typeface="Times New Roman" pitchFamily="18" charset="0"/>
              <a:cs typeface="Times New Roman" pitchFamily="18" charset="0"/>
            </a:endParaRPr>
          </a:p>
        </p:txBody>
      </p:sp>
      <p:sp>
        <p:nvSpPr>
          <p:cNvPr id="4" name="Content Placeholder 3"/>
          <p:cNvSpPr>
            <a:spLocks noGrp="1"/>
          </p:cNvSpPr>
          <p:nvPr>
            <p:ph idx="1"/>
          </p:nvPr>
        </p:nvSpPr>
        <p:spPr>
          <a:xfrm>
            <a:off x="0" y="1447800"/>
            <a:ext cx="9144000" cy="54102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Ngày</a:t>
            </a:r>
            <a:r>
              <a:rPr lang="vi-VN" sz="2800">
                <a:latin typeface="Times New Roman" pitchFamily="18" charset="0"/>
                <a:cs typeface="Times New Roman" pitchFamily="18" charset="0"/>
              </a:rPr>
              <a:t>…. tháng….</a:t>
            </a:r>
          </a:p>
          <a:p>
            <a:pPr marL="0" indent="0" algn="just">
              <a:buNone/>
            </a:pP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Hôm </a:t>
            </a:r>
            <a:r>
              <a:rPr lang="vi-VN" sz="2800">
                <a:latin typeface="Times New Roman" pitchFamily="18" charset="0"/>
                <a:cs typeface="Times New Roman" pitchFamily="18" charset="0"/>
              </a:rPr>
              <a:t>nay, mẹ đưa mình đi tập bơi. Mình rất phấn khích vì được mẹ chuẩn bị cho một chiếc mũ bơi cùng cặp kính bơi màu hồng rất đẹp. Cô giáo cũng khen đồ bơi của mình đáng yêu.</a:t>
            </a:r>
          </a:p>
          <a:p>
            <a:pPr marL="0" indent="0" algn="just">
              <a:buNone/>
            </a:pP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Đầu </a:t>
            </a:r>
            <a:r>
              <a:rPr lang="vi-VN" sz="2800">
                <a:latin typeface="Times New Roman" pitchFamily="18" charset="0"/>
                <a:cs typeface="Times New Roman" pitchFamily="18" charset="0"/>
              </a:rPr>
              <a:t>tiên, cô dạy mình tập thở. Nhưng khi thở dưới nước, mình toàn bị sặc. Mình sợ đến mức không dám xuống nước nữa. Mẹ bảo do mình chưa quen. Mẹ vỗ về, động viên mình mãi. Thế là mình tiếp tục tập </a:t>
            </a:r>
            <a:r>
              <a:rPr lang="en-US" sz="2800" smtClean="0">
                <a:latin typeface="Times New Roman" pitchFamily="18" charset="0"/>
                <a:cs typeface="Times New Roman" pitchFamily="18" charset="0"/>
              </a:rPr>
              <a:t>luyện</a:t>
            </a:r>
            <a:r>
              <a:rPr lang="vi-VN" sz="2800" smtClean="0">
                <a:latin typeface="Times New Roman" pitchFamily="18" charset="0"/>
                <a:cs typeface="Times New Roman" pitchFamily="18" charset="0"/>
              </a:rPr>
              <a:t>.</a:t>
            </a:r>
            <a:endParaRPr lang="vi-VN" sz="2800">
              <a:latin typeface="Times New Roman" pitchFamily="18" charset="0"/>
              <a:cs typeface="Times New Roman" pitchFamily="18" charset="0"/>
            </a:endParaRPr>
          </a:p>
          <a:p>
            <a:pPr marL="0" indent="0" algn="just">
              <a:buNone/>
            </a:pP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Cuối </a:t>
            </a:r>
            <a:r>
              <a:rPr lang="vi-VN" sz="2800">
                <a:latin typeface="Times New Roman" pitchFamily="18" charset="0"/>
                <a:cs typeface="Times New Roman" pitchFamily="18" charset="0"/>
              </a:rPr>
              <a:t>buổi, mình vẫn chưa thở dưới nước được. Mình thấy hơi buồn. Mình nghĩ lần sau, mình sẽ tập tốt hơn</a:t>
            </a:r>
            <a:r>
              <a:rPr lang="vi-VN" sz="2800" smtClean="0">
                <a:latin typeface="Times New Roman" pitchFamily="18" charset="0"/>
                <a:cs typeface="Times New Roman" pitchFamily="18" charset="0"/>
              </a:rPr>
              <a:t>.</a:t>
            </a:r>
            <a:endParaRPr lang="vi-VN" sz="2800">
              <a:latin typeface="Times New Roman" pitchFamily="18" charset="0"/>
              <a:cs typeface="Times New Roman" pitchFamily="18" charset="0"/>
            </a:endParaRPr>
          </a:p>
        </p:txBody>
      </p:sp>
    </p:spTree>
    <p:extLst>
      <p:ext uri="{BB962C8B-B14F-4D97-AF65-F5344CB8AC3E}">
        <p14:creationId xmlns:p14="http://schemas.microsoft.com/office/powerpoint/2010/main" val="950637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228600" y="838200"/>
            <a:ext cx="8915400" cy="2585323"/>
          </a:xfrm>
          <a:prstGeom prst="rect">
            <a:avLst/>
          </a:prstGeom>
          <a:noFill/>
        </p:spPr>
        <p:txBody>
          <a:bodyPr wrap="square" rtlCol="0">
            <a:spAutoFit/>
          </a:bodyPr>
          <a:lstStyle/>
          <a:p>
            <a:pPr algn="just"/>
            <a:r>
              <a:rPr lang="en-US" sz="4000" b="1">
                <a:latin typeface="Times New Roman" pitchFamily="18" charset="0"/>
                <a:cs typeface="Times New Roman" pitchFamily="18" charset="0"/>
              </a:rPr>
              <a:t>Mình rất phấn </a:t>
            </a:r>
            <a:r>
              <a:rPr lang="en-US" sz="4000" b="1" smtClean="0">
                <a:latin typeface="Times New Roman" pitchFamily="18" charset="0"/>
                <a:cs typeface="Times New Roman" pitchFamily="18" charset="0"/>
              </a:rPr>
              <a:t>khích vì được mẹ chuẩn bị cho một chiếc mũ bơi cùng cặp kính bơi màu hồng rất đẹp.</a:t>
            </a:r>
          </a:p>
          <a:p>
            <a:r>
              <a:rPr lang="en-US" sz="2400" b="1" smtClean="0">
                <a:latin typeface="Times New Roman" pitchFamily="18" charset="0"/>
                <a:cs typeface="Times New Roman" pitchFamily="18" charset="0"/>
              </a:rPr>
              <a:t> </a:t>
            </a:r>
            <a:endParaRPr lang="en-US" sz="2400" b="1"/>
          </a:p>
          <a:p>
            <a:endParaRPr lang="en-US"/>
          </a:p>
        </p:txBody>
      </p:sp>
      <p:sp>
        <p:nvSpPr>
          <p:cNvPr id="7" name="TextBox 6"/>
          <p:cNvSpPr txBox="1"/>
          <p:nvPr/>
        </p:nvSpPr>
        <p:spPr>
          <a:xfrm>
            <a:off x="3657600" y="28956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32747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228600" y="838200"/>
            <a:ext cx="8915400" cy="3016210"/>
          </a:xfrm>
          <a:prstGeom prst="rect">
            <a:avLst/>
          </a:prstGeom>
          <a:noFill/>
        </p:spPr>
        <p:txBody>
          <a:bodyPr wrap="square" rtlCol="0">
            <a:spAutoFit/>
          </a:bodyPr>
          <a:lstStyle/>
          <a:p>
            <a:pPr algn="just"/>
            <a:r>
              <a:rPr lang="en-US" sz="4000" b="1">
                <a:latin typeface="Times New Roman" pitchFamily="18" charset="0"/>
                <a:cs typeface="Times New Roman" pitchFamily="18" charset="0"/>
              </a:rPr>
              <a:t>Mình rất phấn </a:t>
            </a:r>
            <a:r>
              <a:rPr lang="en-US" sz="4000" b="1" smtClean="0">
                <a:latin typeface="Times New Roman" pitchFamily="18" charset="0"/>
                <a:cs typeface="Times New Roman" pitchFamily="18" charset="0"/>
              </a:rPr>
              <a:t>khích</a:t>
            </a:r>
            <a:r>
              <a:rPr lang="en-US" sz="5400" b="1" smtClean="0">
                <a:solidFill>
                  <a:srgbClr val="FF0000"/>
                </a:solidFill>
                <a:latin typeface="Times New Roman" pitchFamily="18" charset="0"/>
                <a:cs typeface="Times New Roman" pitchFamily="18" charset="0"/>
              </a:rPr>
              <a:t>/</a:t>
            </a:r>
            <a:r>
              <a:rPr lang="en-US" sz="4000" b="1" smtClean="0">
                <a:solidFill>
                  <a:srgbClr val="FF0000"/>
                </a:solidFill>
                <a:latin typeface="Times New Roman" pitchFamily="18" charset="0"/>
                <a:cs typeface="Times New Roman" pitchFamily="18" charset="0"/>
              </a:rPr>
              <a:t> </a:t>
            </a:r>
            <a:r>
              <a:rPr lang="en-US" sz="4000" b="1" smtClean="0">
                <a:latin typeface="Times New Roman" pitchFamily="18" charset="0"/>
                <a:cs typeface="Times New Roman" pitchFamily="18" charset="0"/>
              </a:rPr>
              <a:t>vì được mẹ chuẩn bị cho một chiếc mũ </a:t>
            </a:r>
            <a:r>
              <a:rPr lang="en-US" sz="4000" b="1" smtClean="0">
                <a:latin typeface="Times New Roman" pitchFamily="18" charset="0"/>
                <a:cs typeface="Times New Roman" pitchFamily="18" charset="0"/>
              </a:rPr>
              <a:t>bơi</a:t>
            </a:r>
            <a:r>
              <a:rPr lang="en-US" sz="5400" b="1" smtClean="0">
                <a:solidFill>
                  <a:srgbClr val="FF0000"/>
                </a:solidFill>
                <a:latin typeface="Times New Roman" pitchFamily="18" charset="0"/>
                <a:cs typeface="Times New Roman" pitchFamily="18" charset="0"/>
              </a:rPr>
              <a:t>/</a:t>
            </a:r>
            <a:r>
              <a:rPr lang="en-US" sz="4000" b="1" smtClean="0">
                <a:latin typeface="Times New Roman" pitchFamily="18" charset="0"/>
                <a:cs typeface="Times New Roman" pitchFamily="18" charset="0"/>
              </a:rPr>
              <a:t> </a:t>
            </a:r>
            <a:r>
              <a:rPr lang="en-US" sz="4000" b="1" smtClean="0">
                <a:latin typeface="Times New Roman" pitchFamily="18" charset="0"/>
                <a:cs typeface="Times New Roman" pitchFamily="18" charset="0"/>
              </a:rPr>
              <a:t>cùng cặp kính bơi màu hồng rất đẹp.</a:t>
            </a:r>
          </a:p>
          <a:p>
            <a:r>
              <a:rPr lang="en-US" sz="2400" b="1" smtClean="0">
                <a:latin typeface="Times New Roman" pitchFamily="18" charset="0"/>
                <a:cs typeface="Times New Roman" pitchFamily="18" charset="0"/>
              </a:rPr>
              <a:t> </a:t>
            </a:r>
            <a:endParaRPr lang="en-US" sz="2400" b="1"/>
          </a:p>
          <a:p>
            <a:endParaRPr lang="en-US"/>
          </a:p>
        </p:txBody>
      </p:sp>
      <p:sp>
        <p:nvSpPr>
          <p:cNvPr id="7" name="TextBox 6"/>
          <p:cNvSpPr txBox="1"/>
          <p:nvPr/>
        </p:nvSpPr>
        <p:spPr>
          <a:xfrm>
            <a:off x="3657600" y="28956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32747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en-US" sz="4400" smtClean="0">
                <a:latin typeface="Times New Roman" pitchFamily="18" charset="0"/>
                <a:cs typeface="Times New Roman" pitchFamily="18" charset="0"/>
              </a:rPr>
              <a:t>     </a:t>
            </a:r>
            <a:r>
              <a:rPr lang="vi-VN" sz="4400" smtClean="0">
                <a:latin typeface="Times New Roman" pitchFamily="18" charset="0"/>
                <a:cs typeface="Times New Roman" pitchFamily="18" charset="0"/>
              </a:rPr>
              <a:t>Ngày</a:t>
            </a:r>
            <a:r>
              <a:rPr lang="vi-VN" sz="4400">
                <a:latin typeface="Times New Roman" pitchFamily="18" charset="0"/>
                <a:cs typeface="Times New Roman" pitchFamily="18" charset="0"/>
              </a:rPr>
              <a:t>… tháng…</a:t>
            </a:r>
          </a:p>
          <a:p>
            <a:pPr marL="0" indent="0" algn="just">
              <a:buNone/>
            </a:pPr>
            <a:r>
              <a:rPr lang="en-US" sz="4400" smtClean="0">
                <a:latin typeface="Times New Roman" pitchFamily="18" charset="0"/>
                <a:cs typeface="Times New Roman" pitchFamily="18" charset="0"/>
              </a:rPr>
              <a:t>     </a:t>
            </a:r>
            <a:r>
              <a:rPr lang="vi-VN" sz="4400" smtClean="0">
                <a:latin typeface="Times New Roman" pitchFamily="18" charset="0"/>
                <a:cs typeface="Times New Roman" pitchFamily="18" charset="0"/>
              </a:rPr>
              <a:t>Hôm </a:t>
            </a:r>
            <a:r>
              <a:rPr lang="vi-VN" sz="4400">
                <a:latin typeface="Times New Roman" pitchFamily="18" charset="0"/>
                <a:cs typeface="Times New Roman" pitchFamily="18" charset="0"/>
              </a:rPr>
              <a:t>nay, mình đã có cảm giác thích đi bơi. Mình không còn bị sặc nước nữa. Mình đã quen thở dưới nước rồi.</a:t>
            </a:r>
          </a:p>
          <a:p>
            <a:pPr marL="0" indent="0" algn="just">
              <a:buNone/>
            </a:pPr>
            <a:r>
              <a:rPr lang="en-US" sz="4400" smtClean="0">
                <a:latin typeface="Times New Roman" pitchFamily="18" charset="0"/>
                <a:cs typeface="Times New Roman" pitchFamily="18" charset="0"/>
              </a:rPr>
              <a:t>     </a:t>
            </a:r>
            <a:r>
              <a:rPr lang="vi-VN" sz="4400" smtClean="0">
                <a:latin typeface="Times New Roman" pitchFamily="18" charset="0"/>
                <a:cs typeface="Times New Roman" pitchFamily="18" charset="0"/>
              </a:rPr>
              <a:t>Cô </a:t>
            </a:r>
            <a:r>
              <a:rPr lang="vi-VN" sz="4400">
                <a:latin typeface="Times New Roman" pitchFamily="18" charset="0"/>
                <a:cs typeface="Times New Roman" pitchFamily="18" charset="0"/>
              </a:rPr>
              <a:t>dạy mình động tác bơi ếch. Động tác đó thật lạ! Khi đạp chân, mình giống hệt như một con ếch ộp.</a:t>
            </a:r>
          </a:p>
          <a:p>
            <a:pPr marL="0" indent="0" algn="just">
              <a:buNone/>
            </a:pPr>
            <a:endParaRPr lang="en-US"/>
          </a:p>
        </p:txBody>
      </p:sp>
    </p:spTree>
    <p:extLst>
      <p:ext uri="{BB962C8B-B14F-4D97-AF65-F5344CB8AC3E}">
        <p14:creationId xmlns:p14="http://schemas.microsoft.com/office/powerpoint/2010/main" val="3568065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en-US" sz="4400" b="0" smtClean="0">
                <a:latin typeface="Times New Roman" pitchFamily="18" charset="0"/>
                <a:cs typeface="Times New Roman" pitchFamily="18" charset="0"/>
              </a:rPr>
              <a:t>   </a:t>
            </a:r>
            <a:r>
              <a:rPr lang="en-US" sz="4400" smtClean="0">
                <a:latin typeface="Times New Roman" pitchFamily="18" charset="0"/>
                <a:cs typeface="Times New Roman" pitchFamily="18" charset="0"/>
              </a:rPr>
              <a:t>  </a:t>
            </a:r>
            <a:r>
              <a:rPr lang="vi-VN" sz="4400" smtClean="0">
                <a:latin typeface="Times New Roman" pitchFamily="18" charset="0"/>
                <a:cs typeface="Times New Roman" pitchFamily="18" charset="0"/>
              </a:rPr>
              <a:t>Ngày</a:t>
            </a:r>
            <a:r>
              <a:rPr lang="vi-VN" sz="4400">
                <a:latin typeface="Times New Roman" pitchFamily="18" charset="0"/>
                <a:cs typeface="Times New Roman" pitchFamily="18" charset="0"/>
              </a:rPr>
              <a:t>….tháng…..</a:t>
            </a:r>
          </a:p>
          <a:p>
            <a:pPr marL="0" indent="0" algn="just">
              <a:buNone/>
            </a:pPr>
            <a:r>
              <a:rPr lang="en-US" sz="4400" smtClean="0">
                <a:latin typeface="Times New Roman" pitchFamily="18" charset="0"/>
                <a:cs typeface="Times New Roman" pitchFamily="18" charset="0"/>
              </a:rPr>
              <a:t>     </a:t>
            </a:r>
            <a:r>
              <a:rPr lang="vi-VN" sz="4400" smtClean="0">
                <a:latin typeface="Times New Roman" pitchFamily="18" charset="0"/>
                <a:cs typeface="Times New Roman" pitchFamily="18" charset="0"/>
              </a:rPr>
              <a:t>Học </a:t>
            </a:r>
            <a:r>
              <a:rPr lang="vi-VN" sz="4400">
                <a:latin typeface="Times New Roman" pitchFamily="18" charset="0"/>
                <a:cs typeface="Times New Roman" pitchFamily="18" charset="0"/>
              </a:rPr>
              <a:t>bơi chẳng dễ một chút nào. Thế mà mình đã biết bơi rồi. Mình như một chú cá nhỏ tung tăng trong nước. Kể cũng lạ, hôm trước mình giống ếch, hôm nay mình lại giống cá. Chẳng sao, con nào cũng biết bơi mà. Giống như mình ấy</a:t>
            </a:r>
            <a:r>
              <a:rPr lang="vi-VN" sz="4400" smtClean="0">
                <a:latin typeface="Times New Roman" pitchFamily="18" charset="0"/>
                <a:cs typeface="Times New Roman" pitchFamily="18" charset="0"/>
              </a:rPr>
              <a:t>.</a:t>
            </a:r>
            <a:endParaRPr lang="vi-VN" sz="4400">
              <a:latin typeface="Times New Roman" pitchFamily="18" charset="0"/>
              <a:cs typeface="Times New Roman" pitchFamily="18" charset="0"/>
            </a:endParaRPr>
          </a:p>
        </p:txBody>
      </p:sp>
    </p:spTree>
    <p:extLst>
      <p:ext uri="{BB962C8B-B14F-4D97-AF65-F5344CB8AC3E}">
        <p14:creationId xmlns:p14="http://schemas.microsoft.com/office/powerpoint/2010/main" val="378883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228600" y="0"/>
            <a:ext cx="8915400" cy="4031873"/>
          </a:xfrm>
          <a:prstGeom prst="rect">
            <a:avLst/>
          </a:prstGeom>
          <a:noFill/>
        </p:spPr>
        <p:txBody>
          <a:bodyPr wrap="square" rtlCol="0">
            <a:spAutoFit/>
          </a:bodyPr>
          <a:lstStyle/>
          <a:p>
            <a:pPr algn="just"/>
            <a:endParaRPr lang="en-US" sz="4000" b="1" smtClean="0">
              <a:latin typeface="Times New Roman" pitchFamily="18" charset="0"/>
              <a:cs typeface="Times New Roman" pitchFamily="18" charset="0"/>
            </a:endParaRPr>
          </a:p>
          <a:p>
            <a:pPr algn="just"/>
            <a:r>
              <a:rPr lang="en-US" sz="4800" b="1" smtClean="0">
                <a:latin typeface="Times New Roman" pitchFamily="18" charset="0"/>
                <a:cs typeface="Times New Roman" pitchFamily="18" charset="0"/>
              </a:rPr>
              <a:t>Kể </a:t>
            </a:r>
            <a:r>
              <a:rPr lang="en-US" sz="4800" b="1">
                <a:latin typeface="Times New Roman" pitchFamily="18" charset="0"/>
                <a:cs typeface="Times New Roman" pitchFamily="18" charset="0"/>
              </a:rPr>
              <a:t>cũng lạ</a:t>
            </a:r>
            <a:r>
              <a:rPr lang="en-US" sz="4800" b="1" smtClean="0">
                <a:latin typeface="Times New Roman" pitchFamily="18" charset="0"/>
                <a:cs typeface="Times New Roman" pitchFamily="18" charset="0"/>
              </a:rPr>
              <a:t>, hôm trước mình giống ếch, hôm nay mình lại giống cá.</a:t>
            </a:r>
          </a:p>
          <a:p>
            <a:endParaRPr lang="en-US" sz="3600" b="1" smtClean="0"/>
          </a:p>
          <a:p>
            <a:endParaRPr lang="en-US" sz="3600" b="1"/>
          </a:p>
        </p:txBody>
      </p:sp>
    </p:spTree>
    <p:extLst>
      <p:ext uri="{BB962C8B-B14F-4D97-AF65-F5344CB8AC3E}">
        <p14:creationId xmlns:p14="http://schemas.microsoft.com/office/powerpoint/2010/main" val="4036138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TotalTime>
  <Words>614</Words>
  <Application>Microsoft Office PowerPoint</Application>
  <PresentationFormat>On-screen Show (4:3)</PresentationFormat>
  <Paragraphs>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Angles</vt:lpstr>
      <vt:lpstr>PowerPoint Presentation</vt:lpstr>
      <vt:lpstr>PowerPoint Presentation</vt:lpstr>
      <vt:lpstr>NHẬT KÍ TẬP BƠI</vt:lpstr>
      <vt:lpstr>NHẬT KÍ TẬP BƠI</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29</cp:revision>
  <dcterms:created xsi:type="dcterms:W3CDTF">2023-09-17T07:48:02Z</dcterms:created>
  <dcterms:modified xsi:type="dcterms:W3CDTF">2023-09-22T03:52:46Z</dcterms:modified>
</cp:coreProperties>
</file>