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3" r:id="rId4"/>
    <p:sldId id="257" r:id="rId5"/>
    <p:sldId id="258" r:id="rId6"/>
    <p:sldId id="260" r:id="rId7"/>
    <p:sldId id="261" r:id="rId8"/>
    <p:sldId id="259" r:id="rId9"/>
    <p:sldId id="264" r:id="rId10"/>
    <p:sldId id="265" r:id="rId11"/>
    <p:sldId id="266" r:id="rId12"/>
    <p:sldId id="272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EBE1-3C68-06D4-4A8B-FC8014A6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0E24A-A6A6-2D92-4C51-656D701B0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5520A-CFBE-C1ED-565E-86ED55A9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607A-6156-66A9-56BE-F218701E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4E4C-8B7C-2E73-3103-71A56402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0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13B2-AC25-5EB8-8CD0-53D9F991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C027B-BE11-75DD-DE56-785168F2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59698-62F5-654D-0AEC-6B25C303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09B1D-851F-F23A-2EF3-6B078F9E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24FED-8A54-95C7-DC2B-FCFF75F8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32205-D5C6-C2C3-36E0-A065E068C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0292A-8D90-0015-1C03-9C3EF31ED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9B4F-A335-BB89-B99C-2467AE6B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B29B-0EBE-6B69-4312-F4FDB26A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08DA-3898-D409-E5D0-213D2235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9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EF56-8662-F044-0918-EB1F7DA3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F9A7-3EB6-E436-4A26-E067E1E4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E8AFE-B22C-7AEA-B44E-ECC421FF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889F-8E8F-4DA1-EBFE-EF154677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710D1-B545-EC45-BFC3-64BF6F2B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632B-BBE2-C60D-7ADD-BAFA96BF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19689-4218-F73A-9B59-8F2011ABF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C188-53A8-2D96-79CB-E5CC292C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F4D6-0FF5-3474-7CEB-25277EE6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5F4A-4057-2C70-363C-83A713F9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1FF2-8867-F238-BB28-5E3681C7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31F2-1235-5E2D-D790-EF3942602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5B257-B5B7-6F3A-D138-CE8C291E8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D199C-0FC5-B672-BBDB-23D7E983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334D3-06A4-1999-E41F-1254CC1C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AE821-E739-405D-832C-F2FCB0BC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689C-2BEA-6301-D327-A200335F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90848-31D4-827C-D4BE-4F35591A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4E419-25CD-7F9D-861E-F04EB472B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FA678-D31A-1F73-5528-CE7E33475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79A9B-266D-10FD-EE33-D1F1DB121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206F2-7A09-DE72-0146-2114C5DA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C640F-490C-BE4A-AC43-72F0288D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95CF6-ACBA-01F7-DB6C-19735CD8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7ADE-560E-06E1-29C3-2FDE06B1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CDA32-D8DE-F477-5006-B32096A6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38C4D-586A-A766-7625-24EE29C6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82D8A-53D1-F842-AA6C-DD2ABE97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E3F6B-1A18-E998-7BA5-8861E70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F5CC8-E083-FC47-F754-2F5BA36E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2FFDE-48BA-DE1D-D69E-623208C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F5B5-3437-0332-6253-59D1521B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2F0C4-6E23-A47C-A473-F3BD1BB53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BA247-F27F-4B3C-CF04-7A61A79FB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99192-E27E-9462-29A8-10224FD5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95B8-BD66-A06D-7F71-D33F99B5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FE14-D5F1-CFCA-0F05-0E072630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5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BB8D-1278-7418-95E7-55BE7B29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1FEAB-5A65-3803-29B7-C16310834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CA4DB-B7FB-5DDF-9185-C7CC3E95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5E1E-B013-A0C3-CE67-95F3CC55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6E171-0731-934E-B58C-6375A1EF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EDAC6-2583-8D8C-68A9-8DDC6DCC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1D9E7-4A2E-2278-C541-79CFD1F9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97A51-5147-5F89-7A76-2A2E89CB9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C4C3-913B-2FDC-87F1-6B3A0E344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76F8-195B-4F44-8F27-A64837D92E01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B24B5-78B9-B2B0-AE9E-3DCCF4A3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A3B38-E6F0-3123-5B9D-3139FB8AC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E25C-7BF5-4712-BBBC-D9B4BE12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0578808-16D1-D7E0-2A91-86D476D23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67866-FD70-9DCC-FC69-05B24C77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27" y="1912891"/>
            <a:ext cx="3080922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7742D-ABC7-AAA2-AE10-1BB269196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0" y="2595423"/>
            <a:ext cx="6066593" cy="1310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C1EF3-F8C4-1159-5575-2A3038D81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77" y="2571009"/>
            <a:ext cx="4300123" cy="8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18BF-7EE4-0AB4-2775-8E306BB1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8907459-EDF0-317A-1AE5-30D001437B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DB7B2-5F94-CF18-DAAD-518EF3FB5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38" y="1560513"/>
            <a:ext cx="5350461" cy="36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49A51F-D600-5141-49B7-E62E5E07D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26" y="1690688"/>
            <a:ext cx="5226173" cy="3627036"/>
          </a:xfrm>
          <a:prstGeom prst="rect">
            <a:avLst/>
          </a:prstGeo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FEE02D3-4AB2-C314-0F0C-E5B1ED9AF2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4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9407726A-5E84-87FF-8443-C58399554C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8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F9A6-E899-6DC9-F2A9-3DE84BCE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376484B-431E-00A6-B7BF-58EBCD158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7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7455F01-1169-E2C6-6990-8F6C569670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00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6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EDC7-A9ED-D36C-BA9E-561DFB52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E394EE-F039-20E9-5755-1070EFAD71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B434-B04C-7084-E21C-F7E643D44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47B45-2C8E-2430-9F75-523C12DF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" y="-923278"/>
            <a:ext cx="12065030" cy="86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2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6FB3-1BAF-43B7-08FF-DBD877CA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86968"/>
            <a:ext cx="10256520" cy="13521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CE5D-1548-ABE3-9AD7-F3ADB1E38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iáo án điện tử toán 3 kết nối bài 46: So sánh các số trong phạm vi 10 000">
            <a:extLst>
              <a:ext uri="{FF2B5EF4-FFF2-40B4-BE49-F238E27FC236}">
                <a16:creationId xmlns:a16="http://schemas.microsoft.com/office/drawing/2014/main" id="{C4AAB493-20B8-B4C5-B9C9-BEFE3508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8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68F5-C95B-D0E1-1D75-57E41F2E6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9689" y="609036"/>
            <a:ext cx="12905595" cy="27788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C1C45-C9D5-65DA-8F0E-B5B41E3AA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iáo án điện tử toán 3 kết nối bài 46: So sánh các số trong phạm vi 10 000">
            <a:extLst>
              <a:ext uri="{FF2B5EF4-FFF2-40B4-BE49-F238E27FC236}">
                <a16:creationId xmlns:a16="http://schemas.microsoft.com/office/drawing/2014/main" id="{B807BE7E-5AB5-1021-346E-EDBB2C91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20"/>
            <a:ext cx="12192000" cy="65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4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FDA5-F466-2AAF-A031-1F946900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Giáo án điện tử Toán lớp 3 Bài 46: So sánh các số trong phạm vi 10000 | PPT Toán lớp 3 Kết nối tri thức">
            <a:extLst>
              <a:ext uri="{FF2B5EF4-FFF2-40B4-BE49-F238E27FC236}">
                <a16:creationId xmlns:a16="http://schemas.microsoft.com/office/drawing/2014/main" id="{6EF750C1-F43F-FBDD-4A1F-F357D69A3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B5454-4FCA-0681-54B2-E533910F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6" y="5651099"/>
            <a:ext cx="9618863" cy="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2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DF36-2C55-6D80-DF71-799A8F5D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1A6B1C-474A-674B-E94F-77FF57975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511D-1AC9-2E60-22A5-2A51069B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iáo án điện tử toán 3 kết nối bài 46: So sánh các số trong phạm vi 10 000">
            <a:extLst>
              <a:ext uri="{FF2B5EF4-FFF2-40B4-BE49-F238E27FC236}">
                <a16:creationId xmlns:a16="http://schemas.microsoft.com/office/drawing/2014/main" id="{2C642353-5281-4A5D-CD71-C7A6934D1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51123-5974-951A-8DDD-7A0F040C9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76" y="5871284"/>
            <a:ext cx="6679152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0C31-08D5-BB86-FD9E-85D7B73A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iáo án điện tử toán 3 kết nối bài 46: So sánh các số trong phạm vi 10 000">
            <a:extLst>
              <a:ext uri="{FF2B5EF4-FFF2-40B4-BE49-F238E27FC236}">
                <a16:creationId xmlns:a16="http://schemas.microsoft.com/office/drawing/2014/main" id="{A00ECC6A-4657-8C32-19E5-9F46FAD00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4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E486-87C7-8ABB-2F65-E6D3A8E5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iáo án điện tử toán 3 kết nối bài 46: So sánh các số trong phạm vi 10 000">
            <a:extLst>
              <a:ext uri="{FF2B5EF4-FFF2-40B4-BE49-F238E27FC236}">
                <a16:creationId xmlns:a16="http://schemas.microsoft.com/office/drawing/2014/main" id="{F0C7DA3D-9126-B76E-3EC4-300F3AFD0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2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4741-AB9F-FFC9-1B2F-350008957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CFA9181-F29E-3F5C-D5D0-B1FF384B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44"/>
            <a:ext cx="11353800" cy="67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5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2024-01-16T13:10:32Z</dcterms:created>
  <dcterms:modified xsi:type="dcterms:W3CDTF">2024-01-16T15:10:25Z</dcterms:modified>
</cp:coreProperties>
</file>