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5" r:id="rId2"/>
    <p:sldMasterId id="2147483688" r:id="rId3"/>
  </p:sldMasterIdLst>
  <p:notesMasterIdLst>
    <p:notesMasterId r:id="rId13"/>
  </p:notesMasterIdLst>
  <p:sldIdLst>
    <p:sldId id="334" r:id="rId4"/>
    <p:sldId id="337" r:id="rId5"/>
    <p:sldId id="316" r:id="rId6"/>
    <p:sldId id="318" r:id="rId7"/>
    <p:sldId id="313" r:id="rId8"/>
    <p:sldId id="314" r:id="rId9"/>
    <p:sldId id="319" r:id="rId10"/>
    <p:sldId id="321" r:id="rId11"/>
    <p:sldId id="320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46B"/>
    <a:srgbClr val="EA883E"/>
    <a:srgbClr val="E87A28"/>
    <a:srgbClr val="865B3E"/>
    <a:srgbClr val="F29A5B"/>
    <a:srgbClr val="C8D85B"/>
    <a:srgbClr val="B09277"/>
    <a:srgbClr val="B09278"/>
    <a:srgbClr val="A6C0A4"/>
    <a:srgbClr val="F7E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1" autoAdjust="0"/>
    <p:restoredTop sz="94414" autoAdjust="0"/>
  </p:normalViewPr>
  <p:slideViewPr>
    <p:cSldViewPr snapToGrid="0" showGuides="1">
      <p:cViewPr varScale="1">
        <p:scale>
          <a:sx n="64" d="100"/>
          <a:sy n="64" d="100"/>
        </p:scale>
        <p:origin x="810" y="78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035"/>
            <a:ext cx="10972800" cy="1143000"/>
          </a:xfrm>
          <a:prstGeom prst="rect">
            <a:avLst/>
          </a:prstGeom>
        </p:spPr>
        <p:txBody>
          <a:bodyPr lIns="68516" tIns="34258" rIns="68516" bIns="34258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566"/>
          </a:xfrm>
          <a:prstGeom prst="rect">
            <a:avLst/>
          </a:prstGeom>
        </p:spPr>
        <p:txBody>
          <a:bodyPr lIns="68516" tIns="34258" rIns="68516" bIns="3425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4829"/>
            <a:ext cx="2844800" cy="476250"/>
          </a:xfrm>
          <a:prstGeom prst="rect">
            <a:avLst/>
          </a:prstGeom>
          <a:ln/>
        </p:spPr>
        <p:txBody>
          <a:bodyPr lIns="68516" tIns="34258" rIns="68516" bIns="3425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4829"/>
            <a:ext cx="3860800" cy="476250"/>
          </a:xfrm>
          <a:prstGeom prst="rect">
            <a:avLst/>
          </a:prstGeom>
          <a:ln/>
        </p:spPr>
        <p:txBody>
          <a:bodyPr lIns="68516" tIns="34258" rIns="68516" bIns="3425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4829"/>
            <a:ext cx="2844800" cy="476250"/>
          </a:xfrm>
          <a:prstGeom prst="rect">
            <a:avLst/>
          </a:prstGeom>
          <a:ln/>
        </p:spPr>
        <p:txBody>
          <a:bodyPr lIns="68516" tIns="34258" rIns="68516" bIns="34258"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49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9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8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7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5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2024/5/20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6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16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01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6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33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3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394857" y="2000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2600" b="1" dirty="0" smtClean="0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vi-VN" altLang="en-US" sz="2600" b="1" dirty="0" smtClean="0">
                <a:solidFill>
                  <a:srgbClr val="FF0066"/>
                </a:solidFill>
                <a:latin typeface="Times New Roman" pitchFamily="18" charset="0"/>
              </a:rPr>
              <a:t>TIÊN</a:t>
            </a:r>
            <a:r>
              <a:rPr lang="en-US" altLang="en-US" sz="2600" b="1" dirty="0" smtClean="0">
                <a:solidFill>
                  <a:srgbClr val="FF0066"/>
                </a:solidFill>
                <a:latin typeface="Times New Roman" pitchFamily="18" charset="0"/>
              </a:rPr>
              <a:t> THANH</a:t>
            </a:r>
            <a:endParaRPr lang="en-US" altLang="en-US" sz="2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050695" y="7429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83674" y="846771"/>
            <a:ext cx="371004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84742" y="2971800"/>
            <a:ext cx="10987786" cy="129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27: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GIẢM MỘT SỐ ĐI MỘT SỐ LẦN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.(T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415642" y="1277065"/>
            <a:ext cx="9098220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0447677" y="291123"/>
            <a:ext cx="896732" cy="117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44471" y="5191688"/>
            <a:ext cx="831809" cy="6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60164" y="4361521"/>
            <a:ext cx="10987786" cy="6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 thực hiện: Đoàn Thị Luyến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443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38129" y="694063"/>
            <a:ext cx="10899651" cy="5646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526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6531" y="373361"/>
            <a:ext cx="11159412" cy="5637133"/>
          </a:xfrm>
          <a:prstGeom prst="roundRect">
            <a:avLst>
              <a:gd name="adj" fmla="val 13970"/>
            </a:avLst>
          </a:prstGeom>
          <a:solidFill>
            <a:schemeClr val="bg1">
              <a:alpha val="71000"/>
            </a:schemeClr>
          </a:solidFill>
          <a:ln w="444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600" dirty="0" err="1" smtClean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97872" l="5009" r="38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2" t="50000" r="61717"/>
          <a:stretch/>
        </p:blipFill>
        <p:spPr bwMode="auto">
          <a:xfrm>
            <a:off x="1117021" y="859804"/>
            <a:ext cx="4929216" cy="276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936" b="100000" l="38462" r="66547">
                        <a14:foregroundMark x1="46333" y1="45745" x2="54204" y2="3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83" t="25234" r="33307"/>
          <a:stretch/>
        </p:blipFill>
        <p:spPr bwMode="auto">
          <a:xfrm flipH="1">
            <a:off x="5922002" y="1489158"/>
            <a:ext cx="2631233" cy="253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532" b="98404" l="64937" r="982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84" t="50000" r="2074"/>
          <a:stretch/>
        </p:blipFill>
        <p:spPr bwMode="auto">
          <a:xfrm>
            <a:off x="1108679" y="859804"/>
            <a:ext cx="4929216" cy="285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04" b="100000" l="38462" r="66905">
                        <a14:foregroundMark x1="46333" y1="45745" x2="54204" y2="37766"/>
                        <a14:foregroundMark x1="62075" y1="43617" x2="64758" y2="46277"/>
                        <a14:foregroundMark x1="64758" y1="46277" x2="66905" y2="42553"/>
                        <a14:foregroundMark x1="66011" y1="41489" x2="66190" y2="33511"/>
                        <a14:foregroundMark x1="66190" y1="33511" x2="63685" y2="31383"/>
                        <a14:foregroundMark x1="63685" y1="31383" x2="60644" y2="38830"/>
                        <a14:foregroundMark x1="61002" y1="39362" x2="61717" y2="39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07" t="25234" r="33307" b="46634"/>
          <a:stretch/>
        </p:blipFill>
        <p:spPr bwMode="auto">
          <a:xfrm flipH="1">
            <a:off x="5922001" y="1507819"/>
            <a:ext cx="684072" cy="95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7" b="40426" l="46869" r="81216">
                        <a14:foregroundMark x1="46333" y1="45745" x2="54204" y2="37766"/>
                        <a14:foregroundMark x1="62075" y1="43617" x2="64758" y2="46277"/>
                        <a14:foregroundMark x1="64758" y1="46277" x2="66905" y2="42553"/>
                        <a14:foregroundMark x1="66011" y1="41489" x2="66190" y2="33511"/>
                        <a14:foregroundMark x1="66190" y1="33511" x2="63685" y2="31383"/>
                        <a14:foregroundMark x1="63685" y1="31383" x2="60644" y2="38830"/>
                        <a14:foregroundMark x1="61002" y1="39362" x2="61717" y2="39362"/>
                        <a14:foregroundMark x1="51342" y1="12766" x2="60644" y2="12234"/>
                        <a14:foregroundMark x1="60644" y1="12234" x2="72987" y2="11702"/>
                        <a14:foregroundMark x1="72987" y1="11702" x2="76744" y2="12234"/>
                        <a14:foregroundMark x1="76744" y1="12234" x2="77460" y2="16489"/>
                        <a14:foregroundMark x1="77460" y1="16489" x2="77102" y2="21809"/>
                        <a14:foregroundMark x1="77102" y1="21809" x2="71735" y2="24468"/>
                        <a14:foregroundMark x1="71735" y1="24468" x2="61360" y2="25000"/>
                        <a14:foregroundMark x1="50805" y1="13830" x2="49732" y2="21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0" t="1270" r="20841" b="69204"/>
          <a:stretch/>
        </p:blipFill>
        <p:spPr bwMode="auto">
          <a:xfrm>
            <a:off x="7834061" y="690465"/>
            <a:ext cx="3616406" cy="126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23611" y="583201"/>
            <a:ext cx="5017189" cy="3045484"/>
            <a:chOff x="688462" y="3027950"/>
            <a:chExt cx="5017189" cy="3045484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40909" y1="39130" x2="40909" y2="91304"/>
                          <a14:foregroundMark x1="40909" y1="91304" x2="60744" y2="93478"/>
                          <a14:foregroundMark x1="60744" y1="93478" x2="61570" y2="47826"/>
                          <a14:foregroundMark x1="95455" y1="12319" x2="95041" y2="26812"/>
                          <a14:foregroundMark x1="97934" y1="12319" x2="96694" y2="42029"/>
                          <a14:backgroundMark x1="65702" y1="95652" x2="68595" y2="67391"/>
                          <a14:backgroundMark x1="68595" y1="67391" x2="95041" y2="50725"/>
                          <a14:backgroundMark x1="43802" y1="4348" x2="96281" y2="5797"/>
                          <a14:backgroundMark x1="44628" y1="94203" x2="54959" y2="934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8"/>
            <a:stretch/>
          </p:blipFill>
          <p:spPr bwMode="auto">
            <a:xfrm>
              <a:off x="2222936" y="3027950"/>
              <a:ext cx="3482715" cy="3045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723712" y="3516719"/>
              <a:ext cx="1963506" cy="664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solidFill>
                    <a:srgbClr val="000000"/>
                  </a:solidFill>
                </a:rPr>
                <a:t>Lúc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đầu</a:t>
              </a:r>
              <a:r>
                <a:rPr lang="en-US" sz="2800" dirty="0" smtClean="0">
                  <a:solidFill>
                    <a:srgbClr val="000000"/>
                  </a:solidFill>
                </a:rPr>
                <a:t>: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8462" y="4972456"/>
              <a:ext cx="1963506" cy="664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solidFill>
                    <a:srgbClr val="000000"/>
                  </a:solidFill>
                </a:rPr>
                <a:t>Lúc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sau</a:t>
              </a:r>
              <a:r>
                <a:rPr lang="en-US" sz="2800" dirty="0" smtClean="0">
                  <a:solidFill>
                    <a:srgbClr val="000000"/>
                  </a:solidFill>
                </a:rPr>
                <a:t>: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186516" y="1950792"/>
            <a:ext cx="6263951" cy="1665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3 =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2535" y="4028472"/>
            <a:ext cx="946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Muốn</a:t>
            </a:r>
            <a:r>
              <a:rPr lang="en-US" sz="3200" dirty="0" smtClean="0"/>
              <a:t> </a:t>
            </a:r>
            <a:r>
              <a:rPr lang="en-US" sz="3200" dirty="0" err="1" smtClean="0"/>
              <a:t>giảm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 </a:t>
            </a:r>
            <a:r>
              <a:rPr lang="en-US" sz="3200" dirty="0" err="1" smtClean="0"/>
              <a:t>đi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lần</a:t>
            </a:r>
            <a:r>
              <a:rPr lang="en-US" sz="3200" dirty="0" smtClean="0"/>
              <a:t> ta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344" y="3782250"/>
            <a:ext cx="9643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Muốn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đi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lần</a:t>
            </a:r>
            <a:r>
              <a:rPr lang="en-US" sz="3200" dirty="0" smtClean="0">
                <a:solidFill>
                  <a:srgbClr val="FF0000"/>
                </a:solidFill>
              </a:rPr>
              <a:t>, ta </a:t>
            </a:r>
            <a:r>
              <a:rPr lang="en-US" sz="3200" dirty="0" err="1" smtClean="0">
                <a:solidFill>
                  <a:srgbClr val="FF0000"/>
                </a:solidFill>
              </a:rPr>
              <a:t>lấy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số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đó</a:t>
            </a:r>
            <a:r>
              <a:rPr lang="en-US" sz="3200" dirty="0" smtClean="0">
                <a:solidFill>
                  <a:srgbClr val="FF0000"/>
                </a:solidFill>
              </a:rPr>
              <a:t> chia </a:t>
            </a:r>
            <a:r>
              <a:rPr lang="en-US" sz="3200" dirty="0" err="1" smtClean="0">
                <a:solidFill>
                  <a:srgbClr val="FF0000"/>
                </a:solidFill>
              </a:rPr>
              <a:t>cho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số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lần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" grpId="0"/>
      <p:bldP spid="3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813D66B9-4A09-462C-AA26-03692FE6AEA6}"/>
              </a:ext>
            </a:extLst>
          </p:cNvPr>
          <p:cNvSpPr txBox="1"/>
          <p:nvPr/>
        </p:nvSpPr>
        <p:spPr>
          <a:xfrm>
            <a:off x="4792139" y="2337891"/>
            <a:ext cx="303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865B3E"/>
                </a:solidFill>
                <a:latin typeface="Arial Black" panose="020B0A04020102020204" pitchFamily="34" charset="0"/>
              </a:rPr>
              <a:t>03</a:t>
            </a:r>
            <a:endParaRPr lang="zh-CN" altLang="en-US" sz="4400" dirty="0">
              <a:solidFill>
                <a:srgbClr val="865B3E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91E2F301-64C4-4CDE-B909-B4A9737784F3}"/>
              </a:ext>
            </a:extLst>
          </p:cNvPr>
          <p:cNvSpPr txBox="1"/>
          <p:nvPr/>
        </p:nvSpPr>
        <p:spPr>
          <a:xfrm>
            <a:off x="4142792" y="3243811"/>
            <a:ext cx="4329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865B3E"/>
                </a:solidFill>
                <a:latin typeface="微软雅黑"/>
                <a:ea typeface="微软雅黑"/>
              </a:rPr>
              <a:t>HOẠT ĐỘNG</a:t>
            </a:r>
            <a:endParaRPr lang="zh-CN" altLang="en-US" sz="4400" dirty="0">
              <a:solidFill>
                <a:srgbClr val="865B3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151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885017" y="391503"/>
            <a:ext cx="1082733" cy="78132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" y="1297065"/>
            <a:ext cx="10711543" cy="42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12059" y="2248620"/>
            <a:ext cx="657181" cy="482234"/>
          </a:xfrm>
          <a:custGeom>
            <a:avLst/>
            <a:gdLst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13025 w 610184"/>
              <a:gd name="connsiteY0" fmla="*/ 242596 h 485192"/>
              <a:gd name="connsiteX1" fmla="*/ 255621 w 610184"/>
              <a:gd name="connsiteY1" fmla="*/ 0 h 485192"/>
              <a:gd name="connsiteX2" fmla="*/ 367588 w 610184"/>
              <a:gd name="connsiteY2" fmla="*/ 0 h 485192"/>
              <a:gd name="connsiteX3" fmla="*/ 610184 w 610184"/>
              <a:gd name="connsiteY3" fmla="*/ 242596 h 485192"/>
              <a:gd name="connsiteX4" fmla="*/ 610184 w 610184"/>
              <a:gd name="connsiteY4" fmla="*/ 242596 h 485192"/>
              <a:gd name="connsiteX5" fmla="*/ 367588 w 610184"/>
              <a:gd name="connsiteY5" fmla="*/ 485192 h 485192"/>
              <a:gd name="connsiteX6" fmla="*/ 255621 w 610184"/>
              <a:gd name="connsiteY6" fmla="*/ 485192 h 485192"/>
              <a:gd name="connsiteX7" fmla="*/ 13025 w 610184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851 w 607814"/>
              <a:gd name="connsiteY0" fmla="*/ 200522 h 485192"/>
              <a:gd name="connsiteX1" fmla="*/ 253251 w 607814"/>
              <a:gd name="connsiteY1" fmla="*/ 0 h 485192"/>
              <a:gd name="connsiteX2" fmla="*/ 365218 w 607814"/>
              <a:gd name="connsiteY2" fmla="*/ 0 h 485192"/>
              <a:gd name="connsiteX3" fmla="*/ 607814 w 607814"/>
              <a:gd name="connsiteY3" fmla="*/ 242596 h 485192"/>
              <a:gd name="connsiteX4" fmla="*/ 607814 w 607814"/>
              <a:gd name="connsiteY4" fmla="*/ 242596 h 485192"/>
              <a:gd name="connsiteX5" fmla="*/ 365218 w 607814"/>
              <a:gd name="connsiteY5" fmla="*/ 485192 h 485192"/>
              <a:gd name="connsiteX6" fmla="*/ 253251 w 607814"/>
              <a:gd name="connsiteY6" fmla="*/ 485192 h 485192"/>
              <a:gd name="connsiteX7" fmla="*/ 7851 w 607814"/>
              <a:gd name="connsiteY7" fmla="*/ 200522 h 48519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1799 w 601762"/>
              <a:gd name="connsiteY0" fmla="*/ 211742 h 496412"/>
              <a:gd name="connsiteX1" fmla="*/ 241589 w 601762"/>
              <a:gd name="connsiteY1" fmla="*/ 0 h 496412"/>
              <a:gd name="connsiteX2" fmla="*/ 359166 w 601762"/>
              <a:gd name="connsiteY2" fmla="*/ 11220 h 496412"/>
              <a:gd name="connsiteX3" fmla="*/ 601762 w 601762"/>
              <a:gd name="connsiteY3" fmla="*/ 253816 h 496412"/>
              <a:gd name="connsiteX4" fmla="*/ 601762 w 601762"/>
              <a:gd name="connsiteY4" fmla="*/ 253816 h 496412"/>
              <a:gd name="connsiteX5" fmla="*/ 359166 w 601762"/>
              <a:gd name="connsiteY5" fmla="*/ 496412 h 496412"/>
              <a:gd name="connsiteX6" fmla="*/ 247199 w 601762"/>
              <a:gd name="connsiteY6" fmla="*/ 496412 h 496412"/>
              <a:gd name="connsiteX7" fmla="*/ 1799 w 601762"/>
              <a:gd name="connsiteY7" fmla="*/ 211742 h 496412"/>
              <a:gd name="connsiteX0" fmla="*/ 1563 w 623965"/>
              <a:gd name="connsiteY0" fmla="*/ 245401 h 496412"/>
              <a:gd name="connsiteX1" fmla="*/ 263792 w 623965"/>
              <a:gd name="connsiteY1" fmla="*/ 0 h 496412"/>
              <a:gd name="connsiteX2" fmla="*/ 381369 w 623965"/>
              <a:gd name="connsiteY2" fmla="*/ 11220 h 496412"/>
              <a:gd name="connsiteX3" fmla="*/ 623965 w 623965"/>
              <a:gd name="connsiteY3" fmla="*/ 253816 h 496412"/>
              <a:gd name="connsiteX4" fmla="*/ 623965 w 623965"/>
              <a:gd name="connsiteY4" fmla="*/ 253816 h 496412"/>
              <a:gd name="connsiteX5" fmla="*/ 381369 w 623965"/>
              <a:gd name="connsiteY5" fmla="*/ 496412 h 496412"/>
              <a:gd name="connsiteX6" fmla="*/ 269402 w 623965"/>
              <a:gd name="connsiteY6" fmla="*/ 496412 h 496412"/>
              <a:gd name="connsiteX7" fmla="*/ 1563 w 623965"/>
              <a:gd name="connsiteY7" fmla="*/ 245401 h 496412"/>
              <a:gd name="connsiteX0" fmla="*/ 14199 w 636601"/>
              <a:gd name="connsiteY0" fmla="*/ 245401 h 496412"/>
              <a:gd name="connsiteX1" fmla="*/ 276428 w 636601"/>
              <a:gd name="connsiteY1" fmla="*/ 0 h 496412"/>
              <a:gd name="connsiteX2" fmla="*/ 394005 w 636601"/>
              <a:gd name="connsiteY2" fmla="*/ 11220 h 496412"/>
              <a:gd name="connsiteX3" fmla="*/ 636601 w 636601"/>
              <a:gd name="connsiteY3" fmla="*/ 253816 h 496412"/>
              <a:gd name="connsiteX4" fmla="*/ 636601 w 636601"/>
              <a:gd name="connsiteY4" fmla="*/ 253816 h 496412"/>
              <a:gd name="connsiteX5" fmla="*/ 394005 w 636601"/>
              <a:gd name="connsiteY5" fmla="*/ 496412 h 496412"/>
              <a:gd name="connsiteX6" fmla="*/ 119354 w 636601"/>
              <a:gd name="connsiteY6" fmla="*/ 443119 h 496412"/>
              <a:gd name="connsiteX7" fmla="*/ 14199 w 636601"/>
              <a:gd name="connsiteY7" fmla="*/ 245401 h 496412"/>
              <a:gd name="connsiteX0" fmla="*/ 5192 w 627594"/>
              <a:gd name="connsiteY0" fmla="*/ 245401 h 496412"/>
              <a:gd name="connsiteX1" fmla="*/ 267421 w 627594"/>
              <a:gd name="connsiteY1" fmla="*/ 0 h 496412"/>
              <a:gd name="connsiteX2" fmla="*/ 384998 w 627594"/>
              <a:gd name="connsiteY2" fmla="*/ 11220 h 496412"/>
              <a:gd name="connsiteX3" fmla="*/ 627594 w 627594"/>
              <a:gd name="connsiteY3" fmla="*/ 253816 h 496412"/>
              <a:gd name="connsiteX4" fmla="*/ 627594 w 627594"/>
              <a:gd name="connsiteY4" fmla="*/ 253816 h 496412"/>
              <a:gd name="connsiteX5" fmla="*/ 384998 w 627594"/>
              <a:gd name="connsiteY5" fmla="*/ 496412 h 496412"/>
              <a:gd name="connsiteX6" fmla="*/ 110347 w 627594"/>
              <a:gd name="connsiteY6" fmla="*/ 443119 h 496412"/>
              <a:gd name="connsiteX7" fmla="*/ 5192 w 627594"/>
              <a:gd name="connsiteY7" fmla="*/ 245401 h 496412"/>
              <a:gd name="connsiteX0" fmla="*/ 739 w 623141"/>
              <a:gd name="connsiteY0" fmla="*/ 245401 h 496412"/>
              <a:gd name="connsiteX1" fmla="*/ 262968 w 623141"/>
              <a:gd name="connsiteY1" fmla="*/ 0 h 496412"/>
              <a:gd name="connsiteX2" fmla="*/ 380545 w 623141"/>
              <a:gd name="connsiteY2" fmla="*/ 11220 h 496412"/>
              <a:gd name="connsiteX3" fmla="*/ 623141 w 623141"/>
              <a:gd name="connsiteY3" fmla="*/ 253816 h 496412"/>
              <a:gd name="connsiteX4" fmla="*/ 623141 w 623141"/>
              <a:gd name="connsiteY4" fmla="*/ 253816 h 496412"/>
              <a:gd name="connsiteX5" fmla="*/ 380545 w 623141"/>
              <a:gd name="connsiteY5" fmla="*/ 496412 h 496412"/>
              <a:gd name="connsiteX6" fmla="*/ 105894 w 623141"/>
              <a:gd name="connsiteY6" fmla="*/ 443119 h 496412"/>
              <a:gd name="connsiteX7" fmla="*/ 739 w 623141"/>
              <a:gd name="connsiteY7" fmla="*/ 245401 h 496412"/>
              <a:gd name="connsiteX0" fmla="*/ 3925 w 626327"/>
              <a:gd name="connsiteY0" fmla="*/ 245401 h 496412"/>
              <a:gd name="connsiteX1" fmla="*/ 266154 w 626327"/>
              <a:gd name="connsiteY1" fmla="*/ 0 h 496412"/>
              <a:gd name="connsiteX2" fmla="*/ 383731 w 626327"/>
              <a:gd name="connsiteY2" fmla="*/ 11220 h 496412"/>
              <a:gd name="connsiteX3" fmla="*/ 626327 w 626327"/>
              <a:gd name="connsiteY3" fmla="*/ 253816 h 496412"/>
              <a:gd name="connsiteX4" fmla="*/ 626327 w 626327"/>
              <a:gd name="connsiteY4" fmla="*/ 253816 h 496412"/>
              <a:gd name="connsiteX5" fmla="*/ 383731 w 626327"/>
              <a:gd name="connsiteY5" fmla="*/ 496412 h 496412"/>
              <a:gd name="connsiteX6" fmla="*/ 123105 w 626327"/>
              <a:gd name="connsiteY6" fmla="*/ 429094 h 496412"/>
              <a:gd name="connsiteX7" fmla="*/ 3925 w 626327"/>
              <a:gd name="connsiteY7" fmla="*/ 245401 h 496412"/>
              <a:gd name="connsiteX0" fmla="*/ 3925 w 626327"/>
              <a:gd name="connsiteY0" fmla="*/ 245401 h 471168"/>
              <a:gd name="connsiteX1" fmla="*/ 266154 w 626327"/>
              <a:gd name="connsiteY1" fmla="*/ 0 h 471168"/>
              <a:gd name="connsiteX2" fmla="*/ 383731 w 626327"/>
              <a:gd name="connsiteY2" fmla="*/ 11220 h 471168"/>
              <a:gd name="connsiteX3" fmla="*/ 626327 w 626327"/>
              <a:gd name="connsiteY3" fmla="*/ 253816 h 471168"/>
              <a:gd name="connsiteX4" fmla="*/ 626327 w 626327"/>
              <a:gd name="connsiteY4" fmla="*/ 253816 h 471168"/>
              <a:gd name="connsiteX5" fmla="*/ 403365 w 626327"/>
              <a:gd name="connsiteY5" fmla="*/ 471168 h 471168"/>
              <a:gd name="connsiteX6" fmla="*/ 123105 w 626327"/>
              <a:gd name="connsiteY6" fmla="*/ 429094 h 471168"/>
              <a:gd name="connsiteX7" fmla="*/ 3925 w 626327"/>
              <a:gd name="connsiteY7" fmla="*/ 245401 h 471168"/>
              <a:gd name="connsiteX0" fmla="*/ 3925 w 626327"/>
              <a:gd name="connsiteY0" fmla="*/ 245401 h 440314"/>
              <a:gd name="connsiteX1" fmla="*/ 266154 w 626327"/>
              <a:gd name="connsiteY1" fmla="*/ 0 h 440314"/>
              <a:gd name="connsiteX2" fmla="*/ 383731 w 626327"/>
              <a:gd name="connsiteY2" fmla="*/ 11220 h 440314"/>
              <a:gd name="connsiteX3" fmla="*/ 626327 w 626327"/>
              <a:gd name="connsiteY3" fmla="*/ 253816 h 440314"/>
              <a:gd name="connsiteX4" fmla="*/ 626327 w 626327"/>
              <a:gd name="connsiteY4" fmla="*/ 253816 h 440314"/>
              <a:gd name="connsiteX5" fmla="*/ 428610 w 626327"/>
              <a:gd name="connsiteY5" fmla="*/ 440314 h 440314"/>
              <a:gd name="connsiteX6" fmla="*/ 123105 w 626327"/>
              <a:gd name="connsiteY6" fmla="*/ 429094 h 440314"/>
              <a:gd name="connsiteX7" fmla="*/ 3925 w 626327"/>
              <a:gd name="connsiteY7" fmla="*/ 245401 h 440314"/>
              <a:gd name="connsiteX0" fmla="*/ 3925 w 626327"/>
              <a:gd name="connsiteY0" fmla="*/ 245401 h 473973"/>
              <a:gd name="connsiteX1" fmla="*/ 266154 w 626327"/>
              <a:gd name="connsiteY1" fmla="*/ 0 h 473973"/>
              <a:gd name="connsiteX2" fmla="*/ 383731 w 626327"/>
              <a:gd name="connsiteY2" fmla="*/ 11220 h 473973"/>
              <a:gd name="connsiteX3" fmla="*/ 626327 w 626327"/>
              <a:gd name="connsiteY3" fmla="*/ 253816 h 473973"/>
              <a:gd name="connsiteX4" fmla="*/ 626327 w 626327"/>
              <a:gd name="connsiteY4" fmla="*/ 253816 h 473973"/>
              <a:gd name="connsiteX5" fmla="*/ 428610 w 626327"/>
              <a:gd name="connsiteY5" fmla="*/ 473973 h 473973"/>
              <a:gd name="connsiteX6" fmla="*/ 123105 w 626327"/>
              <a:gd name="connsiteY6" fmla="*/ 429094 h 473973"/>
              <a:gd name="connsiteX7" fmla="*/ 3925 w 626327"/>
              <a:gd name="connsiteY7" fmla="*/ 245401 h 473973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26327 w 657181"/>
              <a:gd name="connsiteY3" fmla="*/ 253816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181" h="482234">
                <a:moveTo>
                  <a:pt x="3925" y="245401"/>
                </a:moveTo>
                <a:cubicBezTo>
                  <a:pt x="27766" y="173885"/>
                  <a:pt x="154611" y="47684"/>
                  <a:pt x="266154" y="0"/>
                </a:cubicBezTo>
                <a:lnTo>
                  <a:pt x="383731" y="11220"/>
                </a:lnTo>
                <a:cubicBezTo>
                  <a:pt x="517713" y="11220"/>
                  <a:pt x="592669" y="108614"/>
                  <a:pt x="643157" y="208937"/>
                </a:cubicBezTo>
                <a:lnTo>
                  <a:pt x="657181" y="251011"/>
                </a:lnTo>
                <a:cubicBezTo>
                  <a:pt x="657181" y="384993"/>
                  <a:pt x="568202" y="448729"/>
                  <a:pt x="428610" y="473973"/>
                </a:cubicBezTo>
                <a:cubicBezTo>
                  <a:pt x="346409" y="503892"/>
                  <a:pt x="224940" y="444054"/>
                  <a:pt x="123105" y="429094"/>
                </a:cubicBezTo>
                <a:cubicBezTo>
                  <a:pt x="70466" y="384216"/>
                  <a:pt x="-19916" y="316917"/>
                  <a:pt x="3925" y="245401"/>
                </a:cubicBezTo>
                <a:close/>
              </a:path>
            </a:pathLst>
          </a:custGeom>
          <a:solidFill>
            <a:srgbClr val="EFA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3175">
                  <a:noFill/>
                </a:ln>
                <a:solidFill>
                  <a:srgbClr val="FF0000"/>
                </a:solidFill>
              </a:rPr>
              <a:t>6</a:t>
            </a:r>
            <a:endParaRPr lang="en-US" sz="3600" b="1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5" name="Rounded Rectangle 4"/>
          <p:cNvSpPr/>
          <p:nvPr/>
        </p:nvSpPr>
        <p:spPr>
          <a:xfrm>
            <a:off x="10508374" y="2248620"/>
            <a:ext cx="657181" cy="482234"/>
          </a:xfrm>
          <a:custGeom>
            <a:avLst/>
            <a:gdLst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13025 w 610184"/>
              <a:gd name="connsiteY0" fmla="*/ 242596 h 485192"/>
              <a:gd name="connsiteX1" fmla="*/ 255621 w 610184"/>
              <a:gd name="connsiteY1" fmla="*/ 0 h 485192"/>
              <a:gd name="connsiteX2" fmla="*/ 367588 w 610184"/>
              <a:gd name="connsiteY2" fmla="*/ 0 h 485192"/>
              <a:gd name="connsiteX3" fmla="*/ 610184 w 610184"/>
              <a:gd name="connsiteY3" fmla="*/ 242596 h 485192"/>
              <a:gd name="connsiteX4" fmla="*/ 610184 w 610184"/>
              <a:gd name="connsiteY4" fmla="*/ 242596 h 485192"/>
              <a:gd name="connsiteX5" fmla="*/ 367588 w 610184"/>
              <a:gd name="connsiteY5" fmla="*/ 485192 h 485192"/>
              <a:gd name="connsiteX6" fmla="*/ 255621 w 610184"/>
              <a:gd name="connsiteY6" fmla="*/ 485192 h 485192"/>
              <a:gd name="connsiteX7" fmla="*/ 13025 w 610184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851 w 607814"/>
              <a:gd name="connsiteY0" fmla="*/ 200522 h 485192"/>
              <a:gd name="connsiteX1" fmla="*/ 253251 w 607814"/>
              <a:gd name="connsiteY1" fmla="*/ 0 h 485192"/>
              <a:gd name="connsiteX2" fmla="*/ 365218 w 607814"/>
              <a:gd name="connsiteY2" fmla="*/ 0 h 485192"/>
              <a:gd name="connsiteX3" fmla="*/ 607814 w 607814"/>
              <a:gd name="connsiteY3" fmla="*/ 242596 h 485192"/>
              <a:gd name="connsiteX4" fmla="*/ 607814 w 607814"/>
              <a:gd name="connsiteY4" fmla="*/ 242596 h 485192"/>
              <a:gd name="connsiteX5" fmla="*/ 365218 w 607814"/>
              <a:gd name="connsiteY5" fmla="*/ 485192 h 485192"/>
              <a:gd name="connsiteX6" fmla="*/ 253251 w 607814"/>
              <a:gd name="connsiteY6" fmla="*/ 485192 h 485192"/>
              <a:gd name="connsiteX7" fmla="*/ 7851 w 607814"/>
              <a:gd name="connsiteY7" fmla="*/ 200522 h 48519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1799 w 601762"/>
              <a:gd name="connsiteY0" fmla="*/ 211742 h 496412"/>
              <a:gd name="connsiteX1" fmla="*/ 241589 w 601762"/>
              <a:gd name="connsiteY1" fmla="*/ 0 h 496412"/>
              <a:gd name="connsiteX2" fmla="*/ 359166 w 601762"/>
              <a:gd name="connsiteY2" fmla="*/ 11220 h 496412"/>
              <a:gd name="connsiteX3" fmla="*/ 601762 w 601762"/>
              <a:gd name="connsiteY3" fmla="*/ 253816 h 496412"/>
              <a:gd name="connsiteX4" fmla="*/ 601762 w 601762"/>
              <a:gd name="connsiteY4" fmla="*/ 253816 h 496412"/>
              <a:gd name="connsiteX5" fmla="*/ 359166 w 601762"/>
              <a:gd name="connsiteY5" fmla="*/ 496412 h 496412"/>
              <a:gd name="connsiteX6" fmla="*/ 247199 w 601762"/>
              <a:gd name="connsiteY6" fmla="*/ 496412 h 496412"/>
              <a:gd name="connsiteX7" fmla="*/ 1799 w 601762"/>
              <a:gd name="connsiteY7" fmla="*/ 211742 h 496412"/>
              <a:gd name="connsiteX0" fmla="*/ 1563 w 623965"/>
              <a:gd name="connsiteY0" fmla="*/ 245401 h 496412"/>
              <a:gd name="connsiteX1" fmla="*/ 263792 w 623965"/>
              <a:gd name="connsiteY1" fmla="*/ 0 h 496412"/>
              <a:gd name="connsiteX2" fmla="*/ 381369 w 623965"/>
              <a:gd name="connsiteY2" fmla="*/ 11220 h 496412"/>
              <a:gd name="connsiteX3" fmla="*/ 623965 w 623965"/>
              <a:gd name="connsiteY3" fmla="*/ 253816 h 496412"/>
              <a:gd name="connsiteX4" fmla="*/ 623965 w 623965"/>
              <a:gd name="connsiteY4" fmla="*/ 253816 h 496412"/>
              <a:gd name="connsiteX5" fmla="*/ 381369 w 623965"/>
              <a:gd name="connsiteY5" fmla="*/ 496412 h 496412"/>
              <a:gd name="connsiteX6" fmla="*/ 269402 w 623965"/>
              <a:gd name="connsiteY6" fmla="*/ 496412 h 496412"/>
              <a:gd name="connsiteX7" fmla="*/ 1563 w 623965"/>
              <a:gd name="connsiteY7" fmla="*/ 245401 h 496412"/>
              <a:gd name="connsiteX0" fmla="*/ 14199 w 636601"/>
              <a:gd name="connsiteY0" fmla="*/ 245401 h 496412"/>
              <a:gd name="connsiteX1" fmla="*/ 276428 w 636601"/>
              <a:gd name="connsiteY1" fmla="*/ 0 h 496412"/>
              <a:gd name="connsiteX2" fmla="*/ 394005 w 636601"/>
              <a:gd name="connsiteY2" fmla="*/ 11220 h 496412"/>
              <a:gd name="connsiteX3" fmla="*/ 636601 w 636601"/>
              <a:gd name="connsiteY3" fmla="*/ 253816 h 496412"/>
              <a:gd name="connsiteX4" fmla="*/ 636601 w 636601"/>
              <a:gd name="connsiteY4" fmla="*/ 253816 h 496412"/>
              <a:gd name="connsiteX5" fmla="*/ 394005 w 636601"/>
              <a:gd name="connsiteY5" fmla="*/ 496412 h 496412"/>
              <a:gd name="connsiteX6" fmla="*/ 119354 w 636601"/>
              <a:gd name="connsiteY6" fmla="*/ 443119 h 496412"/>
              <a:gd name="connsiteX7" fmla="*/ 14199 w 636601"/>
              <a:gd name="connsiteY7" fmla="*/ 245401 h 496412"/>
              <a:gd name="connsiteX0" fmla="*/ 5192 w 627594"/>
              <a:gd name="connsiteY0" fmla="*/ 245401 h 496412"/>
              <a:gd name="connsiteX1" fmla="*/ 267421 w 627594"/>
              <a:gd name="connsiteY1" fmla="*/ 0 h 496412"/>
              <a:gd name="connsiteX2" fmla="*/ 384998 w 627594"/>
              <a:gd name="connsiteY2" fmla="*/ 11220 h 496412"/>
              <a:gd name="connsiteX3" fmla="*/ 627594 w 627594"/>
              <a:gd name="connsiteY3" fmla="*/ 253816 h 496412"/>
              <a:gd name="connsiteX4" fmla="*/ 627594 w 627594"/>
              <a:gd name="connsiteY4" fmla="*/ 253816 h 496412"/>
              <a:gd name="connsiteX5" fmla="*/ 384998 w 627594"/>
              <a:gd name="connsiteY5" fmla="*/ 496412 h 496412"/>
              <a:gd name="connsiteX6" fmla="*/ 110347 w 627594"/>
              <a:gd name="connsiteY6" fmla="*/ 443119 h 496412"/>
              <a:gd name="connsiteX7" fmla="*/ 5192 w 627594"/>
              <a:gd name="connsiteY7" fmla="*/ 245401 h 496412"/>
              <a:gd name="connsiteX0" fmla="*/ 739 w 623141"/>
              <a:gd name="connsiteY0" fmla="*/ 245401 h 496412"/>
              <a:gd name="connsiteX1" fmla="*/ 262968 w 623141"/>
              <a:gd name="connsiteY1" fmla="*/ 0 h 496412"/>
              <a:gd name="connsiteX2" fmla="*/ 380545 w 623141"/>
              <a:gd name="connsiteY2" fmla="*/ 11220 h 496412"/>
              <a:gd name="connsiteX3" fmla="*/ 623141 w 623141"/>
              <a:gd name="connsiteY3" fmla="*/ 253816 h 496412"/>
              <a:gd name="connsiteX4" fmla="*/ 623141 w 623141"/>
              <a:gd name="connsiteY4" fmla="*/ 253816 h 496412"/>
              <a:gd name="connsiteX5" fmla="*/ 380545 w 623141"/>
              <a:gd name="connsiteY5" fmla="*/ 496412 h 496412"/>
              <a:gd name="connsiteX6" fmla="*/ 105894 w 623141"/>
              <a:gd name="connsiteY6" fmla="*/ 443119 h 496412"/>
              <a:gd name="connsiteX7" fmla="*/ 739 w 623141"/>
              <a:gd name="connsiteY7" fmla="*/ 245401 h 496412"/>
              <a:gd name="connsiteX0" fmla="*/ 3925 w 626327"/>
              <a:gd name="connsiteY0" fmla="*/ 245401 h 496412"/>
              <a:gd name="connsiteX1" fmla="*/ 266154 w 626327"/>
              <a:gd name="connsiteY1" fmla="*/ 0 h 496412"/>
              <a:gd name="connsiteX2" fmla="*/ 383731 w 626327"/>
              <a:gd name="connsiteY2" fmla="*/ 11220 h 496412"/>
              <a:gd name="connsiteX3" fmla="*/ 626327 w 626327"/>
              <a:gd name="connsiteY3" fmla="*/ 253816 h 496412"/>
              <a:gd name="connsiteX4" fmla="*/ 626327 w 626327"/>
              <a:gd name="connsiteY4" fmla="*/ 253816 h 496412"/>
              <a:gd name="connsiteX5" fmla="*/ 383731 w 626327"/>
              <a:gd name="connsiteY5" fmla="*/ 496412 h 496412"/>
              <a:gd name="connsiteX6" fmla="*/ 123105 w 626327"/>
              <a:gd name="connsiteY6" fmla="*/ 429094 h 496412"/>
              <a:gd name="connsiteX7" fmla="*/ 3925 w 626327"/>
              <a:gd name="connsiteY7" fmla="*/ 245401 h 496412"/>
              <a:gd name="connsiteX0" fmla="*/ 3925 w 626327"/>
              <a:gd name="connsiteY0" fmla="*/ 245401 h 471168"/>
              <a:gd name="connsiteX1" fmla="*/ 266154 w 626327"/>
              <a:gd name="connsiteY1" fmla="*/ 0 h 471168"/>
              <a:gd name="connsiteX2" fmla="*/ 383731 w 626327"/>
              <a:gd name="connsiteY2" fmla="*/ 11220 h 471168"/>
              <a:gd name="connsiteX3" fmla="*/ 626327 w 626327"/>
              <a:gd name="connsiteY3" fmla="*/ 253816 h 471168"/>
              <a:gd name="connsiteX4" fmla="*/ 626327 w 626327"/>
              <a:gd name="connsiteY4" fmla="*/ 253816 h 471168"/>
              <a:gd name="connsiteX5" fmla="*/ 403365 w 626327"/>
              <a:gd name="connsiteY5" fmla="*/ 471168 h 471168"/>
              <a:gd name="connsiteX6" fmla="*/ 123105 w 626327"/>
              <a:gd name="connsiteY6" fmla="*/ 429094 h 471168"/>
              <a:gd name="connsiteX7" fmla="*/ 3925 w 626327"/>
              <a:gd name="connsiteY7" fmla="*/ 245401 h 471168"/>
              <a:gd name="connsiteX0" fmla="*/ 3925 w 626327"/>
              <a:gd name="connsiteY0" fmla="*/ 245401 h 440314"/>
              <a:gd name="connsiteX1" fmla="*/ 266154 w 626327"/>
              <a:gd name="connsiteY1" fmla="*/ 0 h 440314"/>
              <a:gd name="connsiteX2" fmla="*/ 383731 w 626327"/>
              <a:gd name="connsiteY2" fmla="*/ 11220 h 440314"/>
              <a:gd name="connsiteX3" fmla="*/ 626327 w 626327"/>
              <a:gd name="connsiteY3" fmla="*/ 253816 h 440314"/>
              <a:gd name="connsiteX4" fmla="*/ 626327 w 626327"/>
              <a:gd name="connsiteY4" fmla="*/ 253816 h 440314"/>
              <a:gd name="connsiteX5" fmla="*/ 428610 w 626327"/>
              <a:gd name="connsiteY5" fmla="*/ 440314 h 440314"/>
              <a:gd name="connsiteX6" fmla="*/ 123105 w 626327"/>
              <a:gd name="connsiteY6" fmla="*/ 429094 h 440314"/>
              <a:gd name="connsiteX7" fmla="*/ 3925 w 626327"/>
              <a:gd name="connsiteY7" fmla="*/ 245401 h 440314"/>
              <a:gd name="connsiteX0" fmla="*/ 3925 w 626327"/>
              <a:gd name="connsiteY0" fmla="*/ 245401 h 473973"/>
              <a:gd name="connsiteX1" fmla="*/ 266154 w 626327"/>
              <a:gd name="connsiteY1" fmla="*/ 0 h 473973"/>
              <a:gd name="connsiteX2" fmla="*/ 383731 w 626327"/>
              <a:gd name="connsiteY2" fmla="*/ 11220 h 473973"/>
              <a:gd name="connsiteX3" fmla="*/ 626327 w 626327"/>
              <a:gd name="connsiteY3" fmla="*/ 253816 h 473973"/>
              <a:gd name="connsiteX4" fmla="*/ 626327 w 626327"/>
              <a:gd name="connsiteY4" fmla="*/ 253816 h 473973"/>
              <a:gd name="connsiteX5" fmla="*/ 428610 w 626327"/>
              <a:gd name="connsiteY5" fmla="*/ 473973 h 473973"/>
              <a:gd name="connsiteX6" fmla="*/ 123105 w 626327"/>
              <a:gd name="connsiteY6" fmla="*/ 429094 h 473973"/>
              <a:gd name="connsiteX7" fmla="*/ 3925 w 626327"/>
              <a:gd name="connsiteY7" fmla="*/ 245401 h 473973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26327 w 657181"/>
              <a:gd name="connsiteY3" fmla="*/ 253816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181" h="482234">
                <a:moveTo>
                  <a:pt x="3925" y="245401"/>
                </a:moveTo>
                <a:cubicBezTo>
                  <a:pt x="27766" y="173885"/>
                  <a:pt x="154611" y="47684"/>
                  <a:pt x="266154" y="0"/>
                </a:cubicBezTo>
                <a:lnTo>
                  <a:pt x="383731" y="11220"/>
                </a:lnTo>
                <a:cubicBezTo>
                  <a:pt x="517713" y="11220"/>
                  <a:pt x="592669" y="108614"/>
                  <a:pt x="643157" y="208937"/>
                </a:cubicBezTo>
                <a:lnTo>
                  <a:pt x="657181" y="251011"/>
                </a:lnTo>
                <a:cubicBezTo>
                  <a:pt x="657181" y="384993"/>
                  <a:pt x="568202" y="448729"/>
                  <a:pt x="428610" y="473973"/>
                </a:cubicBezTo>
                <a:cubicBezTo>
                  <a:pt x="346409" y="503892"/>
                  <a:pt x="224940" y="444054"/>
                  <a:pt x="123105" y="429094"/>
                </a:cubicBezTo>
                <a:cubicBezTo>
                  <a:pt x="70466" y="384216"/>
                  <a:pt x="-19916" y="316917"/>
                  <a:pt x="3925" y="245401"/>
                </a:cubicBezTo>
                <a:close/>
              </a:path>
            </a:pathLst>
          </a:custGeom>
          <a:solidFill>
            <a:srgbClr val="EFA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3175">
                  <a:noFill/>
                </a:ln>
                <a:solidFill>
                  <a:srgbClr val="FF0000"/>
                </a:solidFill>
              </a:rPr>
              <a:t>28</a:t>
            </a:r>
            <a:endParaRPr lang="en-US" sz="3200" b="1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6" name="Rounded Rectangle 4"/>
          <p:cNvSpPr/>
          <p:nvPr/>
        </p:nvSpPr>
        <p:spPr>
          <a:xfrm>
            <a:off x="3081675" y="4437639"/>
            <a:ext cx="657181" cy="482234"/>
          </a:xfrm>
          <a:custGeom>
            <a:avLst/>
            <a:gdLst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13025 w 610184"/>
              <a:gd name="connsiteY0" fmla="*/ 242596 h 485192"/>
              <a:gd name="connsiteX1" fmla="*/ 255621 w 610184"/>
              <a:gd name="connsiteY1" fmla="*/ 0 h 485192"/>
              <a:gd name="connsiteX2" fmla="*/ 367588 w 610184"/>
              <a:gd name="connsiteY2" fmla="*/ 0 h 485192"/>
              <a:gd name="connsiteX3" fmla="*/ 610184 w 610184"/>
              <a:gd name="connsiteY3" fmla="*/ 242596 h 485192"/>
              <a:gd name="connsiteX4" fmla="*/ 610184 w 610184"/>
              <a:gd name="connsiteY4" fmla="*/ 242596 h 485192"/>
              <a:gd name="connsiteX5" fmla="*/ 367588 w 610184"/>
              <a:gd name="connsiteY5" fmla="*/ 485192 h 485192"/>
              <a:gd name="connsiteX6" fmla="*/ 255621 w 610184"/>
              <a:gd name="connsiteY6" fmla="*/ 485192 h 485192"/>
              <a:gd name="connsiteX7" fmla="*/ 13025 w 610184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851 w 607814"/>
              <a:gd name="connsiteY0" fmla="*/ 200522 h 485192"/>
              <a:gd name="connsiteX1" fmla="*/ 253251 w 607814"/>
              <a:gd name="connsiteY1" fmla="*/ 0 h 485192"/>
              <a:gd name="connsiteX2" fmla="*/ 365218 w 607814"/>
              <a:gd name="connsiteY2" fmla="*/ 0 h 485192"/>
              <a:gd name="connsiteX3" fmla="*/ 607814 w 607814"/>
              <a:gd name="connsiteY3" fmla="*/ 242596 h 485192"/>
              <a:gd name="connsiteX4" fmla="*/ 607814 w 607814"/>
              <a:gd name="connsiteY4" fmla="*/ 242596 h 485192"/>
              <a:gd name="connsiteX5" fmla="*/ 365218 w 607814"/>
              <a:gd name="connsiteY5" fmla="*/ 485192 h 485192"/>
              <a:gd name="connsiteX6" fmla="*/ 253251 w 607814"/>
              <a:gd name="connsiteY6" fmla="*/ 485192 h 485192"/>
              <a:gd name="connsiteX7" fmla="*/ 7851 w 607814"/>
              <a:gd name="connsiteY7" fmla="*/ 200522 h 48519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1799 w 601762"/>
              <a:gd name="connsiteY0" fmla="*/ 211742 h 496412"/>
              <a:gd name="connsiteX1" fmla="*/ 241589 w 601762"/>
              <a:gd name="connsiteY1" fmla="*/ 0 h 496412"/>
              <a:gd name="connsiteX2" fmla="*/ 359166 w 601762"/>
              <a:gd name="connsiteY2" fmla="*/ 11220 h 496412"/>
              <a:gd name="connsiteX3" fmla="*/ 601762 w 601762"/>
              <a:gd name="connsiteY3" fmla="*/ 253816 h 496412"/>
              <a:gd name="connsiteX4" fmla="*/ 601762 w 601762"/>
              <a:gd name="connsiteY4" fmla="*/ 253816 h 496412"/>
              <a:gd name="connsiteX5" fmla="*/ 359166 w 601762"/>
              <a:gd name="connsiteY5" fmla="*/ 496412 h 496412"/>
              <a:gd name="connsiteX6" fmla="*/ 247199 w 601762"/>
              <a:gd name="connsiteY6" fmla="*/ 496412 h 496412"/>
              <a:gd name="connsiteX7" fmla="*/ 1799 w 601762"/>
              <a:gd name="connsiteY7" fmla="*/ 211742 h 496412"/>
              <a:gd name="connsiteX0" fmla="*/ 1563 w 623965"/>
              <a:gd name="connsiteY0" fmla="*/ 245401 h 496412"/>
              <a:gd name="connsiteX1" fmla="*/ 263792 w 623965"/>
              <a:gd name="connsiteY1" fmla="*/ 0 h 496412"/>
              <a:gd name="connsiteX2" fmla="*/ 381369 w 623965"/>
              <a:gd name="connsiteY2" fmla="*/ 11220 h 496412"/>
              <a:gd name="connsiteX3" fmla="*/ 623965 w 623965"/>
              <a:gd name="connsiteY3" fmla="*/ 253816 h 496412"/>
              <a:gd name="connsiteX4" fmla="*/ 623965 w 623965"/>
              <a:gd name="connsiteY4" fmla="*/ 253816 h 496412"/>
              <a:gd name="connsiteX5" fmla="*/ 381369 w 623965"/>
              <a:gd name="connsiteY5" fmla="*/ 496412 h 496412"/>
              <a:gd name="connsiteX6" fmla="*/ 269402 w 623965"/>
              <a:gd name="connsiteY6" fmla="*/ 496412 h 496412"/>
              <a:gd name="connsiteX7" fmla="*/ 1563 w 623965"/>
              <a:gd name="connsiteY7" fmla="*/ 245401 h 496412"/>
              <a:gd name="connsiteX0" fmla="*/ 14199 w 636601"/>
              <a:gd name="connsiteY0" fmla="*/ 245401 h 496412"/>
              <a:gd name="connsiteX1" fmla="*/ 276428 w 636601"/>
              <a:gd name="connsiteY1" fmla="*/ 0 h 496412"/>
              <a:gd name="connsiteX2" fmla="*/ 394005 w 636601"/>
              <a:gd name="connsiteY2" fmla="*/ 11220 h 496412"/>
              <a:gd name="connsiteX3" fmla="*/ 636601 w 636601"/>
              <a:gd name="connsiteY3" fmla="*/ 253816 h 496412"/>
              <a:gd name="connsiteX4" fmla="*/ 636601 w 636601"/>
              <a:gd name="connsiteY4" fmla="*/ 253816 h 496412"/>
              <a:gd name="connsiteX5" fmla="*/ 394005 w 636601"/>
              <a:gd name="connsiteY5" fmla="*/ 496412 h 496412"/>
              <a:gd name="connsiteX6" fmla="*/ 119354 w 636601"/>
              <a:gd name="connsiteY6" fmla="*/ 443119 h 496412"/>
              <a:gd name="connsiteX7" fmla="*/ 14199 w 636601"/>
              <a:gd name="connsiteY7" fmla="*/ 245401 h 496412"/>
              <a:gd name="connsiteX0" fmla="*/ 5192 w 627594"/>
              <a:gd name="connsiteY0" fmla="*/ 245401 h 496412"/>
              <a:gd name="connsiteX1" fmla="*/ 267421 w 627594"/>
              <a:gd name="connsiteY1" fmla="*/ 0 h 496412"/>
              <a:gd name="connsiteX2" fmla="*/ 384998 w 627594"/>
              <a:gd name="connsiteY2" fmla="*/ 11220 h 496412"/>
              <a:gd name="connsiteX3" fmla="*/ 627594 w 627594"/>
              <a:gd name="connsiteY3" fmla="*/ 253816 h 496412"/>
              <a:gd name="connsiteX4" fmla="*/ 627594 w 627594"/>
              <a:gd name="connsiteY4" fmla="*/ 253816 h 496412"/>
              <a:gd name="connsiteX5" fmla="*/ 384998 w 627594"/>
              <a:gd name="connsiteY5" fmla="*/ 496412 h 496412"/>
              <a:gd name="connsiteX6" fmla="*/ 110347 w 627594"/>
              <a:gd name="connsiteY6" fmla="*/ 443119 h 496412"/>
              <a:gd name="connsiteX7" fmla="*/ 5192 w 627594"/>
              <a:gd name="connsiteY7" fmla="*/ 245401 h 496412"/>
              <a:gd name="connsiteX0" fmla="*/ 739 w 623141"/>
              <a:gd name="connsiteY0" fmla="*/ 245401 h 496412"/>
              <a:gd name="connsiteX1" fmla="*/ 262968 w 623141"/>
              <a:gd name="connsiteY1" fmla="*/ 0 h 496412"/>
              <a:gd name="connsiteX2" fmla="*/ 380545 w 623141"/>
              <a:gd name="connsiteY2" fmla="*/ 11220 h 496412"/>
              <a:gd name="connsiteX3" fmla="*/ 623141 w 623141"/>
              <a:gd name="connsiteY3" fmla="*/ 253816 h 496412"/>
              <a:gd name="connsiteX4" fmla="*/ 623141 w 623141"/>
              <a:gd name="connsiteY4" fmla="*/ 253816 h 496412"/>
              <a:gd name="connsiteX5" fmla="*/ 380545 w 623141"/>
              <a:gd name="connsiteY5" fmla="*/ 496412 h 496412"/>
              <a:gd name="connsiteX6" fmla="*/ 105894 w 623141"/>
              <a:gd name="connsiteY6" fmla="*/ 443119 h 496412"/>
              <a:gd name="connsiteX7" fmla="*/ 739 w 623141"/>
              <a:gd name="connsiteY7" fmla="*/ 245401 h 496412"/>
              <a:gd name="connsiteX0" fmla="*/ 3925 w 626327"/>
              <a:gd name="connsiteY0" fmla="*/ 245401 h 496412"/>
              <a:gd name="connsiteX1" fmla="*/ 266154 w 626327"/>
              <a:gd name="connsiteY1" fmla="*/ 0 h 496412"/>
              <a:gd name="connsiteX2" fmla="*/ 383731 w 626327"/>
              <a:gd name="connsiteY2" fmla="*/ 11220 h 496412"/>
              <a:gd name="connsiteX3" fmla="*/ 626327 w 626327"/>
              <a:gd name="connsiteY3" fmla="*/ 253816 h 496412"/>
              <a:gd name="connsiteX4" fmla="*/ 626327 w 626327"/>
              <a:gd name="connsiteY4" fmla="*/ 253816 h 496412"/>
              <a:gd name="connsiteX5" fmla="*/ 383731 w 626327"/>
              <a:gd name="connsiteY5" fmla="*/ 496412 h 496412"/>
              <a:gd name="connsiteX6" fmla="*/ 123105 w 626327"/>
              <a:gd name="connsiteY6" fmla="*/ 429094 h 496412"/>
              <a:gd name="connsiteX7" fmla="*/ 3925 w 626327"/>
              <a:gd name="connsiteY7" fmla="*/ 245401 h 496412"/>
              <a:gd name="connsiteX0" fmla="*/ 3925 w 626327"/>
              <a:gd name="connsiteY0" fmla="*/ 245401 h 471168"/>
              <a:gd name="connsiteX1" fmla="*/ 266154 w 626327"/>
              <a:gd name="connsiteY1" fmla="*/ 0 h 471168"/>
              <a:gd name="connsiteX2" fmla="*/ 383731 w 626327"/>
              <a:gd name="connsiteY2" fmla="*/ 11220 h 471168"/>
              <a:gd name="connsiteX3" fmla="*/ 626327 w 626327"/>
              <a:gd name="connsiteY3" fmla="*/ 253816 h 471168"/>
              <a:gd name="connsiteX4" fmla="*/ 626327 w 626327"/>
              <a:gd name="connsiteY4" fmla="*/ 253816 h 471168"/>
              <a:gd name="connsiteX5" fmla="*/ 403365 w 626327"/>
              <a:gd name="connsiteY5" fmla="*/ 471168 h 471168"/>
              <a:gd name="connsiteX6" fmla="*/ 123105 w 626327"/>
              <a:gd name="connsiteY6" fmla="*/ 429094 h 471168"/>
              <a:gd name="connsiteX7" fmla="*/ 3925 w 626327"/>
              <a:gd name="connsiteY7" fmla="*/ 245401 h 471168"/>
              <a:gd name="connsiteX0" fmla="*/ 3925 w 626327"/>
              <a:gd name="connsiteY0" fmla="*/ 245401 h 440314"/>
              <a:gd name="connsiteX1" fmla="*/ 266154 w 626327"/>
              <a:gd name="connsiteY1" fmla="*/ 0 h 440314"/>
              <a:gd name="connsiteX2" fmla="*/ 383731 w 626327"/>
              <a:gd name="connsiteY2" fmla="*/ 11220 h 440314"/>
              <a:gd name="connsiteX3" fmla="*/ 626327 w 626327"/>
              <a:gd name="connsiteY3" fmla="*/ 253816 h 440314"/>
              <a:gd name="connsiteX4" fmla="*/ 626327 w 626327"/>
              <a:gd name="connsiteY4" fmla="*/ 253816 h 440314"/>
              <a:gd name="connsiteX5" fmla="*/ 428610 w 626327"/>
              <a:gd name="connsiteY5" fmla="*/ 440314 h 440314"/>
              <a:gd name="connsiteX6" fmla="*/ 123105 w 626327"/>
              <a:gd name="connsiteY6" fmla="*/ 429094 h 440314"/>
              <a:gd name="connsiteX7" fmla="*/ 3925 w 626327"/>
              <a:gd name="connsiteY7" fmla="*/ 245401 h 440314"/>
              <a:gd name="connsiteX0" fmla="*/ 3925 w 626327"/>
              <a:gd name="connsiteY0" fmla="*/ 245401 h 473973"/>
              <a:gd name="connsiteX1" fmla="*/ 266154 w 626327"/>
              <a:gd name="connsiteY1" fmla="*/ 0 h 473973"/>
              <a:gd name="connsiteX2" fmla="*/ 383731 w 626327"/>
              <a:gd name="connsiteY2" fmla="*/ 11220 h 473973"/>
              <a:gd name="connsiteX3" fmla="*/ 626327 w 626327"/>
              <a:gd name="connsiteY3" fmla="*/ 253816 h 473973"/>
              <a:gd name="connsiteX4" fmla="*/ 626327 w 626327"/>
              <a:gd name="connsiteY4" fmla="*/ 253816 h 473973"/>
              <a:gd name="connsiteX5" fmla="*/ 428610 w 626327"/>
              <a:gd name="connsiteY5" fmla="*/ 473973 h 473973"/>
              <a:gd name="connsiteX6" fmla="*/ 123105 w 626327"/>
              <a:gd name="connsiteY6" fmla="*/ 429094 h 473973"/>
              <a:gd name="connsiteX7" fmla="*/ 3925 w 626327"/>
              <a:gd name="connsiteY7" fmla="*/ 245401 h 473973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26327 w 657181"/>
              <a:gd name="connsiteY3" fmla="*/ 253816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181" h="482234">
                <a:moveTo>
                  <a:pt x="3925" y="245401"/>
                </a:moveTo>
                <a:cubicBezTo>
                  <a:pt x="27766" y="173885"/>
                  <a:pt x="154611" y="47684"/>
                  <a:pt x="266154" y="0"/>
                </a:cubicBezTo>
                <a:lnTo>
                  <a:pt x="383731" y="11220"/>
                </a:lnTo>
                <a:cubicBezTo>
                  <a:pt x="517713" y="11220"/>
                  <a:pt x="592669" y="108614"/>
                  <a:pt x="643157" y="208937"/>
                </a:cubicBezTo>
                <a:lnTo>
                  <a:pt x="657181" y="251011"/>
                </a:lnTo>
                <a:cubicBezTo>
                  <a:pt x="657181" y="384993"/>
                  <a:pt x="568202" y="448729"/>
                  <a:pt x="428610" y="473973"/>
                </a:cubicBezTo>
                <a:cubicBezTo>
                  <a:pt x="346409" y="503892"/>
                  <a:pt x="224940" y="444054"/>
                  <a:pt x="123105" y="429094"/>
                </a:cubicBezTo>
                <a:cubicBezTo>
                  <a:pt x="70466" y="384216"/>
                  <a:pt x="-19916" y="316917"/>
                  <a:pt x="3925" y="245401"/>
                </a:cubicBezTo>
                <a:close/>
              </a:path>
            </a:pathLst>
          </a:custGeom>
          <a:solidFill>
            <a:srgbClr val="EFA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3175">
                  <a:noFill/>
                </a:ln>
                <a:solidFill>
                  <a:srgbClr val="FF0000"/>
                </a:solidFill>
              </a:rPr>
              <a:t>68</a:t>
            </a:r>
            <a:endParaRPr lang="en-US" sz="3200" b="1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7" name="Rounded Rectangle 4"/>
          <p:cNvSpPr/>
          <p:nvPr/>
        </p:nvSpPr>
        <p:spPr>
          <a:xfrm>
            <a:off x="6812058" y="4441823"/>
            <a:ext cx="657181" cy="482234"/>
          </a:xfrm>
          <a:custGeom>
            <a:avLst/>
            <a:gdLst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13025 w 610184"/>
              <a:gd name="connsiteY0" fmla="*/ 242596 h 485192"/>
              <a:gd name="connsiteX1" fmla="*/ 255621 w 610184"/>
              <a:gd name="connsiteY1" fmla="*/ 0 h 485192"/>
              <a:gd name="connsiteX2" fmla="*/ 367588 w 610184"/>
              <a:gd name="connsiteY2" fmla="*/ 0 h 485192"/>
              <a:gd name="connsiteX3" fmla="*/ 610184 w 610184"/>
              <a:gd name="connsiteY3" fmla="*/ 242596 h 485192"/>
              <a:gd name="connsiteX4" fmla="*/ 610184 w 610184"/>
              <a:gd name="connsiteY4" fmla="*/ 242596 h 485192"/>
              <a:gd name="connsiteX5" fmla="*/ 367588 w 610184"/>
              <a:gd name="connsiteY5" fmla="*/ 485192 h 485192"/>
              <a:gd name="connsiteX6" fmla="*/ 255621 w 610184"/>
              <a:gd name="connsiteY6" fmla="*/ 485192 h 485192"/>
              <a:gd name="connsiteX7" fmla="*/ 13025 w 610184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851 w 607814"/>
              <a:gd name="connsiteY0" fmla="*/ 200522 h 485192"/>
              <a:gd name="connsiteX1" fmla="*/ 253251 w 607814"/>
              <a:gd name="connsiteY1" fmla="*/ 0 h 485192"/>
              <a:gd name="connsiteX2" fmla="*/ 365218 w 607814"/>
              <a:gd name="connsiteY2" fmla="*/ 0 h 485192"/>
              <a:gd name="connsiteX3" fmla="*/ 607814 w 607814"/>
              <a:gd name="connsiteY3" fmla="*/ 242596 h 485192"/>
              <a:gd name="connsiteX4" fmla="*/ 607814 w 607814"/>
              <a:gd name="connsiteY4" fmla="*/ 242596 h 485192"/>
              <a:gd name="connsiteX5" fmla="*/ 365218 w 607814"/>
              <a:gd name="connsiteY5" fmla="*/ 485192 h 485192"/>
              <a:gd name="connsiteX6" fmla="*/ 253251 w 607814"/>
              <a:gd name="connsiteY6" fmla="*/ 485192 h 485192"/>
              <a:gd name="connsiteX7" fmla="*/ 7851 w 607814"/>
              <a:gd name="connsiteY7" fmla="*/ 200522 h 48519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1799 w 601762"/>
              <a:gd name="connsiteY0" fmla="*/ 211742 h 496412"/>
              <a:gd name="connsiteX1" fmla="*/ 241589 w 601762"/>
              <a:gd name="connsiteY1" fmla="*/ 0 h 496412"/>
              <a:gd name="connsiteX2" fmla="*/ 359166 w 601762"/>
              <a:gd name="connsiteY2" fmla="*/ 11220 h 496412"/>
              <a:gd name="connsiteX3" fmla="*/ 601762 w 601762"/>
              <a:gd name="connsiteY3" fmla="*/ 253816 h 496412"/>
              <a:gd name="connsiteX4" fmla="*/ 601762 w 601762"/>
              <a:gd name="connsiteY4" fmla="*/ 253816 h 496412"/>
              <a:gd name="connsiteX5" fmla="*/ 359166 w 601762"/>
              <a:gd name="connsiteY5" fmla="*/ 496412 h 496412"/>
              <a:gd name="connsiteX6" fmla="*/ 247199 w 601762"/>
              <a:gd name="connsiteY6" fmla="*/ 496412 h 496412"/>
              <a:gd name="connsiteX7" fmla="*/ 1799 w 601762"/>
              <a:gd name="connsiteY7" fmla="*/ 211742 h 496412"/>
              <a:gd name="connsiteX0" fmla="*/ 1563 w 623965"/>
              <a:gd name="connsiteY0" fmla="*/ 245401 h 496412"/>
              <a:gd name="connsiteX1" fmla="*/ 263792 w 623965"/>
              <a:gd name="connsiteY1" fmla="*/ 0 h 496412"/>
              <a:gd name="connsiteX2" fmla="*/ 381369 w 623965"/>
              <a:gd name="connsiteY2" fmla="*/ 11220 h 496412"/>
              <a:gd name="connsiteX3" fmla="*/ 623965 w 623965"/>
              <a:gd name="connsiteY3" fmla="*/ 253816 h 496412"/>
              <a:gd name="connsiteX4" fmla="*/ 623965 w 623965"/>
              <a:gd name="connsiteY4" fmla="*/ 253816 h 496412"/>
              <a:gd name="connsiteX5" fmla="*/ 381369 w 623965"/>
              <a:gd name="connsiteY5" fmla="*/ 496412 h 496412"/>
              <a:gd name="connsiteX6" fmla="*/ 269402 w 623965"/>
              <a:gd name="connsiteY6" fmla="*/ 496412 h 496412"/>
              <a:gd name="connsiteX7" fmla="*/ 1563 w 623965"/>
              <a:gd name="connsiteY7" fmla="*/ 245401 h 496412"/>
              <a:gd name="connsiteX0" fmla="*/ 14199 w 636601"/>
              <a:gd name="connsiteY0" fmla="*/ 245401 h 496412"/>
              <a:gd name="connsiteX1" fmla="*/ 276428 w 636601"/>
              <a:gd name="connsiteY1" fmla="*/ 0 h 496412"/>
              <a:gd name="connsiteX2" fmla="*/ 394005 w 636601"/>
              <a:gd name="connsiteY2" fmla="*/ 11220 h 496412"/>
              <a:gd name="connsiteX3" fmla="*/ 636601 w 636601"/>
              <a:gd name="connsiteY3" fmla="*/ 253816 h 496412"/>
              <a:gd name="connsiteX4" fmla="*/ 636601 w 636601"/>
              <a:gd name="connsiteY4" fmla="*/ 253816 h 496412"/>
              <a:gd name="connsiteX5" fmla="*/ 394005 w 636601"/>
              <a:gd name="connsiteY5" fmla="*/ 496412 h 496412"/>
              <a:gd name="connsiteX6" fmla="*/ 119354 w 636601"/>
              <a:gd name="connsiteY6" fmla="*/ 443119 h 496412"/>
              <a:gd name="connsiteX7" fmla="*/ 14199 w 636601"/>
              <a:gd name="connsiteY7" fmla="*/ 245401 h 496412"/>
              <a:gd name="connsiteX0" fmla="*/ 5192 w 627594"/>
              <a:gd name="connsiteY0" fmla="*/ 245401 h 496412"/>
              <a:gd name="connsiteX1" fmla="*/ 267421 w 627594"/>
              <a:gd name="connsiteY1" fmla="*/ 0 h 496412"/>
              <a:gd name="connsiteX2" fmla="*/ 384998 w 627594"/>
              <a:gd name="connsiteY2" fmla="*/ 11220 h 496412"/>
              <a:gd name="connsiteX3" fmla="*/ 627594 w 627594"/>
              <a:gd name="connsiteY3" fmla="*/ 253816 h 496412"/>
              <a:gd name="connsiteX4" fmla="*/ 627594 w 627594"/>
              <a:gd name="connsiteY4" fmla="*/ 253816 h 496412"/>
              <a:gd name="connsiteX5" fmla="*/ 384998 w 627594"/>
              <a:gd name="connsiteY5" fmla="*/ 496412 h 496412"/>
              <a:gd name="connsiteX6" fmla="*/ 110347 w 627594"/>
              <a:gd name="connsiteY6" fmla="*/ 443119 h 496412"/>
              <a:gd name="connsiteX7" fmla="*/ 5192 w 627594"/>
              <a:gd name="connsiteY7" fmla="*/ 245401 h 496412"/>
              <a:gd name="connsiteX0" fmla="*/ 739 w 623141"/>
              <a:gd name="connsiteY0" fmla="*/ 245401 h 496412"/>
              <a:gd name="connsiteX1" fmla="*/ 262968 w 623141"/>
              <a:gd name="connsiteY1" fmla="*/ 0 h 496412"/>
              <a:gd name="connsiteX2" fmla="*/ 380545 w 623141"/>
              <a:gd name="connsiteY2" fmla="*/ 11220 h 496412"/>
              <a:gd name="connsiteX3" fmla="*/ 623141 w 623141"/>
              <a:gd name="connsiteY3" fmla="*/ 253816 h 496412"/>
              <a:gd name="connsiteX4" fmla="*/ 623141 w 623141"/>
              <a:gd name="connsiteY4" fmla="*/ 253816 h 496412"/>
              <a:gd name="connsiteX5" fmla="*/ 380545 w 623141"/>
              <a:gd name="connsiteY5" fmla="*/ 496412 h 496412"/>
              <a:gd name="connsiteX6" fmla="*/ 105894 w 623141"/>
              <a:gd name="connsiteY6" fmla="*/ 443119 h 496412"/>
              <a:gd name="connsiteX7" fmla="*/ 739 w 623141"/>
              <a:gd name="connsiteY7" fmla="*/ 245401 h 496412"/>
              <a:gd name="connsiteX0" fmla="*/ 3925 w 626327"/>
              <a:gd name="connsiteY0" fmla="*/ 245401 h 496412"/>
              <a:gd name="connsiteX1" fmla="*/ 266154 w 626327"/>
              <a:gd name="connsiteY1" fmla="*/ 0 h 496412"/>
              <a:gd name="connsiteX2" fmla="*/ 383731 w 626327"/>
              <a:gd name="connsiteY2" fmla="*/ 11220 h 496412"/>
              <a:gd name="connsiteX3" fmla="*/ 626327 w 626327"/>
              <a:gd name="connsiteY3" fmla="*/ 253816 h 496412"/>
              <a:gd name="connsiteX4" fmla="*/ 626327 w 626327"/>
              <a:gd name="connsiteY4" fmla="*/ 253816 h 496412"/>
              <a:gd name="connsiteX5" fmla="*/ 383731 w 626327"/>
              <a:gd name="connsiteY5" fmla="*/ 496412 h 496412"/>
              <a:gd name="connsiteX6" fmla="*/ 123105 w 626327"/>
              <a:gd name="connsiteY6" fmla="*/ 429094 h 496412"/>
              <a:gd name="connsiteX7" fmla="*/ 3925 w 626327"/>
              <a:gd name="connsiteY7" fmla="*/ 245401 h 496412"/>
              <a:gd name="connsiteX0" fmla="*/ 3925 w 626327"/>
              <a:gd name="connsiteY0" fmla="*/ 245401 h 471168"/>
              <a:gd name="connsiteX1" fmla="*/ 266154 w 626327"/>
              <a:gd name="connsiteY1" fmla="*/ 0 h 471168"/>
              <a:gd name="connsiteX2" fmla="*/ 383731 w 626327"/>
              <a:gd name="connsiteY2" fmla="*/ 11220 h 471168"/>
              <a:gd name="connsiteX3" fmla="*/ 626327 w 626327"/>
              <a:gd name="connsiteY3" fmla="*/ 253816 h 471168"/>
              <a:gd name="connsiteX4" fmla="*/ 626327 w 626327"/>
              <a:gd name="connsiteY4" fmla="*/ 253816 h 471168"/>
              <a:gd name="connsiteX5" fmla="*/ 403365 w 626327"/>
              <a:gd name="connsiteY5" fmla="*/ 471168 h 471168"/>
              <a:gd name="connsiteX6" fmla="*/ 123105 w 626327"/>
              <a:gd name="connsiteY6" fmla="*/ 429094 h 471168"/>
              <a:gd name="connsiteX7" fmla="*/ 3925 w 626327"/>
              <a:gd name="connsiteY7" fmla="*/ 245401 h 471168"/>
              <a:gd name="connsiteX0" fmla="*/ 3925 w 626327"/>
              <a:gd name="connsiteY0" fmla="*/ 245401 h 440314"/>
              <a:gd name="connsiteX1" fmla="*/ 266154 w 626327"/>
              <a:gd name="connsiteY1" fmla="*/ 0 h 440314"/>
              <a:gd name="connsiteX2" fmla="*/ 383731 w 626327"/>
              <a:gd name="connsiteY2" fmla="*/ 11220 h 440314"/>
              <a:gd name="connsiteX3" fmla="*/ 626327 w 626327"/>
              <a:gd name="connsiteY3" fmla="*/ 253816 h 440314"/>
              <a:gd name="connsiteX4" fmla="*/ 626327 w 626327"/>
              <a:gd name="connsiteY4" fmla="*/ 253816 h 440314"/>
              <a:gd name="connsiteX5" fmla="*/ 428610 w 626327"/>
              <a:gd name="connsiteY5" fmla="*/ 440314 h 440314"/>
              <a:gd name="connsiteX6" fmla="*/ 123105 w 626327"/>
              <a:gd name="connsiteY6" fmla="*/ 429094 h 440314"/>
              <a:gd name="connsiteX7" fmla="*/ 3925 w 626327"/>
              <a:gd name="connsiteY7" fmla="*/ 245401 h 440314"/>
              <a:gd name="connsiteX0" fmla="*/ 3925 w 626327"/>
              <a:gd name="connsiteY0" fmla="*/ 245401 h 473973"/>
              <a:gd name="connsiteX1" fmla="*/ 266154 w 626327"/>
              <a:gd name="connsiteY1" fmla="*/ 0 h 473973"/>
              <a:gd name="connsiteX2" fmla="*/ 383731 w 626327"/>
              <a:gd name="connsiteY2" fmla="*/ 11220 h 473973"/>
              <a:gd name="connsiteX3" fmla="*/ 626327 w 626327"/>
              <a:gd name="connsiteY3" fmla="*/ 253816 h 473973"/>
              <a:gd name="connsiteX4" fmla="*/ 626327 w 626327"/>
              <a:gd name="connsiteY4" fmla="*/ 253816 h 473973"/>
              <a:gd name="connsiteX5" fmla="*/ 428610 w 626327"/>
              <a:gd name="connsiteY5" fmla="*/ 473973 h 473973"/>
              <a:gd name="connsiteX6" fmla="*/ 123105 w 626327"/>
              <a:gd name="connsiteY6" fmla="*/ 429094 h 473973"/>
              <a:gd name="connsiteX7" fmla="*/ 3925 w 626327"/>
              <a:gd name="connsiteY7" fmla="*/ 245401 h 473973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26327 w 657181"/>
              <a:gd name="connsiteY3" fmla="*/ 253816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181" h="482234">
                <a:moveTo>
                  <a:pt x="3925" y="245401"/>
                </a:moveTo>
                <a:cubicBezTo>
                  <a:pt x="27766" y="173885"/>
                  <a:pt x="154611" y="47684"/>
                  <a:pt x="266154" y="0"/>
                </a:cubicBezTo>
                <a:lnTo>
                  <a:pt x="383731" y="11220"/>
                </a:lnTo>
                <a:cubicBezTo>
                  <a:pt x="517713" y="11220"/>
                  <a:pt x="592669" y="108614"/>
                  <a:pt x="643157" y="208937"/>
                </a:cubicBezTo>
                <a:lnTo>
                  <a:pt x="657181" y="251011"/>
                </a:lnTo>
                <a:cubicBezTo>
                  <a:pt x="657181" y="384993"/>
                  <a:pt x="568202" y="448729"/>
                  <a:pt x="428610" y="473973"/>
                </a:cubicBezTo>
                <a:cubicBezTo>
                  <a:pt x="346409" y="503892"/>
                  <a:pt x="224940" y="444054"/>
                  <a:pt x="123105" y="429094"/>
                </a:cubicBezTo>
                <a:cubicBezTo>
                  <a:pt x="70466" y="384216"/>
                  <a:pt x="-19916" y="316917"/>
                  <a:pt x="3925" y="245401"/>
                </a:cubicBezTo>
                <a:close/>
              </a:path>
            </a:pathLst>
          </a:custGeom>
          <a:solidFill>
            <a:srgbClr val="EFA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3175">
                  <a:noFill/>
                </a:ln>
                <a:solidFill>
                  <a:srgbClr val="FF0000"/>
                </a:solidFill>
              </a:rPr>
              <a:t>8</a:t>
            </a:r>
            <a:endParaRPr lang="en-US" sz="3600" b="1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8" name="Rounded Rectangle 4"/>
          <p:cNvSpPr/>
          <p:nvPr/>
        </p:nvSpPr>
        <p:spPr>
          <a:xfrm>
            <a:off x="10508373" y="4441823"/>
            <a:ext cx="657181" cy="482234"/>
          </a:xfrm>
          <a:custGeom>
            <a:avLst/>
            <a:gdLst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0 w 597159"/>
              <a:gd name="connsiteY0" fmla="*/ 242596 h 485192"/>
              <a:gd name="connsiteX1" fmla="*/ 242596 w 597159"/>
              <a:gd name="connsiteY1" fmla="*/ 0 h 485192"/>
              <a:gd name="connsiteX2" fmla="*/ 354563 w 597159"/>
              <a:gd name="connsiteY2" fmla="*/ 0 h 485192"/>
              <a:gd name="connsiteX3" fmla="*/ 597159 w 597159"/>
              <a:gd name="connsiteY3" fmla="*/ 242596 h 485192"/>
              <a:gd name="connsiteX4" fmla="*/ 597159 w 597159"/>
              <a:gd name="connsiteY4" fmla="*/ 242596 h 485192"/>
              <a:gd name="connsiteX5" fmla="*/ 354563 w 597159"/>
              <a:gd name="connsiteY5" fmla="*/ 485192 h 485192"/>
              <a:gd name="connsiteX6" fmla="*/ 242596 w 597159"/>
              <a:gd name="connsiteY6" fmla="*/ 485192 h 485192"/>
              <a:gd name="connsiteX7" fmla="*/ 0 w 597159"/>
              <a:gd name="connsiteY7" fmla="*/ 242596 h 485192"/>
              <a:gd name="connsiteX0" fmla="*/ 13025 w 610184"/>
              <a:gd name="connsiteY0" fmla="*/ 242596 h 485192"/>
              <a:gd name="connsiteX1" fmla="*/ 255621 w 610184"/>
              <a:gd name="connsiteY1" fmla="*/ 0 h 485192"/>
              <a:gd name="connsiteX2" fmla="*/ 367588 w 610184"/>
              <a:gd name="connsiteY2" fmla="*/ 0 h 485192"/>
              <a:gd name="connsiteX3" fmla="*/ 610184 w 610184"/>
              <a:gd name="connsiteY3" fmla="*/ 242596 h 485192"/>
              <a:gd name="connsiteX4" fmla="*/ 610184 w 610184"/>
              <a:gd name="connsiteY4" fmla="*/ 242596 h 485192"/>
              <a:gd name="connsiteX5" fmla="*/ 367588 w 610184"/>
              <a:gd name="connsiteY5" fmla="*/ 485192 h 485192"/>
              <a:gd name="connsiteX6" fmla="*/ 255621 w 610184"/>
              <a:gd name="connsiteY6" fmla="*/ 485192 h 485192"/>
              <a:gd name="connsiteX7" fmla="*/ 13025 w 610184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964 w 605123"/>
              <a:gd name="connsiteY0" fmla="*/ 242596 h 485192"/>
              <a:gd name="connsiteX1" fmla="*/ 250560 w 605123"/>
              <a:gd name="connsiteY1" fmla="*/ 0 h 485192"/>
              <a:gd name="connsiteX2" fmla="*/ 362527 w 605123"/>
              <a:gd name="connsiteY2" fmla="*/ 0 h 485192"/>
              <a:gd name="connsiteX3" fmla="*/ 605123 w 605123"/>
              <a:gd name="connsiteY3" fmla="*/ 242596 h 485192"/>
              <a:gd name="connsiteX4" fmla="*/ 605123 w 605123"/>
              <a:gd name="connsiteY4" fmla="*/ 242596 h 485192"/>
              <a:gd name="connsiteX5" fmla="*/ 362527 w 605123"/>
              <a:gd name="connsiteY5" fmla="*/ 485192 h 485192"/>
              <a:gd name="connsiteX6" fmla="*/ 250560 w 605123"/>
              <a:gd name="connsiteY6" fmla="*/ 485192 h 485192"/>
              <a:gd name="connsiteX7" fmla="*/ 7964 w 605123"/>
              <a:gd name="connsiteY7" fmla="*/ 242596 h 485192"/>
              <a:gd name="connsiteX0" fmla="*/ 7851 w 607814"/>
              <a:gd name="connsiteY0" fmla="*/ 200522 h 485192"/>
              <a:gd name="connsiteX1" fmla="*/ 253251 w 607814"/>
              <a:gd name="connsiteY1" fmla="*/ 0 h 485192"/>
              <a:gd name="connsiteX2" fmla="*/ 365218 w 607814"/>
              <a:gd name="connsiteY2" fmla="*/ 0 h 485192"/>
              <a:gd name="connsiteX3" fmla="*/ 607814 w 607814"/>
              <a:gd name="connsiteY3" fmla="*/ 242596 h 485192"/>
              <a:gd name="connsiteX4" fmla="*/ 607814 w 607814"/>
              <a:gd name="connsiteY4" fmla="*/ 242596 h 485192"/>
              <a:gd name="connsiteX5" fmla="*/ 365218 w 607814"/>
              <a:gd name="connsiteY5" fmla="*/ 485192 h 485192"/>
              <a:gd name="connsiteX6" fmla="*/ 253251 w 607814"/>
              <a:gd name="connsiteY6" fmla="*/ 485192 h 485192"/>
              <a:gd name="connsiteX7" fmla="*/ 7851 w 607814"/>
              <a:gd name="connsiteY7" fmla="*/ 200522 h 48519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6 w 599969"/>
              <a:gd name="connsiteY0" fmla="*/ 211742 h 496412"/>
              <a:gd name="connsiteX1" fmla="*/ 239796 w 599969"/>
              <a:gd name="connsiteY1" fmla="*/ 0 h 496412"/>
              <a:gd name="connsiteX2" fmla="*/ 357373 w 599969"/>
              <a:gd name="connsiteY2" fmla="*/ 11220 h 496412"/>
              <a:gd name="connsiteX3" fmla="*/ 599969 w 599969"/>
              <a:gd name="connsiteY3" fmla="*/ 253816 h 496412"/>
              <a:gd name="connsiteX4" fmla="*/ 599969 w 599969"/>
              <a:gd name="connsiteY4" fmla="*/ 253816 h 496412"/>
              <a:gd name="connsiteX5" fmla="*/ 357373 w 599969"/>
              <a:gd name="connsiteY5" fmla="*/ 496412 h 496412"/>
              <a:gd name="connsiteX6" fmla="*/ 245406 w 599969"/>
              <a:gd name="connsiteY6" fmla="*/ 496412 h 496412"/>
              <a:gd name="connsiteX7" fmla="*/ 6 w 599969"/>
              <a:gd name="connsiteY7" fmla="*/ 211742 h 496412"/>
              <a:gd name="connsiteX0" fmla="*/ 1799 w 601762"/>
              <a:gd name="connsiteY0" fmla="*/ 211742 h 496412"/>
              <a:gd name="connsiteX1" fmla="*/ 241589 w 601762"/>
              <a:gd name="connsiteY1" fmla="*/ 0 h 496412"/>
              <a:gd name="connsiteX2" fmla="*/ 359166 w 601762"/>
              <a:gd name="connsiteY2" fmla="*/ 11220 h 496412"/>
              <a:gd name="connsiteX3" fmla="*/ 601762 w 601762"/>
              <a:gd name="connsiteY3" fmla="*/ 253816 h 496412"/>
              <a:gd name="connsiteX4" fmla="*/ 601762 w 601762"/>
              <a:gd name="connsiteY4" fmla="*/ 253816 h 496412"/>
              <a:gd name="connsiteX5" fmla="*/ 359166 w 601762"/>
              <a:gd name="connsiteY5" fmla="*/ 496412 h 496412"/>
              <a:gd name="connsiteX6" fmla="*/ 247199 w 601762"/>
              <a:gd name="connsiteY6" fmla="*/ 496412 h 496412"/>
              <a:gd name="connsiteX7" fmla="*/ 1799 w 601762"/>
              <a:gd name="connsiteY7" fmla="*/ 211742 h 496412"/>
              <a:gd name="connsiteX0" fmla="*/ 1563 w 623965"/>
              <a:gd name="connsiteY0" fmla="*/ 245401 h 496412"/>
              <a:gd name="connsiteX1" fmla="*/ 263792 w 623965"/>
              <a:gd name="connsiteY1" fmla="*/ 0 h 496412"/>
              <a:gd name="connsiteX2" fmla="*/ 381369 w 623965"/>
              <a:gd name="connsiteY2" fmla="*/ 11220 h 496412"/>
              <a:gd name="connsiteX3" fmla="*/ 623965 w 623965"/>
              <a:gd name="connsiteY3" fmla="*/ 253816 h 496412"/>
              <a:gd name="connsiteX4" fmla="*/ 623965 w 623965"/>
              <a:gd name="connsiteY4" fmla="*/ 253816 h 496412"/>
              <a:gd name="connsiteX5" fmla="*/ 381369 w 623965"/>
              <a:gd name="connsiteY5" fmla="*/ 496412 h 496412"/>
              <a:gd name="connsiteX6" fmla="*/ 269402 w 623965"/>
              <a:gd name="connsiteY6" fmla="*/ 496412 h 496412"/>
              <a:gd name="connsiteX7" fmla="*/ 1563 w 623965"/>
              <a:gd name="connsiteY7" fmla="*/ 245401 h 496412"/>
              <a:gd name="connsiteX0" fmla="*/ 14199 w 636601"/>
              <a:gd name="connsiteY0" fmla="*/ 245401 h 496412"/>
              <a:gd name="connsiteX1" fmla="*/ 276428 w 636601"/>
              <a:gd name="connsiteY1" fmla="*/ 0 h 496412"/>
              <a:gd name="connsiteX2" fmla="*/ 394005 w 636601"/>
              <a:gd name="connsiteY2" fmla="*/ 11220 h 496412"/>
              <a:gd name="connsiteX3" fmla="*/ 636601 w 636601"/>
              <a:gd name="connsiteY3" fmla="*/ 253816 h 496412"/>
              <a:gd name="connsiteX4" fmla="*/ 636601 w 636601"/>
              <a:gd name="connsiteY4" fmla="*/ 253816 h 496412"/>
              <a:gd name="connsiteX5" fmla="*/ 394005 w 636601"/>
              <a:gd name="connsiteY5" fmla="*/ 496412 h 496412"/>
              <a:gd name="connsiteX6" fmla="*/ 119354 w 636601"/>
              <a:gd name="connsiteY6" fmla="*/ 443119 h 496412"/>
              <a:gd name="connsiteX7" fmla="*/ 14199 w 636601"/>
              <a:gd name="connsiteY7" fmla="*/ 245401 h 496412"/>
              <a:gd name="connsiteX0" fmla="*/ 5192 w 627594"/>
              <a:gd name="connsiteY0" fmla="*/ 245401 h 496412"/>
              <a:gd name="connsiteX1" fmla="*/ 267421 w 627594"/>
              <a:gd name="connsiteY1" fmla="*/ 0 h 496412"/>
              <a:gd name="connsiteX2" fmla="*/ 384998 w 627594"/>
              <a:gd name="connsiteY2" fmla="*/ 11220 h 496412"/>
              <a:gd name="connsiteX3" fmla="*/ 627594 w 627594"/>
              <a:gd name="connsiteY3" fmla="*/ 253816 h 496412"/>
              <a:gd name="connsiteX4" fmla="*/ 627594 w 627594"/>
              <a:gd name="connsiteY4" fmla="*/ 253816 h 496412"/>
              <a:gd name="connsiteX5" fmla="*/ 384998 w 627594"/>
              <a:gd name="connsiteY5" fmla="*/ 496412 h 496412"/>
              <a:gd name="connsiteX6" fmla="*/ 110347 w 627594"/>
              <a:gd name="connsiteY6" fmla="*/ 443119 h 496412"/>
              <a:gd name="connsiteX7" fmla="*/ 5192 w 627594"/>
              <a:gd name="connsiteY7" fmla="*/ 245401 h 496412"/>
              <a:gd name="connsiteX0" fmla="*/ 739 w 623141"/>
              <a:gd name="connsiteY0" fmla="*/ 245401 h 496412"/>
              <a:gd name="connsiteX1" fmla="*/ 262968 w 623141"/>
              <a:gd name="connsiteY1" fmla="*/ 0 h 496412"/>
              <a:gd name="connsiteX2" fmla="*/ 380545 w 623141"/>
              <a:gd name="connsiteY2" fmla="*/ 11220 h 496412"/>
              <a:gd name="connsiteX3" fmla="*/ 623141 w 623141"/>
              <a:gd name="connsiteY3" fmla="*/ 253816 h 496412"/>
              <a:gd name="connsiteX4" fmla="*/ 623141 w 623141"/>
              <a:gd name="connsiteY4" fmla="*/ 253816 h 496412"/>
              <a:gd name="connsiteX5" fmla="*/ 380545 w 623141"/>
              <a:gd name="connsiteY5" fmla="*/ 496412 h 496412"/>
              <a:gd name="connsiteX6" fmla="*/ 105894 w 623141"/>
              <a:gd name="connsiteY6" fmla="*/ 443119 h 496412"/>
              <a:gd name="connsiteX7" fmla="*/ 739 w 623141"/>
              <a:gd name="connsiteY7" fmla="*/ 245401 h 496412"/>
              <a:gd name="connsiteX0" fmla="*/ 3925 w 626327"/>
              <a:gd name="connsiteY0" fmla="*/ 245401 h 496412"/>
              <a:gd name="connsiteX1" fmla="*/ 266154 w 626327"/>
              <a:gd name="connsiteY1" fmla="*/ 0 h 496412"/>
              <a:gd name="connsiteX2" fmla="*/ 383731 w 626327"/>
              <a:gd name="connsiteY2" fmla="*/ 11220 h 496412"/>
              <a:gd name="connsiteX3" fmla="*/ 626327 w 626327"/>
              <a:gd name="connsiteY3" fmla="*/ 253816 h 496412"/>
              <a:gd name="connsiteX4" fmla="*/ 626327 w 626327"/>
              <a:gd name="connsiteY4" fmla="*/ 253816 h 496412"/>
              <a:gd name="connsiteX5" fmla="*/ 383731 w 626327"/>
              <a:gd name="connsiteY5" fmla="*/ 496412 h 496412"/>
              <a:gd name="connsiteX6" fmla="*/ 123105 w 626327"/>
              <a:gd name="connsiteY6" fmla="*/ 429094 h 496412"/>
              <a:gd name="connsiteX7" fmla="*/ 3925 w 626327"/>
              <a:gd name="connsiteY7" fmla="*/ 245401 h 496412"/>
              <a:gd name="connsiteX0" fmla="*/ 3925 w 626327"/>
              <a:gd name="connsiteY0" fmla="*/ 245401 h 471168"/>
              <a:gd name="connsiteX1" fmla="*/ 266154 w 626327"/>
              <a:gd name="connsiteY1" fmla="*/ 0 h 471168"/>
              <a:gd name="connsiteX2" fmla="*/ 383731 w 626327"/>
              <a:gd name="connsiteY2" fmla="*/ 11220 h 471168"/>
              <a:gd name="connsiteX3" fmla="*/ 626327 w 626327"/>
              <a:gd name="connsiteY3" fmla="*/ 253816 h 471168"/>
              <a:gd name="connsiteX4" fmla="*/ 626327 w 626327"/>
              <a:gd name="connsiteY4" fmla="*/ 253816 h 471168"/>
              <a:gd name="connsiteX5" fmla="*/ 403365 w 626327"/>
              <a:gd name="connsiteY5" fmla="*/ 471168 h 471168"/>
              <a:gd name="connsiteX6" fmla="*/ 123105 w 626327"/>
              <a:gd name="connsiteY6" fmla="*/ 429094 h 471168"/>
              <a:gd name="connsiteX7" fmla="*/ 3925 w 626327"/>
              <a:gd name="connsiteY7" fmla="*/ 245401 h 471168"/>
              <a:gd name="connsiteX0" fmla="*/ 3925 w 626327"/>
              <a:gd name="connsiteY0" fmla="*/ 245401 h 440314"/>
              <a:gd name="connsiteX1" fmla="*/ 266154 w 626327"/>
              <a:gd name="connsiteY1" fmla="*/ 0 h 440314"/>
              <a:gd name="connsiteX2" fmla="*/ 383731 w 626327"/>
              <a:gd name="connsiteY2" fmla="*/ 11220 h 440314"/>
              <a:gd name="connsiteX3" fmla="*/ 626327 w 626327"/>
              <a:gd name="connsiteY3" fmla="*/ 253816 h 440314"/>
              <a:gd name="connsiteX4" fmla="*/ 626327 w 626327"/>
              <a:gd name="connsiteY4" fmla="*/ 253816 h 440314"/>
              <a:gd name="connsiteX5" fmla="*/ 428610 w 626327"/>
              <a:gd name="connsiteY5" fmla="*/ 440314 h 440314"/>
              <a:gd name="connsiteX6" fmla="*/ 123105 w 626327"/>
              <a:gd name="connsiteY6" fmla="*/ 429094 h 440314"/>
              <a:gd name="connsiteX7" fmla="*/ 3925 w 626327"/>
              <a:gd name="connsiteY7" fmla="*/ 245401 h 440314"/>
              <a:gd name="connsiteX0" fmla="*/ 3925 w 626327"/>
              <a:gd name="connsiteY0" fmla="*/ 245401 h 473973"/>
              <a:gd name="connsiteX1" fmla="*/ 266154 w 626327"/>
              <a:gd name="connsiteY1" fmla="*/ 0 h 473973"/>
              <a:gd name="connsiteX2" fmla="*/ 383731 w 626327"/>
              <a:gd name="connsiteY2" fmla="*/ 11220 h 473973"/>
              <a:gd name="connsiteX3" fmla="*/ 626327 w 626327"/>
              <a:gd name="connsiteY3" fmla="*/ 253816 h 473973"/>
              <a:gd name="connsiteX4" fmla="*/ 626327 w 626327"/>
              <a:gd name="connsiteY4" fmla="*/ 253816 h 473973"/>
              <a:gd name="connsiteX5" fmla="*/ 428610 w 626327"/>
              <a:gd name="connsiteY5" fmla="*/ 473973 h 473973"/>
              <a:gd name="connsiteX6" fmla="*/ 123105 w 626327"/>
              <a:gd name="connsiteY6" fmla="*/ 429094 h 473973"/>
              <a:gd name="connsiteX7" fmla="*/ 3925 w 626327"/>
              <a:gd name="connsiteY7" fmla="*/ 245401 h 473973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26327"/>
              <a:gd name="connsiteY0" fmla="*/ 245401 h 482234"/>
              <a:gd name="connsiteX1" fmla="*/ 266154 w 626327"/>
              <a:gd name="connsiteY1" fmla="*/ 0 h 482234"/>
              <a:gd name="connsiteX2" fmla="*/ 383731 w 626327"/>
              <a:gd name="connsiteY2" fmla="*/ 11220 h 482234"/>
              <a:gd name="connsiteX3" fmla="*/ 626327 w 626327"/>
              <a:gd name="connsiteY3" fmla="*/ 253816 h 482234"/>
              <a:gd name="connsiteX4" fmla="*/ 626327 w 626327"/>
              <a:gd name="connsiteY4" fmla="*/ 253816 h 482234"/>
              <a:gd name="connsiteX5" fmla="*/ 428610 w 626327"/>
              <a:gd name="connsiteY5" fmla="*/ 473973 h 482234"/>
              <a:gd name="connsiteX6" fmla="*/ 123105 w 626327"/>
              <a:gd name="connsiteY6" fmla="*/ 429094 h 482234"/>
              <a:gd name="connsiteX7" fmla="*/ 3925 w 626327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26327 w 657181"/>
              <a:gd name="connsiteY3" fmla="*/ 253816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  <a:gd name="connsiteX0" fmla="*/ 3925 w 657181"/>
              <a:gd name="connsiteY0" fmla="*/ 245401 h 482234"/>
              <a:gd name="connsiteX1" fmla="*/ 266154 w 657181"/>
              <a:gd name="connsiteY1" fmla="*/ 0 h 482234"/>
              <a:gd name="connsiteX2" fmla="*/ 383731 w 657181"/>
              <a:gd name="connsiteY2" fmla="*/ 11220 h 482234"/>
              <a:gd name="connsiteX3" fmla="*/ 643157 w 657181"/>
              <a:gd name="connsiteY3" fmla="*/ 208937 h 482234"/>
              <a:gd name="connsiteX4" fmla="*/ 657181 w 657181"/>
              <a:gd name="connsiteY4" fmla="*/ 251011 h 482234"/>
              <a:gd name="connsiteX5" fmla="*/ 428610 w 657181"/>
              <a:gd name="connsiteY5" fmla="*/ 473973 h 482234"/>
              <a:gd name="connsiteX6" fmla="*/ 123105 w 657181"/>
              <a:gd name="connsiteY6" fmla="*/ 429094 h 482234"/>
              <a:gd name="connsiteX7" fmla="*/ 3925 w 657181"/>
              <a:gd name="connsiteY7" fmla="*/ 245401 h 4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181" h="482234">
                <a:moveTo>
                  <a:pt x="3925" y="245401"/>
                </a:moveTo>
                <a:cubicBezTo>
                  <a:pt x="27766" y="173885"/>
                  <a:pt x="154611" y="47684"/>
                  <a:pt x="266154" y="0"/>
                </a:cubicBezTo>
                <a:lnTo>
                  <a:pt x="383731" y="11220"/>
                </a:lnTo>
                <a:cubicBezTo>
                  <a:pt x="517713" y="11220"/>
                  <a:pt x="592669" y="108614"/>
                  <a:pt x="643157" y="208937"/>
                </a:cubicBezTo>
                <a:lnTo>
                  <a:pt x="657181" y="251011"/>
                </a:lnTo>
                <a:cubicBezTo>
                  <a:pt x="657181" y="384993"/>
                  <a:pt x="568202" y="448729"/>
                  <a:pt x="428610" y="473973"/>
                </a:cubicBezTo>
                <a:cubicBezTo>
                  <a:pt x="346409" y="503892"/>
                  <a:pt x="224940" y="444054"/>
                  <a:pt x="123105" y="429094"/>
                </a:cubicBezTo>
                <a:cubicBezTo>
                  <a:pt x="70466" y="384216"/>
                  <a:pt x="-19916" y="316917"/>
                  <a:pt x="3925" y="245401"/>
                </a:cubicBezTo>
                <a:close/>
              </a:path>
            </a:pathLst>
          </a:custGeom>
          <a:solidFill>
            <a:srgbClr val="EFA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175">
                  <a:noFill/>
                </a:ln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198" y="42774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9"/>
          <p:cNvSpPr/>
          <p:nvPr/>
        </p:nvSpPr>
        <p:spPr>
          <a:xfrm flipH="1">
            <a:off x="1112653" y="281851"/>
            <a:ext cx="10198220" cy="138804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Nam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42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nhãn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vở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Sau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khi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cho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bạn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một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số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nhãn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vở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số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nhãn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vở</a:t>
            </a:r>
            <a:endParaRPr lang="en-US" altLang="zh-CN" sz="2400" b="1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còn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của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Nam so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với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lúc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đầu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giảm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đi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3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lần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Hỏi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Nam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còn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bao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nhiêu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nhãn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vở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?</a:t>
            </a:r>
            <a:endParaRPr lang="zh-CN" altLang="en-US" sz="2000" b="1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AutoShape 2" descr="Hình ảnh giỏ rơm đựng trứng gà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55216" y="1963141"/>
            <a:ext cx="0" cy="4089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86382" y="2154068"/>
            <a:ext cx="7305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 : 3 = 14 (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14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398" y="2216535"/>
            <a:ext cx="4886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8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398" y="3235011"/>
            <a:ext cx="4886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375" y="4215361"/>
            <a:ext cx="4886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29287" y="3601491"/>
            <a:ext cx="3070749" cy="221877"/>
            <a:chOff x="1801504" y="3671046"/>
            <a:chExt cx="3070749" cy="22187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01504" y="3775402"/>
              <a:ext cx="1023583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01504" y="3671046"/>
              <a:ext cx="0" cy="2218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25087" y="3775402"/>
              <a:ext cx="1023583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25087" y="3671046"/>
              <a:ext cx="0" cy="2218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48670" y="3775402"/>
              <a:ext cx="1023583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48670" y="3671046"/>
              <a:ext cx="0" cy="2218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72253" y="3671046"/>
              <a:ext cx="0" cy="2218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129287" y="4558966"/>
            <a:ext cx="1023583" cy="221877"/>
            <a:chOff x="1801504" y="4424081"/>
            <a:chExt cx="1023583" cy="22187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801504" y="4528437"/>
              <a:ext cx="1023583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801504" y="4424081"/>
              <a:ext cx="0" cy="2218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825087" y="4424081"/>
              <a:ext cx="0" cy="2218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ft Brace 26"/>
          <p:cNvSpPr/>
          <p:nvPr/>
        </p:nvSpPr>
        <p:spPr>
          <a:xfrm rot="5400000">
            <a:off x="3595628" y="1937875"/>
            <a:ext cx="138064" cy="3070748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2526194" y="4437837"/>
            <a:ext cx="229771" cy="1023585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514268" y="2855611"/>
            <a:ext cx="233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4103" y="5159080"/>
            <a:ext cx="177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?</a:t>
            </a:r>
            <a:r>
              <a:rPr lang="en-US" sz="2400" i="1" dirty="0" smtClean="0"/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762" y="386488"/>
            <a:ext cx="109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2:      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7" grpId="0" animBg="1"/>
      <p:bldP spid="28" grpId="0" animBg="1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792139" y="2337891"/>
            <a:ext cx="303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865B3E"/>
                </a:solidFill>
                <a:latin typeface="Arial Black" panose="020B0A04020102020204" pitchFamily="34" charset="0"/>
              </a:rPr>
              <a:t>04</a:t>
            </a:r>
            <a:endParaRPr lang="zh-CN" altLang="en-US" sz="4400" dirty="0">
              <a:solidFill>
                <a:srgbClr val="865B3E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91E2F301-64C4-4CDE-B909-B4A9737784F3}"/>
              </a:ext>
            </a:extLst>
          </p:cNvPr>
          <p:cNvSpPr txBox="1"/>
          <p:nvPr/>
        </p:nvSpPr>
        <p:spPr>
          <a:xfrm>
            <a:off x="4367261" y="3243811"/>
            <a:ext cx="4094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865B3E"/>
                </a:solidFill>
                <a:latin typeface="微软雅黑"/>
                <a:ea typeface="微软雅黑"/>
              </a:rPr>
              <a:t>VẬN DỤNG</a:t>
            </a:r>
            <a:endParaRPr lang="zh-CN" altLang="en-US" sz="4400" dirty="0">
              <a:solidFill>
                <a:srgbClr val="865B3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2910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17419" y="517252"/>
            <a:ext cx="10460182" cy="5550456"/>
          </a:xfrm>
          <a:prstGeom prst="roundRect">
            <a:avLst/>
          </a:prstGeom>
          <a:ln w="3810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1269" y="864438"/>
            <a:ext cx="5230091" cy="4869418"/>
          </a:xfrm>
          <a:prstGeom prst="roundRect">
            <a:avLst/>
          </a:prstGeom>
          <a:noFill/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3200" b="1" dirty="0" smtClean="0">
                <a:solidFill>
                  <a:srgbClr val="C00000"/>
                </a:solidFill>
              </a:rPr>
              <a:t>Giảm </a:t>
            </a:r>
            <a:r>
              <a:rPr lang="vi-VN" sz="3200" b="1" dirty="0">
                <a:solidFill>
                  <a:srgbClr val="C00000"/>
                </a:solidFill>
              </a:rPr>
              <a:t>một số đi nhiều lần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200000"/>
              </a:lnSpc>
            </a:pPr>
            <a:endParaRPr lang="en-US" sz="1000" b="1" dirty="0">
              <a:solidFill>
                <a:srgbClr val="C0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vi-VN" sz="3200" dirty="0" smtClean="0"/>
              <a:t>Khi </a:t>
            </a:r>
            <a:r>
              <a:rPr lang="vi-VN" sz="3200" dirty="0"/>
              <a:t>giảm một số </a:t>
            </a:r>
            <a:endParaRPr lang="en-US" sz="3200" dirty="0" smtClean="0"/>
          </a:p>
          <a:p>
            <a:pPr algn="ctr">
              <a:lnSpc>
                <a:spcPct val="200000"/>
              </a:lnSpc>
            </a:pPr>
            <a:r>
              <a:rPr lang="vi-VN" sz="3200" dirty="0" smtClean="0"/>
              <a:t>đi </a:t>
            </a:r>
            <a:r>
              <a:rPr lang="vi-VN" sz="3200" dirty="0"/>
              <a:t>một số lần ta lấy số đó chia cho số lần</a:t>
            </a:r>
            <a:r>
              <a:rPr lang="vi-VN" sz="3200" dirty="0" smtClean="0"/>
              <a:t>.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061360" y="1228856"/>
            <a:ext cx="5216241" cy="4460796"/>
          </a:xfrm>
          <a:prstGeom prst="roundRect">
            <a:avLst/>
          </a:prstGeom>
          <a:noFill/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</a:rPr>
              <a:t>Giảm </a:t>
            </a:r>
            <a:r>
              <a:rPr lang="vi-VN" sz="3200" b="1" dirty="0">
                <a:solidFill>
                  <a:srgbClr val="C00000"/>
                </a:solidFill>
              </a:rPr>
              <a:t>một số đi </a:t>
            </a:r>
            <a:r>
              <a:rPr lang="vi-VN" sz="3200" b="1" dirty="0" smtClean="0">
                <a:solidFill>
                  <a:srgbClr val="C00000"/>
                </a:solidFill>
              </a:rPr>
              <a:t>một </a:t>
            </a:r>
            <a:r>
              <a:rPr lang="vi-VN" sz="3200" b="1" dirty="0">
                <a:solidFill>
                  <a:srgbClr val="C00000"/>
                </a:solidFill>
              </a:rPr>
              <a:t>số đơn vị.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vi-VN" sz="3200" dirty="0" smtClean="0"/>
              <a:t>Khi </a:t>
            </a:r>
            <a:r>
              <a:rPr lang="vi-VN" sz="3200" dirty="0"/>
              <a:t>giảm mốt số đi một số đơn vị ta lấy số đó trừ đi số đơn vị cần giảm</a:t>
            </a:r>
            <a:r>
              <a:rPr lang="vi-VN" sz="3200" dirty="0" smtClean="0"/>
              <a:t>.</a:t>
            </a:r>
            <a:endParaRPr lang="en-US" sz="3200" dirty="0"/>
          </a:p>
        </p:txBody>
      </p:sp>
      <p:sp>
        <p:nvSpPr>
          <p:cNvPr id="5" name="MH_SubTitle_1"/>
          <p:cNvSpPr/>
          <p:nvPr>
            <p:custDataLst>
              <p:tags r:id="rId1"/>
            </p:custDataLst>
          </p:nvPr>
        </p:nvSpPr>
        <p:spPr>
          <a:xfrm>
            <a:off x="4965073" y="179975"/>
            <a:ext cx="2164875" cy="679829"/>
          </a:xfrm>
          <a:prstGeom prst="roundRect">
            <a:avLst>
              <a:gd name="adj" fmla="val 21110"/>
            </a:avLst>
          </a:prstGeom>
          <a:solidFill>
            <a:srgbClr val="F29A5B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800" b="1" dirty="0" err="1" smtClean="0">
                <a:solidFill>
                  <a:srgbClr val="FFFFFF"/>
                </a:solidFill>
                <a:ea typeface="微软雅黑" panose="020B0503020204020204" pitchFamily="34" charset="-122"/>
              </a:rPr>
              <a:t>Kết</a:t>
            </a:r>
            <a:r>
              <a:rPr lang="en-US" altLang="zh-CN" sz="2800" b="1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 smtClean="0">
                <a:solidFill>
                  <a:srgbClr val="FFFFFF"/>
                </a:solidFill>
                <a:ea typeface="微软雅黑" panose="020B0503020204020204" pitchFamily="34" charset="-122"/>
              </a:rPr>
              <a:t>luận</a:t>
            </a:r>
            <a:endParaRPr lang="en-US" sz="28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47510" y="1048741"/>
            <a:ext cx="0" cy="4797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4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67534" y="850036"/>
            <a:ext cx="6495205" cy="5822871"/>
          </a:xfrm>
          <a:prstGeom prst="roundRect">
            <a:avLst/>
          </a:prstGeom>
          <a:ln w="3810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 b="1" dirty="0" smtClean="0">
                <a:solidFill>
                  <a:srgbClr val="C00000"/>
                </a:solidFill>
              </a:rPr>
              <a:t>Thảo luận nhóm 4:</a:t>
            </a:r>
          </a:p>
          <a:p>
            <a:pPr algn="ctr">
              <a:lnSpc>
                <a:spcPct val="150000"/>
              </a:lnSpc>
            </a:pPr>
            <a:r>
              <a:rPr lang="nl-NL" sz="3200" dirty="0" smtClean="0">
                <a:solidFill>
                  <a:srgbClr val="000000"/>
                </a:solidFill>
              </a:rPr>
              <a:t>Các nhóm </a:t>
            </a:r>
            <a:r>
              <a:rPr lang="nl-NL" sz="3200" dirty="0" smtClean="0"/>
              <a:t>chọn </a:t>
            </a:r>
            <a:r>
              <a:rPr lang="nl-NL" sz="3200" dirty="0"/>
              <a:t>ra </a:t>
            </a:r>
            <a:r>
              <a:rPr lang="vi-VN" sz="3200" dirty="0"/>
              <a:t>2</a:t>
            </a:r>
            <a:r>
              <a:rPr lang="nl-NL" sz="3200" dirty="0" smtClean="0"/>
              <a:t> </a:t>
            </a:r>
            <a:r>
              <a:rPr lang="nl-NL" sz="3200" dirty="0"/>
              <a:t>số bất kỳ có </a:t>
            </a:r>
            <a:r>
              <a:rPr lang="vi-VN" sz="3200" dirty="0"/>
              <a:t>2</a:t>
            </a:r>
            <a:r>
              <a:rPr lang="nl-NL" sz="3200" dirty="0" smtClean="0"/>
              <a:t> chữ số</a:t>
            </a:r>
            <a:r>
              <a:rPr lang="vi-VN" sz="3200" dirty="0" smtClean="0"/>
              <a:t> lớn  hơn 20</a:t>
            </a:r>
            <a:r>
              <a:rPr lang="nl-NL" sz="3200" dirty="0" smtClean="0"/>
              <a:t>, </a:t>
            </a:r>
            <a:r>
              <a:rPr lang="nl-NL" sz="3200" dirty="0"/>
              <a:t>có hàng đơn vị là 5 hoặc 0. Thực hành ra nháp: Giảm số đó đi 5 lần, sau đó tiếp tục giảm số đó đi 5 đơn </a:t>
            </a:r>
            <a:r>
              <a:rPr lang="nl-NL" sz="3200" dirty="0" smtClean="0"/>
              <a:t>vị</a:t>
            </a:r>
            <a:r>
              <a:rPr lang="nl-NL" sz="3200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" name="Picture 2" descr="Văn mẫu lớp 12: Nghị luận xã hội về học nhóm (2 Mẫu) - Tin Tức Giáo Dục Học  Tập T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1539421"/>
            <a:ext cx="4312693" cy="3289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302</Words>
  <Application>Microsoft Office PowerPoint</Application>
  <PresentationFormat>Widescreen</PresentationFormat>
  <Paragraphs>67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 Unicode MS</vt:lpstr>
      <vt:lpstr>微软雅黑</vt:lpstr>
      <vt:lpstr>宋体</vt:lpstr>
      <vt:lpstr>Arial</vt:lpstr>
      <vt:lpstr>Arial Black</vt:lpstr>
      <vt:lpstr>Calibri</vt:lpstr>
      <vt:lpstr>黑体</vt:lpstr>
      <vt:lpstr>Times New Roman</vt:lpstr>
      <vt:lpstr>1_Office 主题</vt:lpstr>
      <vt:lpstr>3_Office 主题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PC</cp:lastModifiedBy>
  <cp:revision>517</cp:revision>
  <dcterms:created xsi:type="dcterms:W3CDTF">2016-02-25T11:28:42Z</dcterms:created>
  <dcterms:modified xsi:type="dcterms:W3CDTF">2024-05-20T13:54:38Z</dcterms:modified>
</cp:coreProperties>
</file>