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5"/>
  </p:notesMasterIdLst>
  <p:sldIdLst>
    <p:sldId id="7593" r:id="rId3"/>
    <p:sldId id="7585" r:id="rId4"/>
    <p:sldId id="7540" r:id="rId5"/>
    <p:sldId id="7587" r:id="rId6"/>
    <p:sldId id="7588" r:id="rId7"/>
    <p:sldId id="7589" r:id="rId8"/>
    <p:sldId id="7559" r:id="rId9"/>
    <p:sldId id="7590" r:id="rId10"/>
    <p:sldId id="7591" r:id="rId11"/>
    <p:sldId id="7592" r:id="rId12"/>
    <p:sldId id="7548" r:id="rId13"/>
    <p:sldId id="757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4" d="100"/>
          <a:sy n="64" d="100"/>
        </p:scale>
        <p:origin x="762"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E7E0EC-692F-4B93-A573-0E669CC07230}" type="datetimeFigureOut">
              <a:rPr lang="en-US" smtClean="0"/>
              <a:t>5/20/2024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309E04-4649-4619-A034-C9E7928B9D4F}" type="slidenum">
              <a:rPr lang="en-US" smtClean="0"/>
              <a:t>‹#›</a:t>
            </a:fld>
            <a:endParaRPr lang="en-US"/>
          </a:p>
        </p:txBody>
      </p:sp>
    </p:spTree>
    <p:extLst>
      <p:ext uri="{BB962C8B-B14F-4D97-AF65-F5344CB8AC3E}">
        <p14:creationId xmlns:p14="http://schemas.microsoft.com/office/powerpoint/2010/main" val="2894873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904842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722342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7560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36309E04-4649-4619-A034-C9E7928B9D4F}" type="slidenum">
              <a:rPr lang="en-US" smtClean="0"/>
              <a:t>12</a:t>
            </a:fld>
            <a:endParaRPr lang="en-US"/>
          </a:p>
        </p:txBody>
      </p:sp>
    </p:spTree>
    <p:extLst>
      <p:ext uri="{BB962C8B-B14F-4D97-AF65-F5344CB8AC3E}">
        <p14:creationId xmlns:p14="http://schemas.microsoft.com/office/powerpoint/2010/main" val="23947149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0" y="682258"/>
            <a:ext cx="12192000" cy="6175742"/>
          </a:xfrm>
          <a:prstGeom prst="rect">
            <a:avLst/>
          </a:prstGeom>
        </p:spPr>
      </p:pic>
    </p:spTree>
    <p:extLst>
      <p:ext uri="{BB962C8B-B14F-4D97-AF65-F5344CB8AC3E}">
        <p14:creationId xmlns:p14="http://schemas.microsoft.com/office/powerpoint/2010/main" val="2380497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1ED3A9B-6858-46C5-9957-74D52F60B572}" type="datetimeFigureOut">
              <a:rPr lang="zh-CN" altLang="en-US" smtClean="0"/>
              <a:t>2024/5/20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3442918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1ED3A9B-6858-46C5-9957-74D52F60B572}" type="datetimeFigureOut">
              <a:rPr lang="zh-CN" altLang="en-US" smtClean="0"/>
              <a:t>2024/5/20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965542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0000" y="1236033"/>
            <a:ext cx="7620000" cy="37516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9866"/>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60000" y="4987567"/>
            <a:ext cx="60384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944183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092533" y="2147233"/>
            <a:ext cx="6368800" cy="255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2151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 name="Google Shape;14;p3"/>
          <p:cNvSpPr txBox="1">
            <a:spLocks noGrp="1"/>
          </p:cNvSpPr>
          <p:nvPr>
            <p:ph type="subTitle" idx="1"/>
          </p:nvPr>
        </p:nvSpPr>
        <p:spPr>
          <a:xfrm>
            <a:off x="25725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pic>
        <p:nvPicPr>
          <p:cNvPr id="15" name="Google Shape;15;p3"/>
          <p:cNvPicPr preferRelativeResize="0"/>
          <p:nvPr/>
        </p:nvPicPr>
        <p:blipFill>
          <a:blip r:embed="rId3">
            <a:alphaModFix/>
          </a:blip>
          <a:stretch>
            <a:fillRect/>
          </a:stretch>
        </p:blipFill>
        <p:spPr>
          <a:xfrm>
            <a:off x="4308101" y="-1734032"/>
            <a:ext cx="9128297" cy="15504064"/>
          </a:xfrm>
          <a:prstGeom prst="rect">
            <a:avLst/>
          </a:prstGeom>
          <a:noFill/>
          <a:ln>
            <a:noFill/>
          </a:ln>
        </p:spPr>
      </p:pic>
    </p:spTree>
    <p:extLst>
      <p:ext uri="{BB962C8B-B14F-4D97-AF65-F5344CB8AC3E}">
        <p14:creationId xmlns:p14="http://schemas.microsoft.com/office/powerpoint/2010/main" val="2728176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 name="Google Shape;21;p5"/>
          <p:cNvSpPr txBox="1">
            <a:spLocks noGrp="1"/>
          </p:cNvSpPr>
          <p:nvPr>
            <p:ph type="title" idx="2"/>
          </p:nvPr>
        </p:nvSpPr>
        <p:spPr>
          <a:xfrm>
            <a:off x="1477233"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title" idx="3"/>
          </p:nvPr>
        </p:nvSpPr>
        <p:spPr>
          <a:xfrm>
            <a:off x="6938629"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5"/>
          <p:cNvSpPr txBox="1">
            <a:spLocks noGrp="1"/>
          </p:cNvSpPr>
          <p:nvPr>
            <p:ph type="subTitle" idx="1"/>
          </p:nvPr>
        </p:nvSpPr>
        <p:spPr>
          <a:xfrm>
            <a:off x="6938633"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4" name="Google Shape;24;p5"/>
          <p:cNvSpPr txBox="1">
            <a:spLocks noGrp="1"/>
          </p:cNvSpPr>
          <p:nvPr>
            <p:ph type="subTitle" idx="4"/>
          </p:nvPr>
        </p:nvSpPr>
        <p:spPr>
          <a:xfrm>
            <a:off x="1477467"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25" name="Google Shape;25;p5"/>
          <p:cNvPicPr preferRelativeResize="0"/>
          <p:nvPr/>
        </p:nvPicPr>
        <p:blipFill>
          <a:blip r:embed="rId3">
            <a:alphaModFix/>
          </a:blip>
          <a:stretch>
            <a:fillRect/>
          </a:stretch>
        </p:blipFill>
        <p:spPr>
          <a:xfrm rot="10800000">
            <a:off x="-1831368" y="840001"/>
            <a:ext cx="2688335" cy="1565700"/>
          </a:xfrm>
          <a:prstGeom prst="rect">
            <a:avLst/>
          </a:prstGeom>
          <a:noFill/>
          <a:ln>
            <a:noFill/>
          </a:ln>
        </p:spPr>
      </p:pic>
      <p:pic>
        <p:nvPicPr>
          <p:cNvPr id="26" name="Google Shape;26;p5"/>
          <p:cNvPicPr preferRelativeResize="0"/>
          <p:nvPr/>
        </p:nvPicPr>
        <p:blipFill>
          <a:blip r:embed="rId3">
            <a:alphaModFix/>
          </a:blip>
          <a:stretch>
            <a:fillRect/>
          </a:stretch>
        </p:blipFill>
        <p:spPr>
          <a:xfrm rot="10800000">
            <a:off x="11404866" y="1502134"/>
            <a:ext cx="2688335" cy="1565700"/>
          </a:xfrm>
          <a:prstGeom prst="rect">
            <a:avLst/>
          </a:prstGeom>
          <a:noFill/>
          <a:ln>
            <a:noFill/>
          </a:ln>
        </p:spPr>
      </p:pic>
    </p:spTree>
    <p:extLst>
      <p:ext uri="{BB962C8B-B14F-4D97-AF65-F5344CB8AC3E}">
        <p14:creationId xmlns:p14="http://schemas.microsoft.com/office/powerpoint/2010/main" val="2173484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31634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7"/>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10472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950400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3586467" y="2123967"/>
            <a:ext cx="5019200" cy="52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9"/>
          <p:cNvSpPr txBox="1">
            <a:spLocks noGrp="1"/>
          </p:cNvSpPr>
          <p:nvPr>
            <p:ph type="subTitle" idx="1"/>
          </p:nvPr>
        </p:nvSpPr>
        <p:spPr>
          <a:xfrm>
            <a:off x="3365400" y="2822833"/>
            <a:ext cx="5461200" cy="191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343507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960000" y="30472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350145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0" y="4833770"/>
            <a:ext cx="12192000" cy="2024230"/>
          </a:xfrm>
          <a:prstGeom prst="rect">
            <a:avLst/>
          </a:prstGeom>
        </p:spPr>
      </p:pic>
    </p:spTree>
    <p:extLst>
      <p:ext uri="{BB962C8B-B14F-4D97-AF65-F5344CB8AC3E}">
        <p14:creationId xmlns:p14="http://schemas.microsoft.com/office/powerpoint/2010/main" val="3371920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1"/>
          <p:cNvSpPr txBox="1">
            <a:spLocks noGrp="1"/>
          </p:cNvSpPr>
          <p:nvPr>
            <p:ph type="title" hasCustomPrompt="1"/>
          </p:nvPr>
        </p:nvSpPr>
        <p:spPr>
          <a:xfrm>
            <a:off x="1712000" y="1760900"/>
            <a:ext cx="8768000" cy="3384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25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1" name="Google Shape;41;p11"/>
          <p:cNvSpPr txBox="1">
            <a:spLocks noGrp="1"/>
          </p:cNvSpPr>
          <p:nvPr>
            <p:ph type="subTitle" idx="1"/>
          </p:nvPr>
        </p:nvSpPr>
        <p:spPr>
          <a:xfrm>
            <a:off x="1712000" y="4637500"/>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42" name="Google Shape;42;p11"/>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40483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46973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13"/>
          <p:cNvSpPr txBox="1">
            <a:spLocks noGrp="1"/>
          </p:cNvSpPr>
          <p:nvPr>
            <p:ph type="title" idx="2"/>
          </p:nvPr>
        </p:nvSpPr>
        <p:spPr>
          <a:xfrm>
            <a:off x="2759484"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7" name="Google Shape;47;p13"/>
          <p:cNvSpPr txBox="1">
            <a:spLocks noGrp="1"/>
          </p:cNvSpPr>
          <p:nvPr>
            <p:ph type="subTitle" idx="1"/>
          </p:nvPr>
        </p:nvSpPr>
        <p:spPr>
          <a:xfrm>
            <a:off x="2759484"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48" name="Google Shape;48;p13"/>
          <p:cNvSpPr txBox="1">
            <a:spLocks noGrp="1"/>
          </p:cNvSpPr>
          <p:nvPr>
            <p:ph type="title" idx="3"/>
          </p:nvPr>
        </p:nvSpPr>
        <p:spPr>
          <a:xfrm>
            <a:off x="7897309"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 name="Google Shape;49;p13"/>
          <p:cNvSpPr txBox="1">
            <a:spLocks noGrp="1"/>
          </p:cNvSpPr>
          <p:nvPr>
            <p:ph type="subTitle" idx="4"/>
          </p:nvPr>
        </p:nvSpPr>
        <p:spPr>
          <a:xfrm>
            <a:off x="7897311"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0" name="Google Shape;50;p13"/>
          <p:cNvSpPr txBox="1">
            <a:spLocks noGrp="1"/>
          </p:cNvSpPr>
          <p:nvPr>
            <p:ph type="title" idx="5"/>
          </p:nvPr>
        </p:nvSpPr>
        <p:spPr>
          <a:xfrm>
            <a:off x="2759484"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1" name="Google Shape;51;p13"/>
          <p:cNvSpPr txBox="1">
            <a:spLocks noGrp="1"/>
          </p:cNvSpPr>
          <p:nvPr>
            <p:ph type="subTitle" idx="6"/>
          </p:nvPr>
        </p:nvSpPr>
        <p:spPr>
          <a:xfrm>
            <a:off x="2759484"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2" name="Google Shape;52;p13"/>
          <p:cNvSpPr txBox="1">
            <a:spLocks noGrp="1"/>
          </p:cNvSpPr>
          <p:nvPr>
            <p:ph type="title" idx="7"/>
          </p:nvPr>
        </p:nvSpPr>
        <p:spPr>
          <a:xfrm>
            <a:off x="7897309"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3" name="Google Shape;53;p13"/>
          <p:cNvSpPr txBox="1">
            <a:spLocks noGrp="1"/>
          </p:cNvSpPr>
          <p:nvPr>
            <p:ph type="subTitle" idx="8"/>
          </p:nvPr>
        </p:nvSpPr>
        <p:spPr>
          <a:xfrm>
            <a:off x="7897311"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4" name="Google Shape;54;p13"/>
          <p:cNvSpPr txBox="1">
            <a:spLocks noGrp="1"/>
          </p:cNvSpPr>
          <p:nvPr>
            <p:ph type="title" idx="9" hasCustomPrompt="1"/>
          </p:nvPr>
        </p:nvSpPr>
        <p:spPr>
          <a:xfrm>
            <a:off x="1323667" y="2506767"/>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5" name="Google Shape;55;p13"/>
          <p:cNvSpPr txBox="1">
            <a:spLocks noGrp="1"/>
          </p:cNvSpPr>
          <p:nvPr>
            <p:ph type="title" idx="13" hasCustomPrompt="1"/>
          </p:nvPr>
        </p:nvSpPr>
        <p:spPr>
          <a:xfrm>
            <a:off x="1323667" y="4405865"/>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6" name="Google Shape;56;p13"/>
          <p:cNvSpPr txBox="1">
            <a:spLocks noGrp="1"/>
          </p:cNvSpPr>
          <p:nvPr>
            <p:ph type="title" idx="14" hasCustomPrompt="1"/>
          </p:nvPr>
        </p:nvSpPr>
        <p:spPr>
          <a:xfrm>
            <a:off x="6256133" y="2506767"/>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7" name="Google Shape;57;p13"/>
          <p:cNvSpPr txBox="1">
            <a:spLocks noGrp="1"/>
          </p:cNvSpPr>
          <p:nvPr>
            <p:ph type="title" idx="15" hasCustomPrompt="1"/>
          </p:nvPr>
        </p:nvSpPr>
        <p:spPr>
          <a:xfrm>
            <a:off x="6256133" y="4405865"/>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011051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 name="Google Shape;60;p14"/>
          <p:cNvSpPr txBox="1">
            <a:spLocks noGrp="1"/>
          </p:cNvSpPr>
          <p:nvPr>
            <p:ph type="title" idx="2"/>
          </p:nvPr>
        </p:nvSpPr>
        <p:spPr>
          <a:xfrm>
            <a:off x="6406217" y="177922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1" name="Google Shape;61;p14"/>
          <p:cNvSpPr txBox="1">
            <a:spLocks noGrp="1"/>
          </p:cNvSpPr>
          <p:nvPr>
            <p:ph type="title" idx="3"/>
          </p:nvPr>
        </p:nvSpPr>
        <p:spPr>
          <a:xfrm>
            <a:off x="6406329" y="352907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2" name="Google Shape;62;p14"/>
          <p:cNvSpPr txBox="1">
            <a:spLocks noGrp="1"/>
          </p:cNvSpPr>
          <p:nvPr>
            <p:ph type="subTitle" idx="1"/>
          </p:nvPr>
        </p:nvSpPr>
        <p:spPr>
          <a:xfrm>
            <a:off x="6406333" y="4179261"/>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3" name="Google Shape;63;p14"/>
          <p:cNvSpPr txBox="1">
            <a:spLocks noGrp="1"/>
          </p:cNvSpPr>
          <p:nvPr>
            <p:ph type="subTitle" idx="4"/>
          </p:nvPr>
        </p:nvSpPr>
        <p:spPr>
          <a:xfrm>
            <a:off x="6406451" y="2429412"/>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6054658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text 2">
  <p:cSld name="One Column-text 2">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774387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text 3">
  <p:cSld name="One column-text 3">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697133" y="1100867"/>
            <a:ext cx="1076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6"/>
          <p:cNvSpPr txBox="1">
            <a:spLocks noGrp="1"/>
          </p:cNvSpPr>
          <p:nvPr>
            <p:ph type="subTitle" idx="1"/>
          </p:nvPr>
        </p:nvSpPr>
        <p:spPr>
          <a:xfrm>
            <a:off x="2862733" y="3601817"/>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042173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3189200" y="4762633"/>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2" name="Google Shape;72;p17"/>
          <p:cNvSpPr txBox="1">
            <a:spLocks noGrp="1"/>
          </p:cNvSpPr>
          <p:nvPr>
            <p:ph type="subTitle" idx="1"/>
          </p:nvPr>
        </p:nvSpPr>
        <p:spPr>
          <a:xfrm>
            <a:off x="2608600" y="2949667"/>
            <a:ext cx="6974800" cy="169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6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2421049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2110217" y="1918239"/>
            <a:ext cx="3788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6424957" y="1918245"/>
            <a:ext cx="36568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2110233" y="4526817"/>
            <a:ext cx="3788000" cy="7384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500"/>
              <a:buNone/>
              <a:defRPr/>
            </a:lvl7pPr>
            <a:lvl8pPr lvl="7">
              <a:spcBef>
                <a:spcPts val="2133"/>
              </a:spcBef>
              <a:spcAft>
                <a:spcPts val="0"/>
              </a:spcAft>
              <a:buSzPts val="1500"/>
              <a:buNone/>
              <a:defRPr/>
            </a:lvl8pPr>
            <a:lvl9pPr lvl="8">
              <a:spcBef>
                <a:spcPts val="2133"/>
              </a:spcBef>
              <a:spcAft>
                <a:spcPts val="2133"/>
              </a:spcAft>
              <a:buSzPts val="1500"/>
              <a:buNone/>
              <a:defRPr/>
            </a:lvl9pPr>
          </a:lstStyle>
          <a:p>
            <a:endParaRPr/>
          </a:p>
        </p:txBody>
      </p:sp>
      <p:sp>
        <p:nvSpPr>
          <p:cNvPr id="78" name="Google Shape;78;p18"/>
          <p:cNvSpPr txBox="1">
            <a:spLocks noGrp="1"/>
          </p:cNvSpPr>
          <p:nvPr>
            <p:ph type="subTitle" idx="4"/>
          </p:nvPr>
        </p:nvSpPr>
        <p:spPr>
          <a:xfrm>
            <a:off x="6359400" y="4526817"/>
            <a:ext cx="3788000" cy="7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0"/>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14383376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1487233" y="36010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1" name="Google Shape;81;p19"/>
          <p:cNvSpPr txBox="1">
            <a:spLocks noGrp="1"/>
          </p:cNvSpPr>
          <p:nvPr>
            <p:ph type="subTitle" idx="1"/>
          </p:nvPr>
        </p:nvSpPr>
        <p:spPr>
          <a:xfrm>
            <a:off x="1223833" y="4297649"/>
            <a:ext cx="34004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2" name="Google Shape;82;p19"/>
          <p:cNvSpPr txBox="1">
            <a:spLocks noGrp="1"/>
          </p:cNvSpPr>
          <p:nvPr>
            <p:ph type="title" idx="2"/>
          </p:nvPr>
        </p:nvSpPr>
        <p:spPr>
          <a:xfrm>
            <a:off x="4614967" y="36010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3" name="Google Shape;83;p19"/>
          <p:cNvSpPr txBox="1">
            <a:spLocks noGrp="1"/>
          </p:cNvSpPr>
          <p:nvPr>
            <p:ph type="subTitle" idx="3"/>
          </p:nvPr>
        </p:nvSpPr>
        <p:spPr>
          <a:xfrm>
            <a:off x="4544267" y="4297683"/>
            <a:ext cx="31188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4" name="Google Shape;84;p19"/>
          <p:cNvSpPr txBox="1">
            <a:spLocks noGrp="1"/>
          </p:cNvSpPr>
          <p:nvPr>
            <p:ph type="title" idx="4"/>
          </p:nvPr>
        </p:nvSpPr>
        <p:spPr>
          <a:xfrm>
            <a:off x="7742700" y="35818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5" name="Google Shape;85;p19"/>
          <p:cNvSpPr txBox="1">
            <a:spLocks noGrp="1"/>
          </p:cNvSpPr>
          <p:nvPr>
            <p:ph type="subTitle" idx="5"/>
          </p:nvPr>
        </p:nvSpPr>
        <p:spPr>
          <a:xfrm>
            <a:off x="7583100" y="4290948"/>
            <a:ext cx="31928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6" name="Google Shape;86;p19"/>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78260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3174467" y="186623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9" name="Google Shape;89;p20"/>
          <p:cNvSpPr txBox="1">
            <a:spLocks noGrp="1"/>
          </p:cNvSpPr>
          <p:nvPr>
            <p:ph type="subTitle" idx="1"/>
          </p:nvPr>
        </p:nvSpPr>
        <p:spPr>
          <a:xfrm>
            <a:off x="3174467" y="25698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0" name="Google Shape;90;p20"/>
          <p:cNvSpPr txBox="1">
            <a:spLocks noGrp="1"/>
          </p:cNvSpPr>
          <p:nvPr>
            <p:ph type="title" idx="2"/>
          </p:nvPr>
        </p:nvSpPr>
        <p:spPr>
          <a:xfrm>
            <a:off x="8196533" y="186623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 name="Google Shape;91;p20"/>
          <p:cNvSpPr txBox="1">
            <a:spLocks noGrp="1"/>
          </p:cNvSpPr>
          <p:nvPr>
            <p:ph type="subTitle" idx="3"/>
          </p:nvPr>
        </p:nvSpPr>
        <p:spPr>
          <a:xfrm>
            <a:off x="8196533" y="25698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2" name="Google Shape;92;p20"/>
          <p:cNvSpPr txBox="1">
            <a:spLocks noGrp="1"/>
          </p:cNvSpPr>
          <p:nvPr>
            <p:ph type="title" idx="4"/>
          </p:nvPr>
        </p:nvSpPr>
        <p:spPr>
          <a:xfrm>
            <a:off x="3174467" y="387902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3" name="Google Shape;93;p20"/>
          <p:cNvSpPr txBox="1">
            <a:spLocks noGrp="1"/>
          </p:cNvSpPr>
          <p:nvPr>
            <p:ph type="subTitle" idx="5"/>
          </p:nvPr>
        </p:nvSpPr>
        <p:spPr>
          <a:xfrm>
            <a:off x="3174467" y="45826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4" name="Google Shape;94;p20"/>
          <p:cNvSpPr txBox="1">
            <a:spLocks noGrp="1"/>
          </p:cNvSpPr>
          <p:nvPr>
            <p:ph type="title" idx="6"/>
          </p:nvPr>
        </p:nvSpPr>
        <p:spPr>
          <a:xfrm>
            <a:off x="8196533" y="387902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5" name="Google Shape;95;p20"/>
          <p:cNvSpPr txBox="1">
            <a:spLocks noGrp="1"/>
          </p:cNvSpPr>
          <p:nvPr>
            <p:ph type="subTitle" idx="7"/>
          </p:nvPr>
        </p:nvSpPr>
        <p:spPr>
          <a:xfrm>
            <a:off x="8196533" y="4582635"/>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6" name="Google Shape;96;p20"/>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242292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51ED3A9B-6858-46C5-9957-74D52F60B572}" type="datetimeFigureOut">
              <a:rPr lang="zh-CN" altLang="en-US" smtClean="0"/>
              <a:t>2024/5/20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313078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062000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767836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7438921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8">
  <p:cSld name="Title only 8">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1807660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9">
  <p:cSld name="Title only 9">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062682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5949767" y="2147233"/>
            <a:ext cx="4985600" cy="2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3" name="Google Shape;113;p28"/>
          <p:cNvSpPr txBox="1">
            <a:spLocks noGrp="1"/>
          </p:cNvSpPr>
          <p:nvPr>
            <p:ph type="title" idx="2" hasCustomPrompt="1"/>
          </p:nvPr>
        </p:nvSpPr>
        <p:spPr>
          <a:xfrm>
            <a:off x="73807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14" name="Google Shape;114;p28"/>
          <p:cNvSpPr txBox="1">
            <a:spLocks noGrp="1"/>
          </p:cNvSpPr>
          <p:nvPr>
            <p:ph type="subTitle" idx="1"/>
          </p:nvPr>
        </p:nvSpPr>
        <p:spPr>
          <a:xfrm>
            <a:off x="67381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3039801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13">
  <p:cSld name="Title only 13">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163039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2">
  <p:cSld name="Title only 12">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30"/>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590664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31"/>
          <p:cNvSpPr txBox="1">
            <a:spLocks noGrp="1"/>
          </p:cNvSpPr>
          <p:nvPr>
            <p:ph type="title"/>
          </p:nvPr>
        </p:nvSpPr>
        <p:spPr>
          <a:xfrm>
            <a:off x="922867" y="2147233"/>
            <a:ext cx="4985600" cy="2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1" name="Google Shape;121;p31"/>
          <p:cNvSpPr txBox="1">
            <a:spLocks noGrp="1"/>
          </p:cNvSpPr>
          <p:nvPr>
            <p:ph type="title" idx="2" hasCustomPrompt="1"/>
          </p:nvPr>
        </p:nvSpPr>
        <p:spPr>
          <a:xfrm>
            <a:off x="23538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1"/>
          <p:cNvSpPr txBox="1">
            <a:spLocks noGrp="1"/>
          </p:cNvSpPr>
          <p:nvPr>
            <p:ph type="subTitle" idx="1"/>
          </p:nvPr>
        </p:nvSpPr>
        <p:spPr>
          <a:xfrm>
            <a:off x="17112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9082373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32"/>
          <p:cNvSpPr txBox="1">
            <a:spLocks noGrp="1"/>
          </p:cNvSpPr>
          <p:nvPr>
            <p:ph type="title"/>
          </p:nvPr>
        </p:nvSpPr>
        <p:spPr>
          <a:xfrm>
            <a:off x="2769600" y="2750633"/>
            <a:ext cx="6652800" cy="15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5" name="Google Shape;125;p32"/>
          <p:cNvSpPr txBox="1">
            <a:spLocks noGrp="1"/>
          </p:cNvSpPr>
          <p:nvPr>
            <p:ph type="title" idx="2" hasCustomPrompt="1"/>
          </p:nvPr>
        </p:nvSpPr>
        <p:spPr>
          <a:xfrm>
            <a:off x="5034200" y="16759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6" name="Google Shape;126;p32"/>
          <p:cNvSpPr txBox="1">
            <a:spLocks noGrp="1"/>
          </p:cNvSpPr>
          <p:nvPr>
            <p:ph type="subTitle" idx="1"/>
          </p:nvPr>
        </p:nvSpPr>
        <p:spPr>
          <a:xfrm>
            <a:off x="4391600" y="4462100"/>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3878510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1ED3A9B-6858-46C5-9957-74D52F60B572}" type="datetimeFigureOut">
              <a:rPr lang="zh-CN" altLang="en-US" smtClean="0"/>
              <a:t>2024/5/20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F3A091-A28E-42F4-979B-75C3C6B544DC}" type="slidenum">
              <a:rPr lang="zh-CN" altLang="en-US" smtClean="0"/>
              <a:t>‹#›</a:t>
            </a:fld>
            <a:endParaRPr lang="zh-CN" altLang="en-US"/>
          </a:p>
        </p:txBody>
      </p:sp>
      <p:sp>
        <p:nvSpPr>
          <p:cNvPr id="9" name="矩形 8"/>
          <p:cNvSpPr/>
          <p:nvPr userDrawn="1"/>
        </p:nvSpPr>
        <p:spPr>
          <a:xfrm>
            <a:off x="8945730" y="6414793"/>
            <a:ext cx="775136" cy="246221"/>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p>
          <a:p>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p>
          <a:p>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p>
          <a:p>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p>
          <a:p>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35576779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10">
  <p:cSld name="Title only 10">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3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340662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1">
  <p:cSld name="Title only 11">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3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8883782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3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153872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hanks slide">
  <p:cSld name="Thanks slide">
    <p:bg>
      <p:bgPr>
        <a:blipFill>
          <a:blip r:embed="rId2">
            <a:alphaModFix/>
          </a:blip>
          <a:stretch>
            <a:fillRect/>
          </a:stretch>
        </a:blipFill>
        <a:effectLst/>
      </p:bgPr>
    </p:bg>
    <p:spTree>
      <p:nvGrpSpPr>
        <p:cNvPr id="1" name="Shape 133"/>
        <p:cNvGrpSpPr/>
        <p:nvPr/>
      </p:nvGrpSpPr>
      <p:grpSpPr>
        <a:xfrm>
          <a:off x="0" y="0"/>
          <a:ext cx="0" cy="0"/>
          <a:chOff x="0" y="0"/>
          <a:chExt cx="0" cy="0"/>
        </a:xfrm>
      </p:grpSpPr>
      <p:sp>
        <p:nvSpPr>
          <p:cNvPr id="134" name="Google Shape;134;p36"/>
          <p:cNvSpPr txBox="1">
            <a:spLocks noGrp="1"/>
          </p:cNvSpPr>
          <p:nvPr>
            <p:ph type="title"/>
          </p:nvPr>
        </p:nvSpPr>
        <p:spPr>
          <a:xfrm>
            <a:off x="2396933" y="780000"/>
            <a:ext cx="7398000" cy="162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12000"/>
            </a:lvl1pPr>
            <a:lvl2pPr lvl="1" rtl="0">
              <a:spcBef>
                <a:spcPts val="0"/>
              </a:spcBef>
              <a:spcAft>
                <a:spcPts val="0"/>
              </a:spcAft>
              <a:buSzPts val="3000"/>
              <a:buNone/>
              <a:defRPr>
                <a:latin typeface="Nunito"/>
                <a:ea typeface="Nunito"/>
                <a:cs typeface="Nunito"/>
                <a:sym typeface="Nunito"/>
              </a:defRPr>
            </a:lvl2pPr>
            <a:lvl3pPr lvl="2" rtl="0">
              <a:spcBef>
                <a:spcPts val="0"/>
              </a:spcBef>
              <a:spcAft>
                <a:spcPts val="0"/>
              </a:spcAft>
              <a:buSzPts val="3000"/>
              <a:buNone/>
              <a:defRPr>
                <a:latin typeface="Nunito"/>
                <a:ea typeface="Nunito"/>
                <a:cs typeface="Nunito"/>
                <a:sym typeface="Nunito"/>
              </a:defRPr>
            </a:lvl3pPr>
            <a:lvl4pPr lvl="3" rtl="0">
              <a:spcBef>
                <a:spcPts val="0"/>
              </a:spcBef>
              <a:spcAft>
                <a:spcPts val="0"/>
              </a:spcAft>
              <a:buSzPts val="3000"/>
              <a:buNone/>
              <a:defRPr>
                <a:latin typeface="Nunito"/>
                <a:ea typeface="Nunito"/>
                <a:cs typeface="Nunito"/>
                <a:sym typeface="Nunito"/>
              </a:defRPr>
            </a:lvl4pPr>
            <a:lvl5pPr lvl="4" rtl="0">
              <a:spcBef>
                <a:spcPts val="0"/>
              </a:spcBef>
              <a:spcAft>
                <a:spcPts val="0"/>
              </a:spcAft>
              <a:buSzPts val="3000"/>
              <a:buNone/>
              <a:defRPr>
                <a:latin typeface="Nunito"/>
                <a:ea typeface="Nunito"/>
                <a:cs typeface="Nunito"/>
                <a:sym typeface="Nunito"/>
              </a:defRPr>
            </a:lvl5pPr>
            <a:lvl6pPr lvl="5" rtl="0">
              <a:spcBef>
                <a:spcPts val="0"/>
              </a:spcBef>
              <a:spcAft>
                <a:spcPts val="0"/>
              </a:spcAft>
              <a:buSzPts val="3000"/>
              <a:buNone/>
              <a:defRPr>
                <a:latin typeface="Nunito"/>
                <a:ea typeface="Nunito"/>
                <a:cs typeface="Nunito"/>
                <a:sym typeface="Nunito"/>
              </a:defRPr>
            </a:lvl6pPr>
            <a:lvl7pPr lvl="6" rtl="0">
              <a:spcBef>
                <a:spcPts val="0"/>
              </a:spcBef>
              <a:spcAft>
                <a:spcPts val="0"/>
              </a:spcAft>
              <a:buSzPts val="3000"/>
              <a:buNone/>
              <a:defRPr>
                <a:latin typeface="Nunito"/>
                <a:ea typeface="Nunito"/>
                <a:cs typeface="Nunito"/>
                <a:sym typeface="Nunito"/>
              </a:defRPr>
            </a:lvl7pPr>
            <a:lvl8pPr lvl="7" rtl="0">
              <a:spcBef>
                <a:spcPts val="0"/>
              </a:spcBef>
              <a:spcAft>
                <a:spcPts val="0"/>
              </a:spcAft>
              <a:buSzPts val="3000"/>
              <a:buNone/>
              <a:defRPr>
                <a:latin typeface="Nunito"/>
                <a:ea typeface="Nunito"/>
                <a:cs typeface="Nunito"/>
                <a:sym typeface="Nunito"/>
              </a:defRPr>
            </a:lvl8pPr>
            <a:lvl9pPr lvl="8" rtl="0">
              <a:spcBef>
                <a:spcPts val="0"/>
              </a:spcBef>
              <a:spcAft>
                <a:spcPts val="0"/>
              </a:spcAft>
              <a:buSzPts val="3000"/>
              <a:buNone/>
              <a:defRPr>
                <a:latin typeface="Nunito"/>
                <a:ea typeface="Nunito"/>
                <a:cs typeface="Nunito"/>
                <a:sym typeface="Nunito"/>
              </a:defRPr>
            </a:lvl9pPr>
          </a:lstStyle>
          <a:p>
            <a:endParaRPr/>
          </a:p>
        </p:txBody>
      </p:sp>
      <p:sp>
        <p:nvSpPr>
          <p:cNvPr id="135" name="Google Shape;135;p36"/>
          <p:cNvSpPr txBox="1"/>
          <p:nvPr/>
        </p:nvSpPr>
        <p:spPr>
          <a:xfrm>
            <a:off x="2246633" y="4678367"/>
            <a:ext cx="7698800" cy="656400"/>
          </a:xfrm>
          <a:prstGeom prst="rect">
            <a:avLst/>
          </a:prstGeom>
          <a:noFill/>
          <a:ln>
            <a:noFill/>
          </a:ln>
        </p:spPr>
        <p:txBody>
          <a:bodyPr spcFirstLastPara="1" wrap="square" lIns="121900" tIns="121900" rIns="121900" bIns="121900" anchor="t" anchorCtr="0">
            <a:noAutofit/>
          </a:bodyPr>
          <a:lstStyle/>
          <a:p>
            <a:pPr algn="ctr">
              <a:spcBef>
                <a:spcPts val="400"/>
              </a:spcBef>
              <a:buClr>
                <a:srgbClr val="000000"/>
              </a:buClr>
              <a:buFont typeface="Arial"/>
              <a:buNone/>
            </a:pPr>
            <a:r>
              <a:rPr lang="en" sz="1600" kern="0">
                <a:solidFill>
                  <a:srgbClr val="F09420"/>
                </a:solidFill>
                <a:latin typeface="Nunito"/>
                <a:ea typeface="Nunito"/>
                <a:cs typeface="Nunito"/>
                <a:sym typeface="Nunito"/>
              </a:rPr>
              <a:t>CREDITS: This presentation template was created by </a:t>
            </a:r>
            <a:r>
              <a:rPr lang="en" sz="1600" b="1" kern="0">
                <a:solidFill>
                  <a:srgbClr val="F09420"/>
                </a:solidFill>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Slidesgo</a:t>
            </a:r>
            <a:r>
              <a:rPr lang="en" sz="1600" kern="0">
                <a:solidFill>
                  <a:srgbClr val="F09420"/>
                </a:solidFill>
                <a:latin typeface="Nunito"/>
                <a:ea typeface="Nunito"/>
                <a:cs typeface="Nunito"/>
                <a:sym typeface="Nunito"/>
              </a:rPr>
              <a:t>, including icons by </a:t>
            </a:r>
            <a:r>
              <a:rPr lang="en" sz="1600" b="1" kern="0">
                <a:solidFill>
                  <a:srgbClr val="F09420"/>
                </a:solidFill>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Flaticon</a:t>
            </a:r>
            <a:r>
              <a:rPr lang="en" sz="1600" kern="0">
                <a:solidFill>
                  <a:srgbClr val="F09420"/>
                </a:solidFill>
                <a:latin typeface="Nunito"/>
                <a:ea typeface="Nunito"/>
                <a:cs typeface="Nunito"/>
                <a:sym typeface="Nunito"/>
              </a:rPr>
              <a:t>, and </a:t>
            </a:r>
            <a:r>
              <a:rPr lang="en" sz="1600" kern="0">
                <a:solidFill>
                  <a:srgbClr val="F09420"/>
                </a:solidFill>
                <a:latin typeface="Montserrat"/>
                <a:ea typeface="Montserrat"/>
                <a:cs typeface="Montserrat"/>
                <a:sym typeface="Montserrat"/>
              </a:rPr>
              <a:t>i</a:t>
            </a:r>
            <a:r>
              <a:rPr lang="en" sz="1600" kern="0">
                <a:solidFill>
                  <a:srgbClr val="F09420"/>
                </a:solidFill>
                <a:latin typeface="Nunito"/>
                <a:ea typeface="Nunito"/>
                <a:cs typeface="Nunito"/>
                <a:sym typeface="Nunito"/>
              </a:rPr>
              <a:t>nfographics &amp; images by </a:t>
            </a:r>
            <a:r>
              <a:rPr lang="en" sz="1600" b="1" kern="0">
                <a:solidFill>
                  <a:srgbClr val="F09420"/>
                </a:solidFill>
                <a:uFill>
                  <a:noFill/>
                </a:uFill>
                <a:latin typeface="Nunito"/>
                <a:ea typeface="Nunito"/>
                <a:cs typeface="Nunito"/>
                <a:sym typeface="Nunito"/>
                <a:hlinkClick r:id="rId5">
                  <a:extLst>
                    <a:ext uri="{A12FA001-AC4F-418D-AE19-62706E023703}">
                      <ahyp:hlinkClr xmlns:ahyp="http://schemas.microsoft.com/office/drawing/2018/hyperlinkcolor" xmlns="" val="tx"/>
                    </a:ext>
                  </a:extLst>
                </a:hlinkClick>
              </a:rPr>
              <a:t>Freepik</a:t>
            </a:r>
            <a:r>
              <a:rPr lang="en" sz="1600" kern="0">
                <a:solidFill>
                  <a:srgbClr val="F09420"/>
                </a:solidFill>
                <a:latin typeface="Nunito"/>
                <a:ea typeface="Nunito"/>
                <a:cs typeface="Nunito"/>
                <a:sym typeface="Nunito"/>
              </a:rPr>
              <a:t> </a:t>
            </a:r>
            <a:endParaRPr sz="1600" kern="0">
              <a:solidFill>
                <a:srgbClr val="F09420"/>
              </a:solidFill>
              <a:latin typeface="Nunito"/>
              <a:ea typeface="Nunito"/>
              <a:cs typeface="Nunito"/>
              <a:sym typeface="Nunito"/>
            </a:endParaRPr>
          </a:p>
        </p:txBody>
      </p:sp>
      <p:sp>
        <p:nvSpPr>
          <p:cNvPr id="136" name="Google Shape;136;p36"/>
          <p:cNvSpPr txBox="1">
            <a:spLocks noGrp="1"/>
          </p:cNvSpPr>
          <p:nvPr>
            <p:ph type="subTitle" idx="1"/>
          </p:nvPr>
        </p:nvSpPr>
        <p:spPr>
          <a:xfrm>
            <a:off x="1120033" y="2711833"/>
            <a:ext cx="9952000" cy="12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2133"/>
              </a:spcBef>
              <a:spcAft>
                <a:spcPts val="0"/>
              </a:spcAft>
              <a:buSzPts val="1500"/>
              <a:buNone/>
              <a:defRPr/>
            </a:lvl2pPr>
            <a:lvl3pPr lvl="2" algn="ctr" rtl="0">
              <a:spcBef>
                <a:spcPts val="2133"/>
              </a:spcBef>
              <a:spcAft>
                <a:spcPts val="0"/>
              </a:spcAft>
              <a:buSzPts val="1500"/>
              <a:buNone/>
              <a:defRPr/>
            </a:lvl3pPr>
            <a:lvl4pPr lvl="3" algn="ctr" rtl="0">
              <a:spcBef>
                <a:spcPts val="2133"/>
              </a:spcBef>
              <a:spcAft>
                <a:spcPts val="0"/>
              </a:spcAft>
              <a:buSzPts val="1500"/>
              <a:buNone/>
              <a:defRPr/>
            </a:lvl4pPr>
            <a:lvl5pPr lvl="4" algn="ctr" rtl="0">
              <a:spcBef>
                <a:spcPts val="2133"/>
              </a:spcBef>
              <a:spcAft>
                <a:spcPts val="0"/>
              </a:spcAft>
              <a:buSzPts val="1500"/>
              <a:buNone/>
              <a:defRPr/>
            </a:lvl5pPr>
            <a:lvl6pPr lvl="5" algn="ctr" rtl="0">
              <a:spcBef>
                <a:spcPts val="2133"/>
              </a:spcBef>
              <a:spcAft>
                <a:spcPts val="0"/>
              </a:spcAft>
              <a:buSzPts val="1500"/>
              <a:buNone/>
              <a:defRPr/>
            </a:lvl6pPr>
            <a:lvl7pPr lvl="6" algn="ctr" rtl="0">
              <a:spcBef>
                <a:spcPts val="2133"/>
              </a:spcBef>
              <a:spcAft>
                <a:spcPts val="0"/>
              </a:spcAft>
              <a:buSzPts val="1500"/>
              <a:buNone/>
              <a:defRPr/>
            </a:lvl7pPr>
            <a:lvl8pPr lvl="7" algn="ctr" rtl="0">
              <a:spcBef>
                <a:spcPts val="2133"/>
              </a:spcBef>
              <a:spcAft>
                <a:spcPts val="0"/>
              </a:spcAft>
              <a:buSzPts val="1500"/>
              <a:buNone/>
              <a:defRPr/>
            </a:lvl8pPr>
            <a:lvl9pPr lvl="8" algn="ctr"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3502614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1ED3A9B-6858-46C5-9957-74D52F60B572}" type="datetimeFigureOut">
              <a:rPr lang="zh-CN" altLang="en-US" smtClean="0"/>
              <a:t>2024/5/20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511011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1ED3A9B-6858-46C5-9957-74D52F60B572}" type="datetimeFigureOut">
              <a:rPr lang="zh-CN" altLang="en-US" smtClean="0"/>
              <a:t>2024/5/20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1237346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1ED3A9B-6858-46C5-9957-74D52F60B572}" type="datetimeFigureOut">
              <a:rPr lang="zh-CN" altLang="en-US" smtClean="0"/>
              <a:t>2024/5/20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F3A091-A28E-42F4-979B-75C3C6B544DC}" type="slidenum">
              <a:rPr lang="zh-CN" altLang="en-US" smtClean="0"/>
              <a:t>‹#›</a:t>
            </a:fld>
            <a:endParaRPr lang="zh-CN" altLang="en-US"/>
          </a:p>
        </p:txBody>
      </p:sp>
      <p:sp>
        <p:nvSpPr>
          <p:cNvPr id="5" name="Freeform 34"/>
          <p:cNvSpPr>
            <a:spLocks noEditPoints="1"/>
          </p:cNvSpPr>
          <p:nvPr userDrawn="1"/>
        </p:nvSpPr>
        <p:spPr bwMode="auto">
          <a:xfrm>
            <a:off x="4411790" y="731035"/>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6" name="任意多边形 21"/>
          <p:cNvSpPr/>
          <p:nvPr userDrawn="1"/>
        </p:nvSpPr>
        <p:spPr>
          <a:xfrm>
            <a:off x="367377" y="913211"/>
            <a:ext cx="397521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 name="文本框 6"/>
          <p:cNvSpPr txBox="1"/>
          <p:nvPr userDrawn="1"/>
        </p:nvSpPr>
        <p:spPr>
          <a:xfrm>
            <a:off x="903825" y="651601"/>
            <a:ext cx="3134775" cy="954107"/>
          </a:xfrm>
          <a:prstGeom prst="rect">
            <a:avLst/>
          </a:prstGeom>
          <a:noFill/>
        </p:spPr>
        <p:txBody>
          <a:bodyPr wrap="square" rtlCol="0">
            <a:spAutoFit/>
          </a:bodyPr>
          <a:lstStyle/>
          <a:p>
            <a:pPr algn="dist"/>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rPr>
              <a:t>输入您的标题</a:t>
            </a:r>
            <a:endParaRPr lang="zh-CN" altLang="en-US" sz="2800" b="1" dirty="0">
              <a:solidFill>
                <a:schemeClr val="tx1">
                  <a:lumMod val="95000"/>
                  <a:lumOff val="5000"/>
                </a:schemeClr>
              </a:solidFill>
              <a:latin typeface="微软雅黑" panose="020B0503020204020204" pitchFamily="34" charset="-122"/>
              <a:ea typeface="微软雅黑" panose="020B0503020204020204" pitchFamily="34" charset="-122"/>
            </a:endParaRPr>
          </a:p>
          <a:p>
            <a:pPr algn="dist"/>
            <a:endPar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8" name="Group 4"/>
          <p:cNvGrpSpPr>
            <a:grpSpLocks noChangeAspect="1"/>
          </p:cNvGrpSpPr>
          <p:nvPr userDrawn="1"/>
        </p:nvGrpSpPr>
        <p:grpSpPr bwMode="auto">
          <a:xfrm flipV="1">
            <a:off x="274178" y="136525"/>
            <a:ext cx="739929" cy="763583"/>
            <a:chOff x="1308" y="1009"/>
            <a:chExt cx="1001" cy="1033"/>
          </a:xfrm>
          <a:solidFill>
            <a:schemeClr val="accent1"/>
          </a:solidFill>
        </p:grpSpPr>
        <p:sp>
          <p:nvSpPr>
            <p:cNvPr id="9"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0"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1"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2"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3"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4"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5"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6"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7"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53697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10" presetClass="entr" presetSubtype="0" fill="hold" nodeType="withEffect">
                                  <p:stCondLst>
                                    <p:cond delay="25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50" presetClass="entr" presetSubtype="0" decel="100000"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3"/>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1ED3A9B-6858-46C5-9957-74D52F60B572}" type="datetimeFigureOut">
              <a:rPr lang="zh-CN" altLang="en-US" smtClean="0"/>
              <a:t>2024/5/20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660953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1ED3A9B-6858-46C5-9957-74D52F60B572}" type="datetimeFigureOut">
              <a:rPr lang="zh-CN" altLang="en-US" smtClean="0"/>
              <a:t>2024/5/20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4264422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image" Target="../media/image2.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51ED3A9B-6858-46C5-9957-74D52F60B572}" type="datetimeFigureOut">
              <a:rPr lang="zh-CN" altLang="en-US" smtClean="0"/>
              <a:t>2024/5/20</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7CF3A091-A28E-42F4-979B-75C3C6B544DC}" type="slidenum">
              <a:rPr lang="zh-CN" altLang="en-US" smtClean="0"/>
              <a:t>‹#›</a:t>
            </a:fld>
            <a:endParaRPr lang="zh-CN" altLang="en-US" dirty="0"/>
          </a:p>
        </p:txBody>
      </p:sp>
      <p:pic>
        <p:nvPicPr>
          <p:cNvPr id="7" name="图片 6"/>
          <p:cNvPicPr>
            <a:picLocks noChangeAspect="1"/>
          </p:cNvPicPr>
          <p:nvPr userDrawn="1"/>
        </p:nvPicPr>
        <p:blipFill rotWithShape="1">
          <a:blip r:embed="rId13" cstate="screen"/>
          <a:srcRect r="25422"/>
          <a:stretch>
            <a:fillRect/>
          </a:stretch>
        </p:blipFill>
        <p:spPr>
          <a:xfrm>
            <a:off x="-1" y="0"/>
            <a:ext cx="12192001" cy="6858000"/>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xmlns="" id="{AE0317FF-82DA-4468-BE41-0C9867AE8F0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41097" y="195470"/>
            <a:ext cx="1121995" cy="1121995"/>
          </a:xfrm>
          <a:prstGeom prst="rect">
            <a:avLst/>
          </a:prstGeom>
        </p:spPr>
      </p:pic>
    </p:spTree>
    <p:extLst>
      <p:ext uri="{BB962C8B-B14F-4D97-AF65-F5344CB8AC3E}">
        <p14:creationId xmlns:p14="http://schemas.microsoft.com/office/powerpoint/2010/main" val="22069424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pic>
        <p:nvPicPr>
          <p:cNvPr id="4" name="Picture 3" descr="Shape&#10;&#10;Description automatically generated with medium confidence">
            <a:extLst>
              <a:ext uri="{FF2B5EF4-FFF2-40B4-BE49-F238E27FC236}">
                <a16:creationId xmlns:a16="http://schemas.microsoft.com/office/drawing/2014/main" xmlns="" id="{81D04133-30E1-49D9-805B-A6F63E434910}"/>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541097" y="195470"/>
            <a:ext cx="1121995" cy="1121995"/>
          </a:xfrm>
          <a:prstGeom prst="rect">
            <a:avLst/>
          </a:prstGeom>
        </p:spPr>
      </p:pic>
    </p:spTree>
    <p:extLst>
      <p:ext uri="{BB962C8B-B14F-4D97-AF65-F5344CB8AC3E}">
        <p14:creationId xmlns:p14="http://schemas.microsoft.com/office/powerpoint/2010/main" val="4201421448"/>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microsoft.com/office/2007/relationships/hdphoto" Target="../media/hdphoto1.wdp"/><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gif"/></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4.xml"/><Relationship Id="rId1" Type="http://schemas.openxmlformats.org/officeDocument/2006/relationships/tags" Target="../tags/tag1.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J14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1"/>
            <a:ext cx="12192000" cy="8904157"/>
          </a:xfrm>
          <a:prstGeom prst="rect">
            <a:avLst/>
          </a:prstGeom>
          <a:noFill/>
        </p:spPr>
      </p:pic>
      <p:sp>
        <p:nvSpPr>
          <p:cNvPr id="6" name="Rectangle 5"/>
          <p:cNvSpPr/>
          <p:nvPr/>
        </p:nvSpPr>
        <p:spPr>
          <a:xfrm>
            <a:off x="914400" y="1449335"/>
            <a:ext cx="9753600" cy="1384995"/>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endParaRPr lang="en-US" sz="20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endParaRPr>
          </a:p>
          <a:p>
            <a:pPr algn="ctr">
              <a:defRPr/>
            </a:pPr>
            <a:r>
              <a:rPr lang="en-US" sz="32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rPr>
              <a:t>CHÀO MỪNG QUÝ THẦY CÔ </a:t>
            </a:r>
            <a:r>
              <a:rPr lang="vi-VN" sz="32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rPr>
              <a:t>GIÁO VỀ DỰ TIẾT HỌC TỐT  LỚP 3C</a:t>
            </a:r>
            <a:endParaRPr lang="vi-VN" sz="32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endParaRPr>
          </a:p>
        </p:txBody>
      </p:sp>
      <p:sp>
        <p:nvSpPr>
          <p:cNvPr id="7" name="WordArt 8"/>
          <p:cNvSpPr>
            <a:spLocks noChangeArrowheads="1" noChangeShapeType="1" noTextEdit="1"/>
          </p:cNvSpPr>
          <p:nvPr/>
        </p:nvSpPr>
        <p:spPr bwMode="auto">
          <a:xfrm>
            <a:off x="1828800" y="3581399"/>
            <a:ext cx="7416800" cy="60710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8694"/>
              </a:avLst>
            </a:prstTxWarp>
          </a:bodyPr>
          <a:lstStyle/>
          <a:p>
            <a:pPr algn="ctr"/>
            <a:r>
              <a:rPr lang="en-US" sz="3600" b="1" kern="10" dirty="0">
                <a:solidFill>
                  <a:srgbClr val="00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vi-VN" sz="3600" b="1" kern="10" smtClean="0">
                <a:solidFill>
                  <a:srgbClr val="00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Đọc: Trò chuyện cùng mẹ ( Tiết 1)</a:t>
            </a:r>
            <a:endParaRPr lang="en-US" sz="3600" b="1" kern="10" dirty="0">
              <a:solidFill>
                <a:srgbClr val="00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8" name="WordArt 10"/>
          <p:cNvSpPr>
            <a:spLocks noChangeArrowheads="1" noChangeShapeType="1" noTextEdit="1"/>
          </p:cNvSpPr>
          <p:nvPr/>
        </p:nvSpPr>
        <p:spPr bwMode="auto">
          <a:xfrm>
            <a:off x="1600200" y="5062538"/>
            <a:ext cx="7213600" cy="765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713"/>
              </a:avLst>
            </a:prstTxWarp>
          </a:bodyPr>
          <a:lstStyle/>
          <a:p>
            <a:pPr algn="ctr"/>
            <a:r>
              <a:rPr lang="vi-VN" sz="3600" b="1" kern="10" dirty="0">
                <a:solidFill>
                  <a:srgbClr val="00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Người thực hiện: Đoàn Thị </a:t>
            </a:r>
            <a:r>
              <a:rPr lang="vi-VN" sz="3600" b="1" kern="10" dirty="0" smtClean="0">
                <a:solidFill>
                  <a:srgbClr val="00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Luyến</a:t>
            </a:r>
          </a:p>
          <a:p>
            <a:pPr algn="ctr"/>
            <a:r>
              <a:rPr lang="vi-VN" sz="3600" b="1" kern="10" dirty="0" smtClean="0">
                <a:solidFill>
                  <a:srgbClr val="00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Giáo viên trường Tiểu học Tiên Thanh</a:t>
            </a:r>
            <a:endParaRPr lang="en-US" sz="3600" b="1" kern="10" dirty="0">
              <a:solidFill>
                <a:srgbClr val="00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93703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804BB548-83E5-4D83-B1A3-E205FDF7826B}"/>
              </a:ext>
            </a:extLst>
          </p:cNvPr>
          <p:cNvPicPr>
            <a:picLocks noChangeAspect="1"/>
          </p:cNvPicPr>
          <p:nvPr/>
        </p:nvPicPr>
        <p:blipFill>
          <a:blip r:embed="rId4"/>
          <a:stretch>
            <a:fillRect/>
          </a:stretch>
        </p:blipFill>
        <p:spPr>
          <a:xfrm>
            <a:off x="6127750" y="3840480"/>
            <a:ext cx="6064250" cy="3429000"/>
          </a:xfrm>
          <a:prstGeom prst="rect">
            <a:avLst/>
          </a:prstGeom>
        </p:spPr>
      </p:pic>
      <p:sp>
        <p:nvSpPr>
          <p:cNvPr id="20" name="TextBox 19">
            <a:extLst>
              <a:ext uri="{FF2B5EF4-FFF2-40B4-BE49-F238E27FC236}">
                <a16:creationId xmlns:a16="http://schemas.microsoft.com/office/drawing/2014/main" xmlns="" id="{AAF24FB2-33D6-4690-9367-B19114EF0108}"/>
              </a:ext>
            </a:extLst>
          </p:cNvPr>
          <p:cNvSpPr txBox="1"/>
          <p:nvPr/>
        </p:nvSpPr>
        <p:spPr>
          <a:xfrm>
            <a:off x="223520" y="284426"/>
            <a:ext cx="11734800" cy="3963714"/>
          </a:xfrm>
          <a:prstGeom prst="rect">
            <a:avLst/>
          </a:prstGeom>
          <a:noFill/>
        </p:spPr>
        <p:txBody>
          <a:bodyPr wrap="square">
            <a:spAutoFit/>
          </a:bodyPr>
          <a:lstStyle/>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 mẹ con rúc rích mãi không chán. Chỉ là đến giờ ngủ thì phải ngủ thôi.</a:t>
            </a:r>
          </a:p>
          <a:p>
            <a:pPr marL="0" marR="0" lvl="0" indent="358775" algn="r"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 Thúy)</a:t>
            </a:r>
          </a:p>
        </p:txBody>
      </p:sp>
      <p:sp>
        <p:nvSpPr>
          <p:cNvPr id="4" name="Teardrop 3">
            <a:extLst>
              <a:ext uri="{FF2B5EF4-FFF2-40B4-BE49-F238E27FC236}">
                <a16:creationId xmlns:a16="http://schemas.microsoft.com/office/drawing/2014/main" xmlns="" id="{82994B10-8DF6-466B-A99D-13B116757936}"/>
              </a:ext>
            </a:extLst>
          </p:cNvPr>
          <p:cNvSpPr/>
          <p:nvPr/>
        </p:nvSpPr>
        <p:spPr>
          <a:xfrm>
            <a:off x="132080" y="402392"/>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spTree>
    <p:extLst>
      <p:ext uri="{BB962C8B-B14F-4D97-AF65-F5344CB8AC3E}">
        <p14:creationId xmlns:p14="http://schemas.microsoft.com/office/powerpoint/2010/main" val="4242315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7" name="Google Shape;147;p39"/>
          <p:cNvPicPr preferRelativeResize="0"/>
          <p:nvPr/>
        </p:nvPicPr>
        <p:blipFill>
          <a:blip r:embed="rId3">
            <a:alphaModFix/>
          </a:blip>
          <a:stretch>
            <a:fillRect/>
          </a:stretch>
        </p:blipFill>
        <p:spPr>
          <a:xfrm>
            <a:off x="8441355" y="1655545"/>
            <a:ext cx="2687623" cy="5474163"/>
          </a:xfrm>
          <a:prstGeom prst="rect">
            <a:avLst/>
          </a:prstGeom>
          <a:noFill/>
          <a:ln>
            <a:noFill/>
          </a:ln>
        </p:spPr>
      </p:pic>
      <p:pic>
        <p:nvPicPr>
          <p:cNvPr id="2" name="Picture 1"/>
          <p:cNvPicPr>
            <a:picLocks noChangeAspect="1"/>
          </p:cNvPicPr>
          <p:nvPr/>
        </p:nvPicPr>
        <p:blipFill>
          <a:blip r:embed="rId4"/>
          <a:stretch>
            <a:fillRect/>
          </a:stretch>
        </p:blipFill>
        <p:spPr>
          <a:xfrm>
            <a:off x="932723" y="2081720"/>
            <a:ext cx="5358848" cy="2780017"/>
          </a:xfrm>
          <a:prstGeom prst="rect">
            <a:avLst/>
          </a:prstGeom>
        </p:spPr>
      </p:pic>
      <p:pic>
        <p:nvPicPr>
          <p:cNvPr id="3" name="Picture 2"/>
          <p:cNvPicPr>
            <a:picLocks noChangeAspect="1"/>
          </p:cNvPicPr>
          <p:nvPr/>
        </p:nvPicPr>
        <p:blipFill>
          <a:blip r:embed="rId5"/>
          <a:stretch>
            <a:fillRect/>
          </a:stretch>
        </p:blipFill>
        <p:spPr>
          <a:xfrm>
            <a:off x="2248013" y="1340064"/>
            <a:ext cx="2383743" cy="926672"/>
          </a:xfrm>
          <a:prstGeom prst="rect">
            <a:avLst/>
          </a:prstGeom>
        </p:spPr>
      </p:pic>
    </p:spTree>
    <p:extLst>
      <p:ext uri="{BB962C8B-B14F-4D97-AF65-F5344CB8AC3E}">
        <p14:creationId xmlns:p14="http://schemas.microsoft.com/office/powerpoint/2010/main" val="115068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3">
            <a:extLst>
              <a:ext uri="{FF2B5EF4-FFF2-40B4-BE49-F238E27FC236}">
                <a16:creationId xmlns:a16="http://schemas.microsoft.com/office/drawing/2014/main" xmlns="" id="{9D645240-D005-4810-AC9C-C05A048A4394}"/>
              </a:ext>
            </a:extLst>
          </p:cNvPr>
          <p:cNvSpPr/>
          <p:nvPr/>
        </p:nvSpPr>
        <p:spPr>
          <a:xfrm>
            <a:off x="1463574" y="315003"/>
            <a:ext cx="9126563" cy="1256760"/>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1463574" y="629788"/>
            <a:ext cx="9126564"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Nội</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dung </a:t>
            </a: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chính</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của</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bài</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học</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là</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a:t>
            </a:r>
          </a:p>
        </p:txBody>
      </p:sp>
      <p:sp>
        <p:nvSpPr>
          <p:cNvPr id="6" name="Rectangle 5"/>
          <p:cNvSpPr/>
          <p:nvPr/>
        </p:nvSpPr>
        <p:spPr>
          <a:xfrm>
            <a:off x="1382892" y="2108965"/>
            <a:ext cx="10169028" cy="3477875"/>
          </a:xfrm>
          <a:prstGeom prst="rect">
            <a:avLst/>
          </a:prstGeom>
        </p:spPr>
        <p:txBody>
          <a:bodyPr wrap="square">
            <a:spAutoFit/>
          </a:bodyPr>
          <a:lstStyle/>
          <a:p>
            <a:pPr lvl="0" algn="ctr"/>
            <a:r>
              <a:rPr lang="vi-VN" sz="4400" b="1" dirty="0">
                <a:solidFill>
                  <a:srgbClr val="002060"/>
                </a:solidFill>
                <a:latin typeface="+mj-lt"/>
                <a:cs typeface="Calibri" panose="020F0502020204030204" pitchFamily="34" charset="0"/>
              </a:rPr>
              <a:t>Câu chuyện kể về việc làm yêu thích là đọc sách và trò chuyện của ba mẹ con bạn Thư trước giờ đi ngủ. Qua đó, cảm nhận được tình cảm yêu thương, những buổi tối vui vẻ, dầm ấm của gia đình Thư.</a:t>
            </a:r>
            <a:endParaRPr kumimoji="0" lang="vi-VN" sz="4400" b="1" i="0" u="none" strike="noStrike" kern="1200" cap="none" spc="0" normalizeH="0" baseline="0" noProof="0" dirty="0">
              <a:ln>
                <a:noFill/>
              </a:ln>
              <a:solidFill>
                <a:srgbClr val="002060"/>
              </a:solidFill>
              <a:effectLst/>
              <a:uLnTx/>
              <a:uFillTx/>
              <a:latin typeface="+mj-lt"/>
              <a:cs typeface="Calibri" panose="020F0502020204030204" pitchFamily="34" charset="0"/>
            </a:endParaRPr>
          </a:p>
        </p:txBody>
      </p:sp>
    </p:spTree>
    <p:extLst>
      <p:ext uri="{BB962C8B-B14F-4D97-AF65-F5344CB8AC3E}">
        <p14:creationId xmlns:p14="http://schemas.microsoft.com/office/powerpoint/2010/main" val="374959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BEA4926-2D22-43C8-95A3-A62A2DF44A28}"/>
              </a:ext>
            </a:extLst>
          </p:cNvPr>
          <p:cNvPicPr>
            <a:picLocks noChangeAspect="1"/>
          </p:cNvPicPr>
          <p:nvPr/>
        </p:nvPicPr>
        <p:blipFill>
          <a:blip r:embed="rId2"/>
          <a:stretch>
            <a:fillRect/>
          </a:stretch>
        </p:blipFill>
        <p:spPr>
          <a:xfrm>
            <a:off x="1054644" y="1448738"/>
            <a:ext cx="6345572" cy="2727022"/>
          </a:xfrm>
          <a:prstGeom prst="rect">
            <a:avLst/>
          </a:prstGeom>
        </p:spPr>
      </p:pic>
    </p:spTree>
    <p:extLst>
      <p:ext uri="{BB962C8B-B14F-4D97-AF65-F5344CB8AC3E}">
        <p14:creationId xmlns:p14="http://schemas.microsoft.com/office/powerpoint/2010/main" val="141400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ẹ Ơi Có Biết Remix - Nhạc Thiếu Nhi Có Lời Remix Cho Bé Hát Theo - Karaoke Nhạc Thiếu Nh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2192000" cy="6858000"/>
          </a:xfrm>
          <a:prstGeom prst="rect">
            <a:avLst/>
          </a:prstGeom>
        </p:spPr>
      </p:pic>
    </p:spTree>
    <p:extLst>
      <p:ext uri="{BB962C8B-B14F-4D97-AF65-F5344CB8AC3E}">
        <p14:creationId xmlns:p14="http://schemas.microsoft.com/office/powerpoint/2010/main" val="15185423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ình ảnh Dây Thừng Dây Bện Dây Phim Hoạt Hình Một, Dây Thừng, Quanh Co, Dây  Phim Hoạt Hình miễn phí tải tập tin PNG PSDComment và Vecto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t="40111" b="44120"/>
          <a:stretch/>
        </p:blipFill>
        <p:spPr bwMode="auto">
          <a:xfrm rot="20769797">
            <a:off x="-124293" y="2806416"/>
            <a:ext cx="12398833" cy="9612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6059749" y="3428746"/>
            <a:ext cx="3095941" cy="2203939"/>
            <a:chOff x="479597" y="3212123"/>
            <a:chExt cx="4012442" cy="2684585"/>
          </a:xfrm>
        </p:grpSpPr>
        <p:sp>
          <p:nvSpPr>
            <p:cNvPr id="6" name="Rectangle 5"/>
            <p:cNvSpPr/>
            <p:nvPr/>
          </p:nvSpPr>
          <p:spPr>
            <a:xfrm>
              <a:off x="479597" y="3212123"/>
              <a:ext cx="4012442" cy="268458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7" name="Picture 6"/>
            <p:cNvPicPr>
              <a:picLocks noChangeAspect="1"/>
            </p:cNvPicPr>
            <p:nvPr/>
          </p:nvPicPr>
          <p:blipFill>
            <a:blip r:embed="rId3"/>
            <a:stretch>
              <a:fillRect/>
            </a:stretch>
          </p:blipFill>
          <p:spPr>
            <a:xfrm>
              <a:off x="650763" y="3370961"/>
              <a:ext cx="3670110" cy="2066723"/>
            </a:xfrm>
            <a:prstGeom prst="rect">
              <a:avLst/>
            </a:prstGeom>
            <a:ln>
              <a:solidFill>
                <a:schemeClr val="accent1"/>
              </a:solidFill>
            </a:ln>
          </p:spPr>
        </p:pic>
        <p:pic>
          <p:nvPicPr>
            <p:cNvPr id="8" name="Picture 7"/>
            <p:cNvPicPr>
              <a:picLocks noChangeAspect="1"/>
            </p:cNvPicPr>
            <p:nvPr/>
          </p:nvPicPr>
          <p:blipFill>
            <a:blip r:embed="rId4">
              <a:clrChange>
                <a:clrFrom>
                  <a:srgbClr val="F5F5F5"/>
                </a:clrFrom>
                <a:clrTo>
                  <a:srgbClr val="F5F5F5">
                    <a:alpha val="0"/>
                  </a:srgbClr>
                </a:clrTo>
              </a:clrChange>
            </a:blip>
            <a:stretch>
              <a:fillRect/>
            </a:stretch>
          </p:blipFill>
          <p:spPr>
            <a:xfrm>
              <a:off x="1393123" y="3382684"/>
              <a:ext cx="2112077" cy="2112077"/>
            </a:xfrm>
            <a:prstGeom prst="rect">
              <a:avLst/>
            </a:prstGeom>
          </p:spPr>
        </p:pic>
      </p:grpSp>
      <p:grpSp>
        <p:nvGrpSpPr>
          <p:cNvPr id="9" name="Group 8"/>
          <p:cNvGrpSpPr/>
          <p:nvPr/>
        </p:nvGrpSpPr>
        <p:grpSpPr>
          <a:xfrm rot="21203244">
            <a:off x="3032539" y="4009992"/>
            <a:ext cx="2602523" cy="2332892"/>
            <a:chOff x="0" y="0"/>
            <a:chExt cx="2942492" cy="2684585"/>
          </a:xfrm>
        </p:grpSpPr>
        <p:sp>
          <p:nvSpPr>
            <p:cNvPr id="10" name="Rectangle 9"/>
            <p:cNvSpPr/>
            <p:nvPr/>
          </p:nvSpPr>
          <p:spPr>
            <a:xfrm>
              <a:off x="0" y="0"/>
              <a:ext cx="2942492" cy="2684585"/>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Rectangle 10"/>
            <p:cNvSpPr/>
            <p:nvPr/>
          </p:nvSpPr>
          <p:spPr>
            <a:xfrm>
              <a:off x="162900" y="164415"/>
              <a:ext cx="2622093" cy="2168477"/>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2" name="Picture 11"/>
            <p:cNvPicPr>
              <a:picLocks noChangeAspect="1"/>
            </p:cNvPicPr>
            <p:nvPr/>
          </p:nvPicPr>
          <p:blipFill rotWithShape="1">
            <a:blip r:embed="rId5">
              <a:clrChange>
                <a:clrFrom>
                  <a:srgbClr val="F7F7F7"/>
                </a:clrFrom>
                <a:clrTo>
                  <a:srgbClr val="F7F7F7">
                    <a:alpha val="0"/>
                  </a:srgbClr>
                </a:clrTo>
              </a:clrChange>
            </a:blip>
            <a:srcRect l="22831" r="25718" b="12576"/>
            <a:stretch/>
          </p:blipFill>
          <p:spPr>
            <a:xfrm>
              <a:off x="894879" y="320107"/>
              <a:ext cx="1158133" cy="2012785"/>
            </a:xfrm>
            <a:prstGeom prst="rect">
              <a:avLst/>
            </a:prstGeom>
          </p:spPr>
        </p:pic>
      </p:grpSp>
      <p:pic>
        <p:nvPicPr>
          <p:cNvPr id="13" name="Picture 12"/>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rot="20620047">
            <a:off x="4056953" y="3623039"/>
            <a:ext cx="160346" cy="576631"/>
          </a:xfrm>
          <a:prstGeom prst="rect">
            <a:avLst/>
          </a:prstGeom>
        </p:spPr>
      </p:pic>
      <p:pic>
        <p:nvPicPr>
          <p:cNvPr id="16" name="Picture 15"/>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a:off x="7499262" y="3035497"/>
            <a:ext cx="160346" cy="576631"/>
          </a:xfrm>
          <a:prstGeom prst="rect">
            <a:avLst/>
          </a:prstGeom>
        </p:spPr>
      </p:pic>
      <p:grpSp>
        <p:nvGrpSpPr>
          <p:cNvPr id="23" name="Group 22"/>
          <p:cNvGrpSpPr/>
          <p:nvPr/>
        </p:nvGrpSpPr>
        <p:grpSpPr>
          <a:xfrm>
            <a:off x="9511147" y="2737313"/>
            <a:ext cx="2273971" cy="2261182"/>
            <a:chOff x="9511147" y="2737313"/>
            <a:chExt cx="2273971" cy="2261182"/>
          </a:xfrm>
        </p:grpSpPr>
        <p:sp>
          <p:nvSpPr>
            <p:cNvPr id="3" name="Rectangle 2"/>
            <p:cNvSpPr/>
            <p:nvPr/>
          </p:nvSpPr>
          <p:spPr>
            <a:xfrm rot="329524">
              <a:off x="9511147" y="2737313"/>
              <a:ext cx="2273971" cy="2261182"/>
            </a:xfrm>
            <a:prstGeom prst="rect">
              <a:avLst/>
            </a:prstGeom>
            <a:solidFill>
              <a:srgbClr val="ABE9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5" name="Picture 14"/>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rot="329524">
              <a:off x="10566577" y="2965437"/>
              <a:ext cx="160346" cy="576631"/>
            </a:xfrm>
            <a:prstGeom prst="rect">
              <a:avLst/>
            </a:prstGeom>
          </p:spPr>
        </p:pic>
        <p:sp>
          <p:nvSpPr>
            <p:cNvPr id="24" name="Rectangle 23"/>
            <p:cNvSpPr/>
            <p:nvPr/>
          </p:nvSpPr>
          <p:spPr>
            <a:xfrm rot="329524">
              <a:off x="9676404" y="2904275"/>
              <a:ext cx="1941413" cy="1674224"/>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2056" name="Picture 8" descr="Clip Art Family Love Clipart - Happy Family Png Animation , Free  Transparent Clipart - ClipartKey"/>
            <p:cNvPicPr>
              <a:picLocks noChangeAspect="1" noChangeArrowheads="1"/>
            </p:cNvPicPr>
            <p:nvPr/>
          </p:nvPicPr>
          <p:blipFill>
            <a:blip r:embed="rId8"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329524">
              <a:off x="9787700" y="2904274"/>
              <a:ext cx="1731259" cy="1692786"/>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8972" y="3731772"/>
            <a:ext cx="1413804" cy="1900913"/>
          </a:xfrm>
          <a:prstGeom prst="rect">
            <a:avLst/>
          </a:prstGeom>
        </p:spPr>
      </p:pic>
      <p:pic>
        <p:nvPicPr>
          <p:cNvPr id="31" name="Picture 30"/>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rot="20620047">
            <a:off x="10486403" y="2316732"/>
            <a:ext cx="160346" cy="576631"/>
          </a:xfrm>
          <a:prstGeom prst="rect">
            <a:avLst/>
          </a:prstGeom>
        </p:spPr>
      </p:pic>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097" y="5130672"/>
            <a:ext cx="1233502" cy="1658490"/>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48148" y="5139393"/>
            <a:ext cx="783981" cy="1054092"/>
          </a:xfrm>
          <a:prstGeom prst="rect">
            <a:avLst/>
          </a:prstGeom>
        </p:spPr>
      </p:pic>
      <p:sp>
        <p:nvSpPr>
          <p:cNvPr id="27" name="Rectangle: Rounded Corners 43">
            <a:extLst>
              <a:ext uri="{FF2B5EF4-FFF2-40B4-BE49-F238E27FC236}">
                <a16:creationId xmlns:a16="http://schemas.microsoft.com/office/drawing/2014/main" xmlns="" id="{07D1BCB6-6F4E-48D4-AC56-F7AB54E68018}"/>
              </a:ext>
            </a:extLst>
          </p:cNvPr>
          <p:cNvSpPr/>
          <p:nvPr/>
        </p:nvSpPr>
        <p:spPr>
          <a:xfrm>
            <a:off x="2040138" y="1276019"/>
            <a:ext cx="8499212" cy="1145931"/>
          </a:xfrm>
          <a:custGeom>
            <a:avLst/>
            <a:gdLst>
              <a:gd name="connsiteX0" fmla="*/ 0 w 8499212"/>
              <a:gd name="connsiteY0" fmla="*/ 190992 h 1145931"/>
              <a:gd name="connsiteX1" fmla="*/ 190992 w 8499212"/>
              <a:gd name="connsiteY1" fmla="*/ 0 h 1145931"/>
              <a:gd name="connsiteX2" fmla="*/ 689622 w 8499212"/>
              <a:gd name="connsiteY2" fmla="*/ 0 h 1145931"/>
              <a:gd name="connsiteX3" fmla="*/ 1350596 w 8499212"/>
              <a:gd name="connsiteY3" fmla="*/ 0 h 1145931"/>
              <a:gd name="connsiteX4" fmla="*/ 1686881 w 8499212"/>
              <a:gd name="connsiteY4" fmla="*/ 0 h 1145931"/>
              <a:gd name="connsiteX5" fmla="*/ 2023166 w 8499212"/>
              <a:gd name="connsiteY5" fmla="*/ 0 h 1145931"/>
              <a:gd name="connsiteX6" fmla="*/ 2359451 w 8499212"/>
              <a:gd name="connsiteY6" fmla="*/ 0 h 1145931"/>
              <a:gd name="connsiteX7" fmla="*/ 2776909 w 8499212"/>
              <a:gd name="connsiteY7" fmla="*/ 0 h 1145931"/>
              <a:gd name="connsiteX8" fmla="*/ 3437883 w 8499212"/>
              <a:gd name="connsiteY8" fmla="*/ 0 h 1145931"/>
              <a:gd name="connsiteX9" fmla="*/ 3774168 w 8499212"/>
              <a:gd name="connsiteY9" fmla="*/ 0 h 1145931"/>
              <a:gd name="connsiteX10" fmla="*/ 4272798 w 8499212"/>
              <a:gd name="connsiteY10" fmla="*/ 0 h 1145931"/>
              <a:gd name="connsiteX11" fmla="*/ 4690256 w 8499212"/>
              <a:gd name="connsiteY11" fmla="*/ 0 h 1145931"/>
              <a:gd name="connsiteX12" fmla="*/ 5188885 w 8499212"/>
              <a:gd name="connsiteY12" fmla="*/ 0 h 1145931"/>
              <a:gd name="connsiteX13" fmla="*/ 5606343 w 8499212"/>
              <a:gd name="connsiteY13" fmla="*/ 0 h 1145931"/>
              <a:gd name="connsiteX14" fmla="*/ 6186145 w 8499212"/>
              <a:gd name="connsiteY14" fmla="*/ 0 h 1145931"/>
              <a:gd name="connsiteX15" fmla="*/ 6603602 w 8499212"/>
              <a:gd name="connsiteY15" fmla="*/ 0 h 1145931"/>
              <a:gd name="connsiteX16" fmla="*/ 7102232 w 8499212"/>
              <a:gd name="connsiteY16" fmla="*/ 0 h 1145931"/>
              <a:gd name="connsiteX17" fmla="*/ 7682034 w 8499212"/>
              <a:gd name="connsiteY17" fmla="*/ 0 h 1145931"/>
              <a:gd name="connsiteX18" fmla="*/ 8308220 w 8499212"/>
              <a:gd name="connsiteY18" fmla="*/ 0 h 1145931"/>
              <a:gd name="connsiteX19" fmla="*/ 8499212 w 8499212"/>
              <a:gd name="connsiteY19" fmla="*/ 190992 h 1145931"/>
              <a:gd name="connsiteX20" fmla="*/ 8499212 w 8499212"/>
              <a:gd name="connsiteY20" fmla="*/ 588244 h 1145931"/>
              <a:gd name="connsiteX21" fmla="*/ 8499212 w 8499212"/>
              <a:gd name="connsiteY21" fmla="*/ 954939 h 1145931"/>
              <a:gd name="connsiteX22" fmla="*/ 8308220 w 8499212"/>
              <a:gd name="connsiteY22" fmla="*/ 1145931 h 1145931"/>
              <a:gd name="connsiteX23" fmla="*/ 7566073 w 8499212"/>
              <a:gd name="connsiteY23" fmla="*/ 1145931 h 1145931"/>
              <a:gd name="connsiteX24" fmla="*/ 6986271 w 8499212"/>
              <a:gd name="connsiteY24" fmla="*/ 1145931 h 1145931"/>
              <a:gd name="connsiteX25" fmla="*/ 6649986 w 8499212"/>
              <a:gd name="connsiteY25" fmla="*/ 1145931 h 1145931"/>
              <a:gd name="connsiteX26" fmla="*/ 5907840 w 8499212"/>
              <a:gd name="connsiteY26" fmla="*/ 1145931 h 1145931"/>
              <a:gd name="connsiteX27" fmla="*/ 5165693 w 8499212"/>
              <a:gd name="connsiteY27" fmla="*/ 1145931 h 1145931"/>
              <a:gd name="connsiteX28" fmla="*/ 4504719 w 8499212"/>
              <a:gd name="connsiteY28" fmla="*/ 1145931 h 1145931"/>
              <a:gd name="connsiteX29" fmla="*/ 3762572 w 8499212"/>
              <a:gd name="connsiteY29" fmla="*/ 1145931 h 1145931"/>
              <a:gd name="connsiteX30" fmla="*/ 3182770 w 8499212"/>
              <a:gd name="connsiteY30" fmla="*/ 1145931 h 1145931"/>
              <a:gd name="connsiteX31" fmla="*/ 2521796 w 8499212"/>
              <a:gd name="connsiteY31" fmla="*/ 1145931 h 1145931"/>
              <a:gd name="connsiteX32" fmla="*/ 2023166 w 8499212"/>
              <a:gd name="connsiteY32" fmla="*/ 1145931 h 1145931"/>
              <a:gd name="connsiteX33" fmla="*/ 1686881 w 8499212"/>
              <a:gd name="connsiteY33" fmla="*/ 1145931 h 1145931"/>
              <a:gd name="connsiteX34" fmla="*/ 1350596 w 8499212"/>
              <a:gd name="connsiteY34" fmla="*/ 1145931 h 1145931"/>
              <a:gd name="connsiteX35" fmla="*/ 933139 w 8499212"/>
              <a:gd name="connsiteY35" fmla="*/ 1145931 h 1145931"/>
              <a:gd name="connsiteX36" fmla="*/ 190992 w 8499212"/>
              <a:gd name="connsiteY36" fmla="*/ 1145931 h 1145931"/>
              <a:gd name="connsiteX37" fmla="*/ 0 w 8499212"/>
              <a:gd name="connsiteY37" fmla="*/ 954939 h 1145931"/>
              <a:gd name="connsiteX38" fmla="*/ 0 w 8499212"/>
              <a:gd name="connsiteY38" fmla="*/ 595884 h 1145931"/>
              <a:gd name="connsiteX39" fmla="*/ 0 w 8499212"/>
              <a:gd name="connsiteY39" fmla="*/ 190992 h 114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499212" h="1145931" fill="none" extrusionOk="0">
                <a:moveTo>
                  <a:pt x="0" y="190992"/>
                </a:moveTo>
                <a:cubicBezTo>
                  <a:pt x="-5291" y="81386"/>
                  <a:pt x="93007" y="-29883"/>
                  <a:pt x="190992" y="0"/>
                </a:cubicBezTo>
                <a:cubicBezTo>
                  <a:pt x="309096" y="-58903"/>
                  <a:pt x="505939" y="36751"/>
                  <a:pt x="689622" y="0"/>
                </a:cubicBezTo>
                <a:cubicBezTo>
                  <a:pt x="873305" y="-36751"/>
                  <a:pt x="1192675" y="54368"/>
                  <a:pt x="1350596" y="0"/>
                </a:cubicBezTo>
                <a:cubicBezTo>
                  <a:pt x="1508517" y="-54368"/>
                  <a:pt x="1569886" y="13160"/>
                  <a:pt x="1686881" y="0"/>
                </a:cubicBezTo>
                <a:cubicBezTo>
                  <a:pt x="1803876" y="-13160"/>
                  <a:pt x="1955866" y="39603"/>
                  <a:pt x="2023166" y="0"/>
                </a:cubicBezTo>
                <a:cubicBezTo>
                  <a:pt x="2090466" y="-39603"/>
                  <a:pt x="2212178" y="15890"/>
                  <a:pt x="2359451" y="0"/>
                </a:cubicBezTo>
                <a:cubicBezTo>
                  <a:pt x="2506725" y="-15890"/>
                  <a:pt x="2685328" y="15933"/>
                  <a:pt x="2776909" y="0"/>
                </a:cubicBezTo>
                <a:cubicBezTo>
                  <a:pt x="2868490" y="-15933"/>
                  <a:pt x="3280046" y="70083"/>
                  <a:pt x="3437883" y="0"/>
                </a:cubicBezTo>
                <a:cubicBezTo>
                  <a:pt x="3595720" y="-70083"/>
                  <a:pt x="3705413" y="34079"/>
                  <a:pt x="3774168" y="0"/>
                </a:cubicBezTo>
                <a:cubicBezTo>
                  <a:pt x="3842924" y="-34079"/>
                  <a:pt x="4125897" y="41613"/>
                  <a:pt x="4272798" y="0"/>
                </a:cubicBezTo>
                <a:cubicBezTo>
                  <a:pt x="4419699" y="-41613"/>
                  <a:pt x="4522771" y="30210"/>
                  <a:pt x="4690256" y="0"/>
                </a:cubicBezTo>
                <a:cubicBezTo>
                  <a:pt x="4857741" y="-30210"/>
                  <a:pt x="5058239" y="34270"/>
                  <a:pt x="5188885" y="0"/>
                </a:cubicBezTo>
                <a:cubicBezTo>
                  <a:pt x="5319531" y="-34270"/>
                  <a:pt x="5519269" y="42167"/>
                  <a:pt x="5606343" y="0"/>
                </a:cubicBezTo>
                <a:cubicBezTo>
                  <a:pt x="5693417" y="-42167"/>
                  <a:pt x="6036064" y="6328"/>
                  <a:pt x="6186145" y="0"/>
                </a:cubicBezTo>
                <a:cubicBezTo>
                  <a:pt x="6336226" y="-6328"/>
                  <a:pt x="6442504" y="47632"/>
                  <a:pt x="6603602" y="0"/>
                </a:cubicBezTo>
                <a:cubicBezTo>
                  <a:pt x="6764700" y="-47632"/>
                  <a:pt x="6895355" y="40250"/>
                  <a:pt x="7102232" y="0"/>
                </a:cubicBezTo>
                <a:cubicBezTo>
                  <a:pt x="7309109" y="-40250"/>
                  <a:pt x="7562345" y="68289"/>
                  <a:pt x="7682034" y="0"/>
                </a:cubicBezTo>
                <a:cubicBezTo>
                  <a:pt x="7801723" y="-68289"/>
                  <a:pt x="7996656" y="58783"/>
                  <a:pt x="8308220" y="0"/>
                </a:cubicBezTo>
                <a:cubicBezTo>
                  <a:pt x="8404114" y="19096"/>
                  <a:pt x="8514931" y="86127"/>
                  <a:pt x="8499212" y="190992"/>
                </a:cubicBezTo>
                <a:cubicBezTo>
                  <a:pt x="8523884" y="271153"/>
                  <a:pt x="8455482" y="430114"/>
                  <a:pt x="8499212" y="588244"/>
                </a:cubicBezTo>
                <a:cubicBezTo>
                  <a:pt x="8542942" y="746374"/>
                  <a:pt x="8478710" y="819878"/>
                  <a:pt x="8499212" y="954939"/>
                </a:cubicBezTo>
                <a:cubicBezTo>
                  <a:pt x="8497167" y="1039164"/>
                  <a:pt x="8409365" y="1123020"/>
                  <a:pt x="8308220" y="1145931"/>
                </a:cubicBezTo>
                <a:cubicBezTo>
                  <a:pt x="8059259" y="1176699"/>
                  <a:pt x="7818416" y="1084201"/>
                  <a:pt x="7566073" y="1145931"/>
                </a:cubicBezTo>
                <a:cubicBezTo>
                  <a:pt x="7313730" y="1207661"/>
                  <a:pt x="7175736" y="1097285"/>
                  <a:pt x="6986271" y="1145931"/>
                </a:cubicBezTo>
                <a:cubicBezTo>
                  <a:pt x="6796806" y="1194577"/>
                  <a:pt x="6757708" y="1116179"/>
                  <a:pt x="6649986" y="1145931"/>
                </a:cubicBezTo>
                <a:cubicBezTo>
                  <a:pt x="6542264" y="1175683"/>
                  <a:pt x="6078772" y="1097950"/>
                  <a:pt x="5907840" y="1145931"/>
                </a:cubicBezTo>
                <a:cubicBezTo>
                  <a:pt x="5736908" y="1193912"/>
                  <a:pt x="5420500" y="1105732"/>
                  <a:pt x="5165693" y="1145931"/>
                </a:cubicBezTo>
                <a:cubicBezTo>
                  <a:pt x="4910886" y="1186130"/>
                  <a:pt x="4694683" y="1085499"/>
                  <a:pt x="4504719" y="1145931"/>
                </a:cubicBezTo>
                <a:cubicBezTo>
                  <a:pt x="4314755" y="1206363"/>
                  <a:pt x="4005794" y="1119117"/>
                  <a:pt x="3762572" y="1145931"/>
                </a:cubicBezTo>
                <a:cubicBezTo>
                  <a:pt x="3519350" y="1172745"/>
                  <a:pt x="3428360" y="1082807"/>
                  <a:pt x="3182770" y="1145931"/>
                </a:cubicBezTo>
                <a:cubicBezTo>
                  <a:pt x="2937180" y="1209055"/>
                  <a:pt x="2841491" y="1080186"/>
                  <a:pt x="2521796" y="1145931"/>
                </a:cubicBezTo>
                <a:cubicBezTo>
                  <a:pt x="2202101" y="1211676"/>
                  <a:pt x="2180490" y="1112958"/>
                  <a:pt x="2023166" y="1145931"/>
                </a:cubicBezTo>
                <a:cubicBezTo>
                  <a:pt x="1865842" y="1178904"/>
                  <a:pt x="1802022" y="1131221"/>
                  <a:pt x="1686881" y="1145931"/>
                </a:cubicBezTo>
                <a:cubicBezTo>
                  <a:pt x="1571741" y="1160641"/>
                  <a:pt x="1435086" y="1112568"/>
                  <a:pt x="1350596" y="1145931"/>
                </a:cubicBezTo>
                <a:cubicBezTo>
                  <a:pt x="1266106" y="1179294"/>
                  <a:pt x="1069679" y="1125579"/>
                  <a:pt x="933139" y="1145931"/>
                </a:cubicBezTo>
                <a:cubicBezTo>
                  <a:pt x="796599" y="1166283"/>
                  <a:pt x="416496" y="1069436"/>
                  <a:pt x="190992" y="1145931"/>
                </a:cubicBezTo>
                <a:cubicBezTo>
                  <a:pt x="94410" y="1159151"/>
                  <a:pt x="-12976" y="1046718"/>
                  <a:pt x="0" y="954939"/>
                </a:cubicBezTo>
                <a:cubicBezTo>
                  <a:pt x="-2014" y="827041"/>
                  <a:pt x="22090" y="754331"/>
                  <a:pt x="0" y="595884"/>
                </a:cubicBezTo>
                <a:cubicBezTo>
                  <a:pt x="-22090" y="437437"/>
                  <a:pt x="14798" y="333097"/>
                  <a:pt x="0" y="190992"/>
                </a:cubicBezTo>
                <a:close/>
              </a:path>
              <a:path w="8499212" h="1145931" stroke="0" extrusionOk="0">
                <a:moveTo>
                  <a:pt x="0" y="190992"/>
                </a:moveTo>
                <a:cubicBezTo>
                  <a:pt x="-24526" y="78264"/>
                  <a:pt x="109815" y="18503"/>
                  <a:pt x="190992" y="0"/>
                </a:cubicBezTo>
                <a:cubicBezTo>
                  <a:pt x="470532" y="-44177"/>
                  <a:pt x="689776" y="27777"/>
                  <a:pt x="851966" y="0"/>
                </a:cubicBezTo>
                <a:cubicBezTo>
                  <a:pt x="1014156" y="-27777"/>
                  <a:pt x="1256327" y="53186"/>
                  <a:pt x="1512941" y="0"/>
                </a:cubicBezTo>
                <a:cubicBezTo>
                  <a:pt x="1769555" y="-53186"/>
                  <a:pt x="2039642" y="35506"/>
                  <a:pt x="2173915" y="0"/>
                </a:cubicBezTo>
                <a:cubicBezTo>
                  <a:pt x="2308188" y="-35506"/>
                  <a:pt x="2580487" y="69061"/>
                  <a:pt x="2916061" y="0"/>
                </a:cubicBezTo>
                <a:cubicBezTo>
                  <a:pt x="3251635" y="-69061"/>
                  <a:pt x="3176414" y="32435"/>
                  <a:pt x="3333519" y="0"/>
                </a:cubicBezTo>
                <a:cubicBezTo>
                  <a:pt x="3490624" y="-32435"/>
                  <a:pt x="3681828" y="24620"/>
                  <a:pt x="3913321" y="0"/>
                </a:cubicBezTo>
                <a:cubicBezTo>
                  <a:pt x="4144814" y="-24620"/>
                  <a:pt x="4166162" y="9997"/>
                  <a:pt x="4411951" y="0"/>
                </a:cubicBezTo>
                <a:cubicBezTo>
                  <a:pt x="4657740" y="-9997"/>
                  <a:pt x="4669106" y="28197"/>
                  <a:pt x="4829408" y="0"/>
                </a:cubicBezTo>
                <a:cubicBezTo>
                  <a:pt x="4989710" y="-28197"/>
                  <a:pt x="5324346" y="45862"/>
                  <a:pt x="5490382" y="0"/>
                </a:cubicBezTo>
                <a:cubicBezTo>
                  <a:pt x="5656418" y="-45862"/>
                  <a:pt x="5672801" y="38794"/>
                  <a:pt x="5826667" y="0"/>
                </a:cubicBezTo>
                <a:cubicBezTo>
                  <a:pt x="5980533" y="-38794"/>
                  <a:pt x="6010078" y="9692"/>
                  <a:pt x="6162953" y="0"/>
                </a:cubicBezTo>
                <a:cubicBezTo>
                  <a:pt x="6315828" y="-9692"/>
                  <a:pt x="6590279" y="7275"/>
                  <a:pt x="6823927" y="0"/>
                </a:cubicBezTo>
                <a:cubicBezTo>
                  <a:pt x="7057575" y="-7275"/>
                  <a:pt x="7109779" y="30872"/>
                  <a:pt x="7241384" y="0"/>
                </a:cubicBezTo>
                <a:cubicBezTo>
                  <a:pt x="7372989" y="-30872"/>
                  <a:pt x="7505986" y="21952"/>
                  <a:pt x="7658842" y="0"/>
                </a:cubicBezTo>
                <a:cubicBezTo>
                  <a:pt x="7811698" y="-21952"/>
                  <a:pt x="7992617" y="6730"/>
                  <a:pt x="8308220" y="0"/>
                </a:cubicBezTo>
                <a:cubicBezTo>
                  <a:pt x="8401716" y="8207"/>
                  <a:pt x="8508488" y="65988"/>
                  <a:pt x="8499212" y="190992"/>
                </a:cubicBezTo>
                <a:cubicBezTo>
                  <a:pt x="8499313" y="301399"/>
                  <a:pt x="8484871" y="493917"/>
                  <a:pt x="8499212" y="572966"/>
                </a:cubicBezTo>
                <a:cubicBezTo>
                  <a:pt x="8513553" y="652015"/>
                  <a:pt x="8487534" y="773159"/>
                  <a:pt x="8499212" y="954939"/>
                </a:cubicBezTo>
                <a:cubicBezTo>
                  <a:pt x="8508933" y="1070317"/>
                  <a:pt x="8430231" y="1162915"/>
                  <a:pt x="8308220" y="1145931"/>
                </a:cubicBezTo>
                <a:cubicBezTo>
                  <a:pt x="8107361" y="1209947"/>
                  <a:pt x="7737952" y="1064215"/>
                  <a:pt x="7566073" y="1145931"/>
                </a:cubicBezTo>
                <a:cubicBezTo>
                  <a:pt x="7394194" y="1227647"/>
                  <a:pt x="7212876" y="1096634"/>
                  <a:pt x="6986271" y="1145931"/>
                </a:cubicBezTo>
                <a:cubicBezTo>
                  <a:pt x="6759666" y="1195228"/>
                  <a:pt x="6594630" y="1092772"/>
                  <a:pt x="6406469" y="1145931"/>
                </a:cubicBezTo>
                <a:cubicBezTo>
                  <a:pt x="6218308" y="1199090"/>
                  <a:pt x="6181672" y="1119548"/>
                  <a:pt x="6070184" y="1145931"/>
                </a:cubicBezTo>
                <a:cubicBezTo>
                  <a:pt x="5958696" y="1172314"/>
                  <a:pt x="5787797" y="1107006"/>
                  <a:pt x="5652727" y="1145931"/>
                </a:cubicBezTo>
                <a:cubicBezTo>
                  <a:pt x="5517657" y="1184856"/>
                  <a:pt x="5473964" y="1128136"/>
                  <a:pt x="5316442" y="1145931"/>
                </a:cubicBezTo>
                <a:cubicBezTo>
                  <a:pt x="5158920" y="1163726"/>
                  <a:pt x="5031621" y="1124371"/>
                  <a:pt x="4898984" y="1145931"/>
                </a:cubicBezTo>
                <a:cubicBezTo>
                  <a:pt x="4766347" y="1167491"/>
                  <a:pt x="4372149" y="1079303"/>
                  <a:pt x="4238010" y="1145931"/>
                </a:cubicBezTo>
                <a:cubicBezTo>
                  <a:pt x="4103871" y="1212559"/>
                  <a:pt x="3908398" y="1107430"/>
                  <a:pt x="3820553" y="1145931"/>
                </a:cubicBezTo>
                <a:cubicBezTo>
                  <a:pt x="3732708" y="1184432"/>
                  <a:pt x="3389600" y="1095380"/>
                  <a:pt x="3240751" y="1145931"/>
                </a:cubicBezTo>
                <a:cubicBezTo>
                  <a:pt x="3091902" y="1196482"/>
                  <a:pt x="2909113" y="1110235"/>
                  <a:pt x="2742121" y="1145931"/>
                </a:cubicBezTo>
                <a:cubicBezTo>
                  <a:pt x="2575129" y="1181627"/>
                  <a:pt x="2429591" y="1097412"/>
                  <a:pt x="2324663" y="1145931"/>
                </a:cubicBezTo>
                <a:cubicBezTo>
                  <a:pt x="2219735" y="1194450"/>
                  <a:pt x="1734715" y="1064598"/>
                  <a:pt x="1582517" y="1145931"/>
                </a:cubicBezTo>
                <a:cubicBezTo>
                  <a:pt x="1430319" y="1227264"/>
                  <a:pt x="1363606" y="1142160"/>
                  <a:pt x="1165059" y="1145931"/>
                </a:cubicBezTo>
                <a:cubicBezTo>
                  <a:pt x="966512" y="1149702"/>
                  <a:pt x="654259" y="1077887"/>
                  <a:pt x="190992" y="1145931"/>
                </a:cubicBezTo>
                <a:cubicBezTo>
                  <a:pt x="106240" y="1157165"/>
                  <a:pt x="13030" y="1057432"/>
                  <a:pt x="0" y="954939"/>
                </a:cubicBezTo>
                <a:cubicBezTo>
                  <a:pt x="-12959" y="827819"/>
                  <a:pt x="4314" y="756425"/>
                  <a:pt x="0" y="588244"/>
                </a:cubicBezTo>
                <a:cubicBezTo>
                  <a:pt x="-4314" y="420063"/>
                  <a:pt x="30364" y="289584"/>
                  <a:pt x="0" y="190992"/>
                </a:cubicBezTo>
                <a:close/>
              </a:path>
            </a:pathLst>
          </a:custGeom>
          <a:solidFill>
            <a:srgbClr val="FDE1A9"/>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Kể</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về</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một</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hoạt</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động</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chung</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của</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gia</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đình</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em</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vào</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buổi</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tối</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911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642810" y="1192556"/>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等线"/>
              <a:ea typeface="+mn-ea"/>
              <a:cs typeface="+mn-cs"/>
            </a:endParaRPr>
          </a:p>
        </p:txBody>
      </p:sp>
      <p:sp>
        <p:nvSpPr>
          <p:cNvPr id="19" name="Rectangle 18">
            <a:extLst>
              <a:ext uri="{FF2B5EF4-FFF2-40B4-BE49-F238E27FC236}">
                <a16:creationId xmlns:a16="http://schemas.microsoft.com/office/drawing/2014/main" xmlns="" id="{63192063-D2F3-4B24-9AFE-4D0E7C3ED425}"/>
              </a:ext>
            </a:extLst>
          </p:cNvPr>
          <p:cNvSpPr/>
          <p:nvPr/>
        </p:nvSpPr>
        <p:spPr>
          <a:xfrm>
            <a:off x="163924" y="692473"/>
            <a:ext cx="11864151" cy="4843955"/>
          </a:xfrm>
          <a:prstGeom prst="rect">
            <a:avLst/>
          </a:prstGeom>
        </p:spPr>
        <p:txBody>
          <a:bodyPr wrap="square">
            <a:spAutoFit/>
          </a:bodyPr>
          <a:lstStyle/>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p>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pic>
        <p:nvPicPr>
          <p:cNvPr id="21" name="Picture 20">
            <a:extLst>
              <a:ext uri="{FF2B5EF4-FFF2-40B4-BE49-F238E27FC236}">
                <a16:creationId xmlns:a16="http://schemas.microsoft.com/office/drawing/2014/main" xmlns="" id="{5405CB33-5E5E-4F74-80C2-FDACC337A4F1}"/>
              </a:ext>
            </a:extLst>
          </p:cNvPr>
          <p:cNvPicPr>
            <a:picLocks noChangeAspect="1"/>
          </p:cNvPicPr>
          <p:nvPr/>
        </p:nvPicPr>
        <p:blipFill>
          <a:blip r:embed="rId3"/>
          <a:stretch>
            <a:fillRect/>
          </a:stretch>
        </p:blipFill>
        <p:spPr>
          <a:xfrm>
            <a:off x="3460958" y="62728"/>
            <a:ext cx="5438103" cy="646232"/>
          </a:xfrm>
          <a:prstGeom prst="rect">
            <a:avLst/>
          </a:prstGeom>
        </p:spPr>
      </p:pic>
      <p:sp>
        <p:nvSpPr>
          <p:cNvPr id="11" name="Teardrop 10">
            <a:extLst>
              <a:ext uri="{FF2B5EF4-FFF2-40B4-BE49-F238E27FC236}">
                <a16:creationId xmlns:a16="http://schemas.microsoft.com/office/drawing/2014/main" xmlns="" id="{9218E7E2-E3DF-409C-9063-4CF677283D40}"/>
              </a:ext>
            </a:extLst>
          </p:cNvPr>
          <p:cNvSpPr/>
          <p:nvPr/>
        </p:nvSpPr>
        <p:spPr>
          <a:xfrm>
            <a:off x="150600" y="871298"/>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12" name="Teardrop 11">
            <a:extLst>
              <a:ext uri="{FF2B5EF4-FFF2-40B4-BE49-F238E27FC236}">
                <a16:creationId xmlns:a16="http://schemas.microsoft.com/office/drawing/2014/main" xmlns="" id="{BD6DE28F-EF32-4623-8775-A15F3057FCFB}"/>
              </a:ext>
            </a:extLst>
          </p:cNvPr>
          <p:cNvSpPr/>
          <p:nvPr/>
        </p:nvSpPr>
        <p:spPr>
          <a:xfrm>
            <a:off x="163924" y="3490777"/>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Tree>
    <p:extLst>
      <p:ext uri="{BB962C8B-B14F-4D97-AF65-F5344CB8AC3E}">
        <p14:creationId xmlns:p14="http://schemas.microsoft.com/office/powerpoint/2010/main" val="2176528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804BB548-83E5-4D83-B1A3-E205FDF7826B}"/>
              </a:ext>
            </a:extLst>
          </p:cNvPr>
          <p:cNvPicPr>
            <a:picLocks noChangeAspect="1"/>
          </p:cNvPicPr>
          <p:nvPr/>
        </p:nvPicPr>
        <p:blipFill>
          <a:blip r:embed="rId4"/>
          <a:stretch>
            <a:fillRect/>
          </a:stretch>
        </p:blipFill>
        <p:spPr>
          <a:xfrm>
            <a:off x="6127750" y="3840480"/>
            <a:ext cx="6064250" cy="3429000"/>
          </a:xfrm>
          <a:prstGeom prst="rect">
            <a:avLst/>
          </a:prstGeom>
        </p:spPr>
      </p:pic>
      <p:sp>
        <p:nvSpPr>
          <p:cNvPr id="20" name="TextBox 19">
            <a:extLst>
              <a:ext uri="{FF2B5EF4-FFF2-40B4-BE49-F238E27FC236}">
                <a16:creationId xmlns:a16="http://schemas.microsoft.com/office/drawing/2014/main" xmlns="" id="{AAF24FB2-33D6-4690-9367-B19114EF0108}"/>
              </a:ext>
            </a:extLst>
          </p:cNvPr>
          <p:cNvSpPr txBox="1"/>
          <p:nvPr/>
        </p:nvSpPr>
        <p:spPr>
          <a:xfrm>
            <a:off x="223520" y="284426"/>
            <a:ext cx="11734800" cy="3963714"/>
          </a:xfrm>
          <a:prstGeom prst="rect">
            <a:avLst/>
          </a:prstGeom>
          <a:noFill/>
        </p:spPr>
        <p:txBody>
          <a:bodyPr wrap="square">
            <a:spAutoFit/>
          </a:bodyPr>
          <a:lstStyle/>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 mẹ con rúc rích mãi không chán. Chỉ là đến giờ ngủ thì phải ngủ thôi.</a:t>
            </a:r>
          </a:p>
          <a:p>
            <a:pPr marL="0" marR="0" lvl="0" indent="358775" algn="r"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(Diệu Thúy)</a:t>
            </a:r>
          </a:p>
        </p:txBody>
      </p:sp>
      <p:sp>
        <p:nvSpPr>
          <p:cNvPr id="4" name="Teardrop 3">
            <a:extLst>
              <a:ext uri="{FF2B5EF4-FFF2-40B4-BE49-F238E27FC236}">
                <a16:creationId xmlns:a16="http://schemas.microsoft.com/office/drawing/2014/main" xmlns="" id="{82994B10-8DF6-466B-A99D-13B116757936}"/>
              </a:ext>
            </a:extLst>
          </p:cNvPr>
          <p:cNvSpPr/>
          <p:nvPr/>
        </p:nvSpPr>
        <p:spPr>
          <a:xfrm>
            <a:off x="132080" y="402392"/>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spTree>
    <p:extLst>
      <p:ext uri="{BB962C8B-B14F-4D97-AF65-F5344CB8AC3E}">
        <p14:creationId xmlns:p14="http://schemas.microsoft.com/office/powerpoint/2010/main" val="3948174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 descr="图片包含 室内, 物体&#10;&#10;描述已自动生成">
            <a:extLst>
              <a:ext uri="{FF2B5EF4-FFF2-40B4-BE49-F238E27FC236}">
                <a16:creationId xmlns:a16="http://schemas.microsoft.com/office/drawing/2014/main" xmlns="" id="{64E88B33-2236-4D1B-89DA-7C4EE219D5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11" name="PA_图片 3">
            <a:extLst>
              <a:ext uri="{FF2B5EF4-FFF2-40B4-BE49-F238E27FC236}">
                <a16:creationId xmlns:a16="http://schemas.microsoft.com/office/drawing/2014/main" xmlns="" id="{78EAA09E-EC30-464C-B068-7E84282A6FAD}"/>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pic>
        <p:nvPicPr>
          <p:cNvPr id="12" name="图片 8">
            <a:extLst>
              <a:ext uri="{FF2B5EF4-FFF2-40B4-BE49-F238E27FC236}">
                <a16:creationId xmlns:a16="http://schemas.microsoft.com/office/drawing/2014/main" xmlns="" id="{95C4BA62-3987-4852-A9B2-D73732B50E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4745" y="823985"/>
            <a:ext cx="4123385" cy="6034015"/>
          </a:xfrm>
          <a:prstGeom prst="rect">
            <a:avLst/>
          </a:prstGeom>
        </p:spPr>
      </p:pic>
      <p:sp>
        <p:nvSpPr>
          <p:cNvPr id="13" name="Rounded Rectangle 6">
            <a:extLst>
              <a:ext uri="{FF2B5EF4-FFF2-40B4-BE49-F238E27FC236}">
                <a16:creationId xmlns:a16="http://schemas.microsoft.com/office/drawing/2014/main" xmlns="" id="{449F9AEC-10D7-4855-A51B-A9F2F6FA6DF1}"/>
              </a:ext>
            </a:extLst>
          </p:cNvPr>
          <p:cNvSpPr/>
          <p:nvPr/>
        </p:nvSpPr>
        <p:spPr>
          <a:xfrm>
            <a:off x="3963953" y="1148308"/>
            <a:ext cx="4064000"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xmlns="" id="{8DC91B5F-BFBD-4707-88FC-361C762C582F}"/>
              </a:ext>
            </a:extLst>
          </p:cNvPr>
          <p:cNvSpPr txBox="1"/>
          <p:nvPr/>
        </p:nvSpPr>
        <p:spPr>
          <a:xfrm>
            <a:off x="4572000" y="1873331"/>
            <a:ext cx="37011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rành</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rọt</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xmlns="" id="{353A58D9-E9ED-4E7D-AED3-7017486DC9E7}"/>
              </a:ext>
            </a:extLst>
          </p:cNvPr>
          <p:cNvSpPr txBox="1"/>
          <p:nvPr/>
        </p:nvSpPr>
        <p:spPr>
          <a:xfrm>
            <a:off x="4572000" y="2796661"/>
            <a:ext cx="43216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nắc</a:t>
            </a:r>
            <a:r>
              <a:rPr lang="en-US"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nẻ</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xmlns="" id="{E9F2A538-2E7C-4D85-94F0-2076E28F07A0}"/>
              </a:ext>
            </a:extLst>
          </p:cNvPr>
          <p:cNvSpPr txBox="1"/>
          <p:nvPr/>
        </p:nvSpPr>
        <p:spPr>
          <a:xfrm>
            <a:off x="4680857" y="3669701"/>
            <a:ext cx="40575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8112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circle(in)">
                                      <p:cBhvr>
                                        <p:cTn id="2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1924C65A-90C4-43BA-AEE2-495D1DB75311}"/>
              </a:ext>
            </a:extLst>
          </p:cNvPr>
          <p:cNvSpPr/>
          <p:nvPr/>
        </p:nvSpPr>
        <p:spPr>
          <a:xfrm>
            <a:off x="978943" y="1773946"/>
            <a:ext cx="10325990" cy="2485168"/>
          </a:xfrm>
          <a:prstGeom prst="rect">
            <a:avLst/>
          </a:prstGeom>
        </p:spPr>
        <p:txBody>
          <a:bodyPr wrap="square">
            <a:spAutoFit/>
          </a:bodyPr>
          <a:lstStyle/>
          <a:p>
            <a:pPr marL="44450" lvl="0" algn="just">
              <a:lnSpc>
                <a:spcPct val="150000"/>
              </a:lnSpc>
              <a:defRPr/>
            </a:pPr>
            <a:r>
              <a:rPr lang="vi-VN" sz="3600" dirty="0">
                <a:solidFill>
                  <a:prstClr val="black"/>
                </a:solidFill>
                <a:latin typeface="+mj-lt"/>
                <a:ea typeface="Arial-Rounded" panose="020B0500000000000000" pitchFamily="34" charset="0"/>
                <a:cs typeface="Arial-Rounded" panose="020B0500000000000000" pitchFamily="34" charset="0"/>
              </a:rPr>
              <a:t>Thư thì kể cho mẹ nghe</a:t>
            </a:r>
            <a:r>
              <a:rPr lang="en-US" sz="3600" dirty="0">
                <a:solidFill>
                  <a:srgbClr val="FF0000"/>
                </a:solidFill>
                <a:latin typeface="+mj-lt"/>
                <a:ea typeface="Arial-Rounded" panose="020B0500000000000000" pitchFamily="34" charset="0"/>
                <a:cs typeface="Arial-Rounded" panose="020B0500000000000000" pitchFamily="34" charset="0"/>
              </a:rPr>
              <a:t>/</a:t>
            </a:r>
            <a:r>
              <a:rPr lang="vi-VN" sz="3600" dirty="0">
                <a:solidFill>
                  <a:prstClr val="black"/>
                </a:solidFill>
                <a:latin typeface="+mj-lt"/>
                <a:ea typeface="Arial-Rounded" panose="020B0500000000000000" pitchFamily="34" charset="0"/>
                <a:cs typeface="Arial-Rounded" panose="020B0500000000000000" pitchFamily="34" charset="0"/>
              </a:rPr>
              <a:t> chuyện được cô giáo mời đọc bài văn trước cả lớp,</a:t>
            </a:r>
            <a:r>
              <a:rPr lang="vi-VN" sz="3600" dirty="0">
                <a:solidFill>
                  <a:srgbClr val="FF0000"/>
                </a:solidFill>
                <a:latin typeface="+mj-lt"/>
                <a:ea typeface="Arial-Rounded" panose="020B0500000000000000" pitchFamily="34" charset="0"/>
                <a:cs typeface="Arial-Rounded" panose="020B0500000000000000" pitchFamily="34" charset="0"/>
              </a:rPr>
              <a:t>/</a:t>
            </a:r>
            <a:r>
              <a:rPr lang="vi-VN" sz="3600" dirty="0">
                <a:solidFill>
                  <a:prstClr val="black"/>
                </a:solidFill>
                <a:latin typeface="+mj-lt"/>
                <a:ea typeface="Arial-Rounded" panose="020B0500000000000000" pitchFamily="34" charset="0"/>
                <a:cs typeface="Arial-Rounded" panose="020B0500000000000000" pitchFamily="34" charset="0"/>
              </a:rPr>
              <a:t> về những bài toán thử trí thông minh</a:t>
            </a:r>
            <a:r>
              <a:rPr lang="vi-VN" sz="3600" dirty="0">
                <a:solidFill>
                  <a:srgbClr val="FF0000"/>
                </a:solidFill>
                <a:latin typeface="+mj-lt"/>
                <a:ea typeface="Arial-Rounded" panose="020B0500000000000000" pitchFamily="34" charset="0"/>
                <a:cs typeface="Arial-Rounded" panose="020B0500000000000000" pitchFamily="34" charset="0"/>
              </a:rPr>
              <a:t>/</a:t>
            </a:r>
            <a:r>
              <a:rPr lang="vi-VN" sz="3600" dirty="0">
                <a:solidFill>
                  <a:prstClr val="black"/>
                </a:solidFill>
                <a:latin typeface="+mj-lt"/>
                <a:ea typeface="Arial-Rounded" panose="020B0500000000000000" pitchFamily="34" charset="0"/>
                <a:cs typeface="Arial-Rounded" panose="020B0500000000000000" pitchFamily="34" charset="0"/>
              </a:rPr>
              <a:t> các bạn thường đố nhau trong giờ ra chơi…</a:t>
            </a:r>
            <a:r>
              <a:rPr lang="en-US" sz="3600" dirty="0">
                <a:solidFill>
                  <a:srgbClr val="FF0000"/>
                </a:solidFill>
                <a:latin typeface="+mj-lt"/>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9023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642810" y="1192556"/>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等线"/>
              <a:ea typeface="+mn-ea"/>
              <a:cs typeface="+mn-cs"/>
            </a:endParaRPr>
          </a:p>
        </p:txBody>
      </p:sp>
      <p:pic>
        <p:nvPicPr>
          <p:cNvPr id="9" name="Picture 8">
            <a:extLst>
              <a:ext uri="{FF2B5EF4-FFF2-40B4-BE49-F238E27FC236}">
                <a16:creationId xmlns:a16="http://schemas.microsoft.com/office/drawing/2014/main" xmlns="" id="{9DA52443-46F2-41F2-8369-37637DF842C7}"/>
              </a:ext>
            </a:extLst>
          </p:cNvPr>
          <p:cNvPicPr>
            <a:picLocks noChangeAspect="1"/>
          </p:cNvPicPr>
          <p:nvPr/>
        </p:nvPicPr>
        <p:blipFill>
          <a:blip r:embed="rId3"/>
          <a:stretch>
            <a:fillRect/>
          </a:stretch>
        </p:blipFill>
        <p:spPr>
          <a:xfrm>
            <a:off x="6868160" y="4401886"/>
            <a:ext cx="5323840" cy="2456114"/>
          </a:xfrm>
          <a:prstGeom prst="rect">
            <a:avLst/>
          </a:prstGeom>
        </p:spPr>
      </p:pic>
      <p:sp>
        <p:nvSpPr>
          <p:cNvPr id="19" name="Rectangle 18">
            <a:extLst>
              <a:ext uri="{FF2B5EF4-FFF2-40B4-BE49-F238E27FC236}">
                <a16:creationId xmlns:a16="http://schemas.microsoft.com/office/drawing/2014/main" xmlns="" id="{63192063-D2F3-4B24-9AFE-4D0E7C3ED425}"/>
              </a:ext>
            </a:extLst>
          </p:cNvPr>
          <p:cNvSpPr/>
          <p:nvPr/>
        </p:nvSpPr>
        <p:spPr>
          <a:xfrm>
            <a:off x="163924" y="692473"/>
            <a:ext cx="11864151" cy="4843955"/>
          </a:xfrm>
          <a:prstGeom prst="rect">
            <a:avLst/>
          </a:prstGeom>
        </p:spPr>
        <p:txBody>
          <a:bodyPr wrap="square">
            <a:spAutoFit/>
          </a:bodyPr>
          <a:lstStyle/>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p>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pic>
        <p:nvPicPr>
          <p:cNvPr id="21" name="Picture 20">
            <a:extLst>
              <a:ext uri="{FF2B5EF4-FFF2-40B4-BE49-F238E27FC236}">
                <a16:creationId xmlns:a16="http://schemas.microsoft.com/office/drawing/2014/main" xmlns="" id="{5405CB33-5E5E-4F74-80C2-FDACC337A4F1}"/>
              </a:ext>
            </a:extLst>
          </p:cNvPr>
          <p:cNvPicPr>
            <a:picLocks noChangeAspect="1"/>
          </p:cNvPicPr>
          <p:nvPr/>
        </p:nvPicPr>
        <p:blipFill>
          <a:blip r:embed="rId4"/>
          <a:stretch>
            <a:fillRect/>
          </a:stretch>
        </p:blipFill>
        <p:spPr>
          <a:xfrm>
            <a:off x="3572718" y="46241"/>
            <a:ext cx="5438103" cy="646232"/>
          </a:xfrm>
          <a:prstGeom prst="rect">
            <a:avLst/>
          </a:prstGeom>
        </p:spPr>
      </p:pic>
      <p:sp>
        <p:nvSpPr>
          <p:cNvPr id="11" name="Teardrop 10">
            <a:extLst>
              <a:ext uri="{FF2B5EF4-FFF2-40B4-BE49-F238E27FC236}">
                <a16:creationId xmlns:a16="http://schemas.microsoft.com/office/drawing/2014/main" xmlns="" id="{9218E7E2-E3DF-409C-9063-4CF677283D40}"/>
              </a:ext>
            </a:extLst>
          </p:cNvPr>
          <p:cNvSpPr/>
          <p:nvPr/>
        </p:nvSpPr>
        <p:spPr>
          <a:xfrm>
            <a:off x="150600" y="871298"/>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12" name="Teardrop 11">
            <a:extLst>
              <a:ext uri="{FF2B5EF4-FFF2-40B4-BE49-F238E27FC236}">
                <a16:creationId xmlns:a16="http://schemas.microsoft.com/office/drawing/2014/main" xmlns="" id="{BD6DE28F-EF32-4623-8775-A15F3057FCFB}"/>
              </a:ext>
            </a:extLst>
          </p:cNvPr>
          <p:cNvSpPr/>
          <p:nvPr/>
        </p:nvSpPr>
        <p:spPr>
          <a:xfrm>
            <a:off x="149236" y="3562152"/>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Tree>
    <p:extLst>
      <p:ext uri="{BB962C8B-B14F-4D97-AF65-F5344CB8AC3E}">
        <p14:creationId xmlns:p14="http://schemas.microsoft.com/office/powerpoint/2010/main" val="3201873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homeppt">
  <a:themeElements>
    <a:clrScheme name="自定义 111">
      <a:dk1>
        <a:sysClr val="windowText" lastClr="000000"/>
      </a:dk1>
      <a:lt1>
        <a:sysClr val="window" lastClr="FFFFFF"/>
      </a:lt1>
      <a:dk2>
        <a:srgbClr val="44546A"/>
      </a:dk2>
      <a:lt2>
        <a:srgbClr val="E7E6E6"/>
      </a:lt2>
      <a:accent1>
        <a:srgbClr val="69991D"/>
      </a:accent1>
      <a:accent2>
        <a:srgbClr val="EAB01D"/>
      </a:accent2>
      <a:accent3>
        <a:srgbClr val="69991D"/>
      </a:accent3>
      <a:accent4>
        <a:srgbClr val="E88087"/>
      </a:accent4>
      <a:accent5>
        <a:srgbClr val="69991D"/>
      </a:accent5>
      <a:accent6>
        <a:srgbClr val="EAB01D"/>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728</Words>
  <Application>Microsoft Office PowerPoint</Application>
  <PresentationFormat>Widescreen</PresentationFormat>
  <Paragraphs>35</Paragraphs>
  <Slides>12</Slides>
  <Notes>4</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12</vt:i4>
      </vt:variant>
    </vt:vector>
  </HeadingPairs>
  <TitlesOfParts>
    <vt:vector size="27" baseType="lpstr">
      <vt:lpstr>微软雅黑</vt:lpstr>
      <vt:lpstr>宋体</vt:lpstr>
      <vt:lpstr>Arial</vt:lpstr>
      <vt:lpstr>Arial-Rounded</vt:lpstr>
      <vt:lpstr>Calibri</vt:lpstr>
      <vt:lpstr>Caveat Brush</vt:lpstr>
      <vt:lpstr>Fredoka One</vt:lpstr>
      <vt:lpstr>Montserrat</vt:lpstr>
      <vt:lpstr>Nunito</vt:lpstr>
      <vt:lpstr>Times New Roman</vt:lpstr>
      <vt:lpstr>VNI-Avo</vt:lpstr>
      <vt:lpstr>等线</vt:lpstr>
      <vt:lpstr>等线 Light</vt:lpstr>
      <vt:lpstr>homeppt</vt:lpstr>
      <vt:lpstr>Question of the Day for Preschool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21</cp:revision>
  <dcterms:created xsi:type="dcterms:W3CDTF">2022-08-15T23:25:33Z</dcterms:created>
  <dcterms:modified xsi:type="dcterms:W3CDTF">2024-05-20T13:47:58Z</dcterms:modified>
</cp:coreProperties>
</file>