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35" r:id="rId2"/>
    <p:sldId id="333" r:id="rId3"/>
    <p:sldId id="332" r:id="rId4"/>
    <p:sldId id="326" r:id="rId5"/>
    <p:sldId id="327" r:id="rId6"/>
    <p:sldId id="331" r:id="rId7"/>
    <p:sldId id="329" r:id="rId8"/>
    <p:sldId id="330" r:id="rId9"/>
    <p:sldId id="334" r:id="rId10"/>
    <p:sldId id="328" r:id="rId11"/>
  </p:sldIdLst>
  <p:sldSz cx="9147175" cy="5145088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Lato" panose="020F0502020204030203" pitchFamily="34" charset="0"/>
      <p:regular r:id="rId18"/>
      <p:bold r:id="rId19"/>
      <p:italic r:id="rId20"/>
      <p:boldItalic r:id="rId21"/>
    </p:embeddedFont>
    <p:embeddedFont>
      <p:font typeface="Lato Black" panose="020F0502020204030203" pitchFamily="34" charset="0"/>
      <p:bold r:id="rId22"/>
      <p:bold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00C1"/>
    <a:srgbClr val="3B6BDD"/>
    <a:srgbClr val="73C6E8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61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" y="212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7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, ảnh hoa sen đẹp cho Powerpoint, máy tính, điện thoại">
            <a:extLst>
              <a:ext uri="{FF2B5EF4-FFF2-40B4-BE49-F238E27FC236}">
                <a16:creationId xmlns:a16="http://schemas.microsoft.com/office/drawing/2014/main" id="{D6E7F5E0-C285-49B2-8D90-033367E6D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771"/>
            <a:ext cx="9144000" cy="5482859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46F0BAB8-34B2-49CC-8338-C6F7F837D629}"/>
              </a:ext>
            </a:extLst>
          </p:cNvPr>
          <p:cNvSpPr txBox="1"/>
          <p:nvPr/>
        </p:nvSpPr>
        <p:spPr>
          <a:xfrm>
            <a:off x="119544" y="1320133"/>
            <a:ext cx="8775439" cy="68874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CHÀO ĐÓN QUÝ THẦY CÔ GIÁO ĐẾN DỰ GIỜ LỚP 1A</a:t>
            </a: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6217529E-CC6D-4723-BDCD-EC06DC60F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781" y="1876592"/>
            <a:ext cx="401097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5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/>
                <a:cs typeface="Times New Roman" panose="02020603050405020304" pitchFamily="18" charset="0"/>
              </a:rPr>
              <a:t>MÔN: TOÁN 1</a:t>
            </a: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C31AF1F6-C124-4F19-A644-DD4AFD72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543" y="3022985"/>
            <a:ext cx="607358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 err="1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3000" b="1" dirty="0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3000" b="1" dirty="0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000" b="1" dirty="0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000" b="1" dirty="0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000" b="1" dirty="0" err="1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vi-VN" sz="3000" b="1" dirty="0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vi-VN" sz="3000" b="1" dirty="0" err="1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altLang="vi-VN" sz="3000" b="1" dirty="0">
              <a:solidFill>
                <a:srgbClr val="841E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A815CBC6-B535-46EA-B008-43C0068927F2}"/>
              </a:ext>
            </a:extLst>
          </p:cNvPr>
          <p:cNvSpPr txBox="1"/>
          <p:nvPr/>
        </p:nvSpPr>
        <p:spPr>
          <a:xfrm>
            <a:off x="2284781" y="346569"/>
            <a:ext cx="3934410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 TIỂU HỌC TIÊN THANH</a:t>
            </a:r>
          </a:p>
        </p:txBody>
      </p:sp>
    </p:spTree>
    <p:extLst>
      <p:ext uri="{BB962C8B-B14F-4D97-AF65-F5344CB8AC3E}">
        <p14:creationId xmlns:p14="http://schemas.microsoft.com/office/powerpoint/2010/main" val="289916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5"/>
          <p:cNvGrpSpPr/>
          <p:nvPr/>
        </p:nvGrpSpPr>
        <p:grpSpPr>
          <a:xfrm>
            <a:off x="2235543" y="2040947"/>
            <a:ext cx="598983" cy="613549"/>
            <a:chOff x="7632352" y="2681286"/>
            <a:chExt cx="405942" cy="415815"/>
          </a:xfrm>
        </p:grpSpPr>
        <p:sp>
          <p:nvSpPr>
            <p:cNvPr id="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9" name="Group 61"/>
          <p:cNvGrpSpPr/>
          <p:nvPr/>
        </p:nvGrpSpPr>
        <p:grpSpPr>
          <a:xfrm>
            <a:off x="2229900" y="2038673"/>
            <a:ext cx="598983" cy="613549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00215" y="2038334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1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37043" y="2056367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931649" y="2056367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6" name="Group 45"/>
          <p:cNvGrpSpPr/>
          <p:nvPr/>
        </p:nvGrpSpPr>
        <p:grpSpPr>
          <a:xfrm>
            <a:off x="6279715" y="2048380"/>
            <a:ext cx="598983" cy="613549"/>
            <a:chOff x="7632352" y="2681286"/>
            <a:chExt cx="405942" cy="415815"/>
          </a:xfrm>
        </p:grpSpPr>
        <p:sp>
          <p:nvSpPr>
            <p:cNvPr id="6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9" name="Group 61"/>
          <p:cNvGrpSpPr/>
          <p:nvPr/>
        </p:nvGrpSpPr>
        <p:grpSpPr>
          <a:xfrm>
            <a:off x="6274072" y="2046106"/>
            <a:ext cx="598983" cy="613549"/>
            <a:chOff x="7632352" y="2681286"/>
            <a:chExt cx="405942" cy="415815"/>
          </a:xfrm>
        </p:grpSpPr>
        <p:sp>
          <p:nvSpPr>
            <p:cNvPr id="7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44387" y="2045767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3</a:t>
            </a: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81215" y="2063800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75821" y="2063800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81" name="Group 45"/>
          <p:cNvGrpSpPr/>
          <p:nvPr/>
        </p:nvGrpSpPr>
        <p:grpSpPr>
          <a:xfrm>
            <a:off x="2231824" y="3620703"/>
            <a:ext cx="598983" cy="613549"/>
            <a:chOff x="7632352" y="2681286"/>
            <a:chExt cx="405942" cy="415815"/>
          </a:xfrm>
        </p:grpSpPr>
        <p:sp>
          <p:nvSpPr>
            <p:cNvPr id="8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4" name="Group 61"/>
          <p:cNvGrpSpPr/>
          <p:nvPr/>
        </p:nvGrpSpPr>
        <p:grpSpPr>
          <a:xfrm>
            <a:off x="2226181" y="3618429"/>
            <a:ext cx="598983" cy="613549"/>
            <a:chOff x="7632352" y="2681286"/>
            <a:chExt cx="405942" cy="415815"/>
          </a:xfrm>
        </p:grpSpPr>
        <p:sp>
          <p:nvSpPr>
            <p:cNvPr id="8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96496" y="3618090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2</a:t>
            </a:r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33324" y="3636123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927930" y="3636123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96" name="Group 45"/>
          <p:cNvGrpSpPr/>
          <p:nvPr/>
        </p:nvGrpSpPr>
        <p:grpSpPr>
          <a:xfrm>
            <a:off x="6275996" y="3616985"/>
            <a:ext cx="598983" cy="613549"/>
            <a:chOff x="7632352" y="2681286"/>
            <a:chExt cx="405942" cy="415815"/>
          </a:xfrm>
        </p:grpSpPr>
        <p:sp>
          <p:nvSpPr>
            <p:cNvPr id="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9" name="Group 61"/>
          <p:cNvGrpSpPr/>
          <p:nvPr/>
        </p:nvGrpSpPr>
        <p:grpSpPr>
          <a:xfrm>
            <a:off x="6270353" y="3614711"/>
            <a:ext cx="598983" cy="613549"/>
            <a:chOff x="7632352" y="2681286"/>
            <a:chExt cx="405942" cy="415815"/>
          </a:xfrm>
        </p:grpSpPr>
        <p:sp>
          <p:nvSpPr>
            <p:cNvPr id="1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40668" y="3614372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5</a:t>
            </a:r>
          </a:p>
        </p:txBody>
      </p: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77496" y="3632405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0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72102" y="3632405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301859" y="2045769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2</a:t>
            </a:r>
          </a:p>
        </p:txBody>
      </p:sp>
      <p:sp>
        <p:nvSpPr>
          <p:cNvPr id="1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301859" y="3614374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4</a:t>
            </a:r>
          </a:p>
        </p:txBody>
      </p:sp>
      <p:sp>
        <p:nvSpPr>
          <p:cNvPr id="1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346034" y="2042053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5</a:t>
            </a:r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346034" y="3610658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6</a:t>
            </a:r>
          </a:p>
        </p:txBody>
      </p:sp>
      <p:pic>
        <p:nvPicPr>
          <p:cNvPr id="5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617" y="636386"/>
            <a:ext cx="1673352" cy="743806"/>
          </a:xfrm>
          <a:prstGeom prst="rect">
            <a:avLst/>
          </a:prstGeom>
          <a:noFill/>
        </p:spPr>
      </p:pic>
      <p:sp>
        <p:nvSpPr>
          <p:cNvPr id="53" name="Rectangle 52"/>
          <p:cNvSpPr/>
          <p:nvPr/>
        </p:nvSpPr>
        <p:spPr>
          <a:xfrm>
            <a:off x="316006" y="1442947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4D579-34DA-4DAB-8B93-6F7C609D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003965441152">
            <a:hlinkClick r:id="" action="ppaction://media"/>
            <a:extLst>
              <a:ext uri="{FF2B5EF4-FFF2-40B4-BE49-F238E27FC236}">
                <a16:creationId xmlns:a16="http://schemas.microsoft.com/office/drawing/2014/main" id="{4A3E35DD-958E-4E46-B834-19D15BF631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7175" cy="5145088"/>
          </a:xfrm>
        </p:spPr>
      </p:pic>
    </p:spTree>
    <p:extLst>
      <p:ext uri="{BB962C8B-B14F-4D97-AF65-F5344CB8AC3E}">
        <p14:creationId xmlns:p14="http://schemas.microsoft.com/office/powerpoint/2010/main" val="241374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55A69D2-49E2-4089-8F1E-9B02DAF63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24656"/>
            <a:ext cx="9012611" cy="4620432"/>
          </a:xfrm>
          <a:prstGeom prst="rect">
            <a:avLst/>
          </a:prstGeom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F04B43A4-38E6-43C9-AA09-C42950038C5E}"/>
              </a:ext>
            </a:extLst>
          </p:cNvPr>
          <p:cNvSpPr/>
          <p:nvPr/>
        </p:nvSpPr>
        <p:spPr>
          <a:xfrm>
            <a:off x="26457" y="117183"/>
            <a:ext cx="590550" cy="407473"/>
          </a:xfrm>
          <a:prstGeom prst="ellipse">
            <a:avLst/>
          </a:prstGeom>
          <a:solidFill>
            <a:srgbClr val="ED7F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D565139-700E-4EFC-AD71-0F6979D40900}"/>
              </a:ext>
            </a:extLst>
          </p:cNvPr>
          <p:cNvSpPr/>
          <p:nvPr/>
        </p:nvSpPr>
        <p:spPr>
          <a:xfrm>
            <a:off x="536536" y="157159"/>
            <a:ext cx="736827" cy="3674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D850368-93AE-4F79-8D80-752AB66DC58C}"/>
              </a:ext>
            </a:extLst>
          </p:cNvPr>
          <p:cNvSpPr txBox="1"/>
          <p:nvPr/>
        </p:nvSpPr>
        <p:spPr>
          <a:xfrm>
            <a:off x="1355120" y="28532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4ABBFCF-B439-475F-BD59-E2CF52E5CEB9}"/>
              </a:ext>
            </a:extLst>
          </p:cNvPr>
          <p:cNvSpPr/>
          <p:nvPr/>
        </p:nvSpPr>
        <p:spPr>
          <a:xfrm>
            <a:off x="8230849" y="1577168"/>
            <a:ext cx="561975" cy="533400"/>
          </a:xfrm>
          <a:prstGeom prst="roundRect">
            <a:avLst>
              <a:gd name="adj" fmla="val 0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Hình chữ nhật: Góc Tròn 9">
            <a:extLst>
              <a:ext uri="{FF2B5EF4-FFF2-40B4-BE49-F238E27FC236}">
                <a16:creationId xmlns:a16="http://schemas.microsoft.com/office/drawing/2014/main" id="{11C29380-9FEC-4F48-A1C9-BE660315418B}"/>
              </a:ext>
            </a:extLst>
          </p:cNvPr>
          <p:cNvSpPr/>
          <p:nvPr/>
        </p:nvSpPr>
        <p:spPr>
          <a:xfrm>
            <a:off x="8230849" y="2558116"/>
            <a:ext cx="547687" cy="553511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Hình chữ nhật: Góc Tròn 10">
            <a:extLst>
              <a:ext uri="{FF2B5EF4-FFF2-40B4-BE49-F238E27FC236}">
                <a16:creationId xmlns:a16="http://schemas.microsoft.com/office/drawing/2014/main" id="{C04B827C-7474-4F10-B85F-592DC9B184B9}"/>
              </a:ext>
            </a:extLst>
          </p:cNvPr>
          <p:cNvSpPr/>
          <p:nvPr/>
        </p:nvSpPr>
        <p:spPr>
          <a:xfrm>
            <a:off x="8211800" y="661984"/>
            <a:ext cx="600074" cy="547687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Hình chữ nhật: Góc Tròn 11">
            <a:extLst>
              <a:ext uri="{FF2B5EF4-FFF2-40B4-BE49-F238E27FC236}">
                <a16:creationId xmlns:a16="http://schemas.microsoft.com/office/drawing/2014/main" id="{0D67ACA1-BB12-4E64-852B-ACB44BA5B481}"/>
              </a:ext>
            </a:extLst>
          </p:cNvPr>
          <p:cNvSpPr/>
          <p:nvPr/>
        </p:nvSpPr>
        <p:spPr>
          <a:xfrm>
            <a:off x="8247518" y="3536288"/>
            <a:ext cx="581024" cy="5762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Hình chữ nhật: Góc Tròn 12">
            <a:extLst>
              <a:ext uri="{FF2B5EF4-FFF2-40B4-BE49-F238E27FC236}">
                <a16:creationId xmlns:a16="http://schemas.microsoft.com/office/drawing/2014/main" id="{4D40AF71-A563-41D8-8743-922EE2F45361}"/>
              </a:ext>
            </a:extLst>
          </p:cNvPr>
          <p:cNvSpPr/>
          <p:nvPr/>
        </p:nvSpPr>
        <p:spPr>
          <a:xfrm>
            <a:off x="8211800" y="4480049"/>
            <a:ext cx="552450" cy="557213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2546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AAA-LÀM ẢNH SLIDE\Bai10-LT1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617" y="2380621"/>
            <a:ext cx="7866451" cy="1779899"/>
          </a:xfrm>
          <a:prstGeom prst="rect">
            <a:avLst/>
          </a:prstGeom>
          <a:noFill/>
        </p:spPr>
      </p:pic>
      <p:grpSp>
        <p:nvGrpSpPr>
          <p:cNvPr id="37" name="Group 21"/>
          <p:cNvGrpSpPr/>
          <p:nvPr/>
        </p:nvGrpSpPr>
        <p:grpSpPr>
          <a:xfrm>
            <a:off x="1720598" y="2372515"/>
            <a:ext cx="492959" cy="512597"/>
            <a:chOff x="7632352" y="2681286"/>
            <a:chExt cx="405942" cy="422117"/>
          </a:xfrm>
        </p:grpSpPr>
        <p:sp>
          <p:nvSpPr>
            <p:cNvPr id="3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2" name="Group 21"/>
          <p:cNvGrpSpPr/>
          <p:nvPr/>
        </p:nvGrpSpPr>
        <p:grpSpPr>
          <a:xfrm>
            <a:off x="1720598" y="2372511"/>
            <a:ext cx="492959" cy="510845"/>
            <a:chOff x="7632352" y="2681286"/>
            <a:chExt cx="405942" cy="420673"/>
          </a:xfrm>
        </p:grpSpPr>
        <p:sp>
          <p:nvSpPr>
            <p:cNvPr id="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2</a:t>
              </a:r>
            </a:p>
          </p:txBody>
        </p: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4076" y="2384404"/>
            <a:ext cx="444648" cy="3803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accent1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58" name="Group 21"/>
          <p:cNvGrpSpPr/>
          <p:nvPr/>
        </p:nvGrpSpPr>
        <p:grpSpPr>
          <a:xfrm>
            <a:off x="1720598" y="3026721"/>
            <a:ext cx="492959" cy="512597"/>
            <a:chOff x="7632352" y="2681286"/>
            <a:chExt cx="405942" cy="422117"/>
          </a:xfrm>
        </p:grpSpPr>
        <p:sp>
          <p:nvSpPr>
            <p:cNvPr id="5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1" name="Group 21"/>
          <p:cNvGrpSpPr/>
          <p:nvPr/>
        </p:nvGrpSpPr>
        <p:grpSpPr>
          <a:xfrm>
            <a:off x="1720598" y="3026717"/>
            <a:ext cx="492959" cy="510845"/>
            <a:chOff x="7632352" y="2681286"/>
            <a:chExt cx="405942" cy="420673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3</a:t>
              </a:r>
            </a:p>
          </p:txBody>
        </p:sp>
      </p:grp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4076" y="3038610"/>
            <a:ext cx="444648" cy="3803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accent1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65" name="Group 21"/>
          <p:cNvGrpSpPr/>
          <p:nvPr/>
        </p:nvGrpSpPr>
        <p:grpSpPr>
          <a:xfrm>
            <a:off x="1720598" y="3677208"/>
            <a:ext cx="492959" cy="512597"/>
            <a:chOff x="7632352" y="2681286"/>
            <a:chExt cx="405942" cy="422117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8" name="Group 21"/>
          <p:cNvGrpSpPr/>
          <p:nvPr/>
        </p:nvGrpSpPr>
        <p:grpSpPr>
          <a:xfrm>
            <a:off x="1720598" y="3677204"/>
            <a:ext cx="492959" cy="510845"/>
            <a:chOff x="7632352" y="2681286"/>
            <a:chExt cx="405942" cy="420673"/>
          </a:xfrm>
        </p:grpSpPr>
        <p:sp>
          <p:nvSpPr>
            <p:cNvPr id="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4</a:t>
              </a:r>
            </a:p>
          </p:txBody>
        </p:sp>
      </p:grp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4076" y="3700248"/>
            <a:ext cx="444648" cy="3803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accent1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72" name="Group 21"/>
          <p:cNvGrpSpPr/>
          <p:nvPr/>
        </p:nvGrpSpPr>
        <p:grpSpPr>
          <a:xfrm>
            <a:off x="5039947" y="2368796"/>
            <a:ext cx="492959" cy="512597"/>
            <a:chOff x="7632352" y="2681286"/>
            <a:chExt cx="405942" cy="422117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75" name="Group 21"/>
          <p:cNvGrpSpPr/>
          <p:nvPr/>
        </p:nvGrpSpPr>
        <p:grpSpPr>
          <a:xfrm>
            <a:off x="5039947" y="2368792"/>
            <a:ext cx="492959" cy="510845"/>
            <a:chOff x="7632352" y="2681286"/>
            <a:chExt cx="405942" cy="420673"/>
          </a:xfrm>
        </p:grpSpPr>
        <p:sp>
          <p:nvSpPr>
            <p:cNvPr id="7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3</a:t>
              </a:r>
            </a:p>
          </p:txBody>
        </p:sp>
      </p:grp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643425" y="2380685"/>
            <a:ext cx="444648" cy="3803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accent1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79" name="Group 21"/>
          <p:cNvGrpSpPr/>
          <p:nvPr/>
        </p:nvGrpSpPr>
        <p:grpSpPr>
          <a:xfrm>
            <a:off x="5039947" y="3023002"/>
            <a:ext cx="492959" cy="512597"/>
            <a:chOff x="7632352" y="2681286"/>
            <a:chExt cx="405942" cy="422117"/>
          </a:xfrm>
        </p:grpSpPr>
        <p:sp>
          <p:nvSpPr>
            <p:cNvPr id="8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2" name="Group 21"/>
          <p:cNvGrpSpPr/>
          <p:nvPr/>
        </p:nvGrpSpPr>
        <p:grpSpPr>
          <a:xfrm>
            <a:off x="5039947" y="3022998"/>
            <a:ext cx="492959" cy="510845"/>
            <a:chOff x="7632352" y="2681286"/>
            <a:chExt cx="405942" cy="420673"/>
          </a:xfrm>
        </p:grpSpPr>
        <p:sp>
          <p:nvSpPr>
            <p:cNvPr id="8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4</a:t>
              </a:r>
            </a:p>
          </p:txBody>
        </p:sp>
      </p:grp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643425" y="3034891"/>
            <a:ext cx="444648" cy="3803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accent1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86" name="Group 21"/>
          <p:cNvGrpSpPr/>
          <p:nvPr/>
        </p:nvGrpSpPr>
        <p:grpSpPr>
          <a:xfrm>
            <a:off x="5039947" y="3673489"/>
            <a:ext cx="492959" cy="512597"/>
            <a:chOff x="7632352" y="2681286"/>
            <a:chExt cx="405942" cy="422117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9" name="Group 21"/>
          <p:cNvGrpSpPr/>
          <p:nvPr/>
        </p:nvGrpSpPr>
        <p:grpSpPr>
          <a:xfrm>
            <a:off x="5039947" y="3673485"/>
            <a:ext cx="492959" cy="510845"/>
            <a:chOff x="7632352" y="2681286"/>
            <a:chExt cx="405942" cy="420673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5</a:t>
              </a:r>
            </a:p>
          </p:txBody>
        </p:sp>
      </p:grp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643425" y="3696529"/>
            <a:ext cx="444648" cy="3803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accent1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93" name="Group 21"/>
          <p:cNvGrpSpPr/>
          <p:nvPr/>
        </p:nvGrpSpPr>
        <p:grpSpPr>
          <a:xfrm>
            <a:off x="8381594" y="2365079"/>
            <a:ext cx="492959" cy="512597"/>
            <a:chOff x="7632352" y="2681286"/>
            <a:chExt cx="405942" cy="422117"/>
          </a:xfrm>
        </p:grpSpPr>
        <p:sp>
          <p:nvSpPr>
            <p:cNvPr id="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6" name="Group 21"/>
          <p:cNvGrpSpPr/>
          <p:nvPr/>
        </p:nvGrpSpPr>
        <p:grpSpPr>
          <a:xfrm>
            <a:off x="8381594" y="2365075"/>
            <a:ext cx="492959" cy="510845"/>
            <a:chOff x="7632352" y="2681286"/>
            <a:chExt cx="405942" cy="420673"/>
          </a:xfrm>
        </p:grpSpPr>
        <p:sp>
          <p:nvSpPr>
            <p:cNvPr id="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6</a:t>
              </a:r>
            </a:p>
          </p:txBody>
        </p:sp>
      </p:grp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85072" y="2376968"/>
            <a:ext cx="444648" cy="3803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accent1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00" name="Group 21"/>
          <p:cNvGrpSpPr/>
          <p:nvPr/>
        </p:nvGrpSpPr>
        <p:grpSpPr>
          <a:xfrm>
            <a:off x="8381594" y="3019285"/>
            <a:ext cx="492959" cy="512597"/>
            <a:chOff x="7632352" y="2681286"/>
            <a:chExt cx="405942" cy="422117"/>
          </a:xfrm>
        </p:grpSpPr>
        <p:sp>
          <p:nvSpPr>
            <p:cNvPr id="10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03" name="Group 21"/>
          <p:cNvGrpSpPr/>
          <p:nvPr/>
        </p:nvGrpSpPr>
        <p:grpSpPr>
          <a:xfrm>
            <a:off x="8381594" y="3019281"/>
            <a:ext cx="492959" cy="510845"/>
            <a:chOff x="7632352" y="2681286"/>
            <a:chExt cx="405942" cy="420673"/>
          </a:xfrm>
        </p:grpSpPr>
        <p:sp>
          <p:nvSpPr>
            <p:cNvPr id="10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5</a:t>
              </a:r>
            </a:p>
          </p:txBody>
        </p:sp>
      </p:grp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85072" y="3031174"/>
            <a:ext cx="444648" cy="3803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accent1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07" name="Group 21"/>
          <p:cNvGrpSpPr/>
          <p:nvPr/>
        </p:nvGrpSpPr>
        <p:grpSpPr>
          <a:xfrm>
            <a:off x="8381594" y="3669772"/>
            <a:ext cx="492959" cy="512597"/>
            <a:chOff x="7632352" y="2681286"/>
            <a:chExt cx="405942" cy="422117"/>
          </a:xfrm>
        </p:grpSpPr>
        <p:sp>
          <p:nvSpPr>
            <p:cNvPr id="10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10" name="Group 21"/>
          <p:cNvGrpSpPr/>
          <p:nvPr/>
        </p:nvGrpSpPr>
        <p:grpSpPr>
          <a:xfrm>
            <a:off x="8381594" y="3669768"/>
            <a:ext cx="492959" cy="510845"/>
            <a:chOff x="7632352" y="2681286"/>
            <a:chExt cx="405942" cy="420673"/>
          </a:xfrm>
        </p:grpSpPr>
        <p:sp>
          <p:nvSpPr>
            <p:cNvPr id="11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6</a:t>
              </a:r>
            </a:p>
          </p:txBody>
        </p:sp>
      </p:grp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85072" y="3692812"/>
            <a:ext cx="444648" cy="3803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accent1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pic>
        <p:nvPicPr>
          <p:cNvPr id="11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617" y="636386"/>
            <a:ext cx="1673352" cy="743806"/>
          </a:xfrm>
          <a:prstGeom prst="rect">
            <a:avLst/>
          </a:prstGeom>
          <a:noFill/>
        </p:spPr>
      </p:pic>
      <p:sp>
        <p:nvSpPr>
          <p:cNvPr id="115" name="Rectangle 114"/>
          <p:cNvSpPr/>
          <p:nvPr/>
        </p:nvSpPr>
        <p:spPr>
          <a:xfrm>
            <a:off x="81949" y="1411468"/>
            <a:ext cx="248425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Tính</a:t>
            </a:r>
            <a:r>
              <a:rPr lang="en-GB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nhẩm</a:t>
            </a:r>
            <a:r>
              <a:rPr lang="en-GB" sz="24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617" y="636386"/>
            <a:ext cx="1673352" cy="743806"/>
          </a:xfrm>
          <a:prstGeom prst="rect">
            <a:avLst/>
          </a:prstGeom>
          <a:noFill/>
        </p:spPr>
      </p:pic>
      <p:sp>
        <p:nvSpPr>
          <p:cNvPr id="41" name="Rectangle 40"/>
          <p:cNvSpPr/>
          <p:nvPr/>
        </p:nvSpPr>
        <p:spPr>
          <a:xfrm>
            <a:off x="316006" y="1442947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b="68250"/>
          <a:stretch/>
        </p:blipFill>
        <p:spPr>
          <a:xfrm>
            <a:off x="3423101" y="379719"/>
            <a:ext cx="4184613" cy="143256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t="33439" b="34811"/>
          <a:stretch/>
        </p:blipFill>
        <p:spPr>
          <a:xfrm>
            <a:off x="3423101" y="1812279"/>
            <a:ext cx="4184613" cy="1432560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-182" t="68398" r="182" b="-148"/>
          <a:stretch/>
        </p:blipFill>
        <p:spPr>
          <a:xfrm>
            <a:off x="3423101" y="3244839"/>
            <a:ext cx="4184613" cy="143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7735032" y="2321255"/>
            <a:ext cx="598983" cy="613549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505906" y="2303044"/>
            <a:ext cx="598983" cy="629345"/>
            <a:chOff x="7394492" y="1794566"/>
            <a:chExt cx="405942" cy="426520"/>
          </a:xfrm>
        </p:grpSpPr>
        <p:sp>
          <p:nvSpPr>
            <p:cNvPr id="52" name="Rounded Rectangle 3"/>
            <p:cNvSpPr/>
            <p:nvPr/>
          </p:nvSpPr>
          <p:spPr>
            <a:xfrm>
              <a:off x="7394492" y="179456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479370" y="1826172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0864" y="2309063"/>
            <a:ext cx="598983" cy="613549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729990" y="2318840"/>
            <a:ext cx="598983" cy="613549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5241" y="1183632"/>
            <a:ext cx="473019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98260" y="1309782"/>
            <a:ext cx="4647911" cy="21821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266144" y="1737609"/>
            <a:ext cx="1514253" cy="1407690"/>
            <a:chOff x="754733" y="2276883"/>
            <a:chExt cx="1601707" cy="1601707"/>
          </a:xfrm>
        </p:grpSpPr>
        <p:sp>
          <p:nvSpPr>
            <p:cNvPr id="27" name="Oval 26"/>
            <p:cNvSpPr/>
            <p:nvPr/>
          </p:nvSpPr>
          <p:spPr>
            <a:xfrm>
              <a:off x="1483112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4733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9" name="Group 38"/>
          <p:cNvGrpSpPr/>
          <p:nvPr/>
        </p:nvGrpSpPr>
        <p:grpSpPr>
          <a:xfrm>
            <a:off x="3368483" y="1732808"/>
            <a:ext cx="1514252" cy="1391985"/>
            <a:chOff x="4077812" y="2276883"/>
            <a:chExt cx="1601707" cy="1601707"/>
          </a:xfrm>
        </p:grpSpPr>
        <p:sp>
          <p:nvSpPr>
            <p:cNvPr id="30" name="Oval 29"/>
            <p:cNvSpPr/>
            <p:nvPr/>
          </p:nvSpPr>
          <p:spPr>
            <a:xfrm>
              <a:off x="4795024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" descr="F:\AAA-LÀM ẢNH SLIDE\Bai10-LT1-3a(2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77812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7" name="Group 36"/>
          <p:cNvGrpSpPr/>
          <p:nvPr/>
        </p:nvGrpSpPr>
        <p:grpSpPr>
          <a:xfrm>
            <a:off x="1284196" y="1751448"/>
            <a:ext cx="1524410" cy="1407690"/>
            <a:chOff x="1732329" y="2276883"/>
            <a:chExt cx="1601707" cy="1601707"/>
          </a:xfrm>
        </p:grpSpPr>
        <p:sp>
          <p:nvSpPr>
            <p:cNvPr id="28" name="Oval 27"/>
            <p:cNvSpPr/>
            <p:nvPr/>
          </p:nvSpPr>
          <p:spPr>
            <a:xfrm>
              <a:off x="2453268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32329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8" name="Group 37"/>
          <p:cNvGrpSpPr/>
          <p:nvPr/>
        </p:nvGrpSpPr>
        <p:grpSpPr>
          <a:xfrm>
            <a:off x="2271575" y="1732809"/>
            <a:ext cx="1524410" cy="1391985"/>
            <a:chOff x="2713642" y="2276883"/>
            <a:chExt cx="1601707" cy="1601707"/>
          </a:xfrm>
        </p:grpSpPr>
        <p:sp>
          <p:nvSpPr>
            <p:cNvPr id="29" name="Oval 28"/>
            <p:cNvSpPr/>
            <p:nvPr/>
          </p:nvSpPr>
          <p:spPr>
            <a:xfrm>
              <a:off x="3445727" y="3200400"/>
              <a:ext cx="144966" cy="1449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13642" y="2276883"/>
              <a:ext cx="1601707" cy="1601707"/>
            </a:xfrm>
            <a:prstGeom prst="rect">
              <a:avLst/>
            </a:prstGeom>
            <a:noFill/>
          </p:spPr>
        </p:pic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522283" y="2257301"/>
            <a:ext cx="452702" cy="7306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3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063675" y="2277505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232923" y="2303044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4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5015"/>
            <a:ext cx="1673352" cy="743806"/>
          </a:xfrm>
          <a:prstGeom prst="rect">
            <a:avLst/>
          </a:prstGeom>
          <a:noFill/>
        </p:spPr>
      </p:pic>
      <p:sp>
        <p:nvSpPr>
          <p:cNvPr id="2" name="Action Button: Home 1">
            <a:hlinkClick r:id="rId6" action="ppaction://hlinksldjump" highlightClick="1"/>
          </p:cNvPr>
          <p:cNvSpPr/>
          <p:nvPr/>
        </p:nvSpPr>
        <p:spPr>
          <a:xfrm>
            <a:off x="8591233" y="4434840"/>
            <a:ext cx="378731" cy="37873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Action Button: Home 3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ADD6AD7-A513-471B-AB44-0782304FCEF7}"/>
              </a:ext>
            </a:extLst>
          </p:cNvPr>
          <p:cNvSpPr/>
          <p:nvPr/>
        </p:nvSpPr>
        <p:spPr>
          <a:xfrm>
            <a:off x="8743633" y="4587240"/>
            <a:ext cx="378731" cy="37873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Action Button: Home 3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4D3C94C-D0DA-42AE-B5D4-9C25434D95ED}"/>
              </a:ext>
            </a:extLst>
          </p:cNvPr>
          <p:cNvSpPr/>
          <p:nvPr/>
        </p:nvSpPr>
        <p:spPr>
          <a:xfrm>
            <a:off x="8848139" y="4818541"/>
            <a:ext cx="378731" cy="37873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913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8119521" y="2530300"/>
            <a:ext cx="598983" cy="613549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6947494" y="2530300"/>
            <a:ext cx="598983" cy="613549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6941851" y="2528026"/>
            <a:ext cx="598983" cy="613549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8124765" y="2528025"/>
            <a:ext cx="598983" cy="613549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557565" y="1739594"/>
            <a:ext cx="4806176" cy="22525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012166" y="2527687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2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448994" y="2545720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43600" y="2545720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1548238" y="1576041"/>
            <a:ext cx="1488610" cy="1488610"/>
            <a:chOff x="1548238" y="1576041"/>
            <a:chExt cx="1488610" cy="1488610"/>
          </a:xfrm>
        </p:grpSpPr>
        <p:sp>
          <p:nvSpPr>
            <p:cNvPr id="41" name="Oval 40"/>
            <p:cNvSpPr/>
            <p:nvPr/>
          </p:nvSpPr>
          <p:spPr>
            <a:xfrm>
              <a:off x="2219093" y="22860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2" descr="F:\AAA-LÀM ẢNH SLIDE\Bai10-LT1-3b(1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48238" y="1576041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8" name="Group 57"/>
          <p:cNvGrpSpPr/>
          <p:nvPr/>
        </p:nvGrpSpPr>
        <p:grpSpPr>
          <a:xfrm>
            <a:off x="723048" y="2618680"/>
            <a:ext cx="1488610" cy="1488610"/>
            <a:chOff x="723048" y="2618680"/>
            <a:chExt cx="1488610" cy="1488610"/>
          </a:xfrm>
        </p:grpSpPr>
        <p:sp>
          <p:nvSpPr>
            <p:cNvPr id="46" name="Oval 45"/>
            <p:cNvSpPr/>
            <p:nvPr/>
          </p:nvSpPr>
          <p:spPr>
            <a:xfrm>
              <a:off x="1412488" y="33528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3048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9" name="Group 58"/>
          <p:cNvGrpSpPr/>
          <p:nvPr/>
        </p:nvGrpSpPr>
        <p:grpSpPr>
          <a:xfrm>
            <a:off x="2213596" y="2618680"/>
            <a:ext cx="1488610" cy="1488610"/>
            <a:chOff x="2213596" y="2618680"/>
            <a:chExt cx="1488610" cy="1488610"/>
          </a:xfrm>
        </p:grpSpPr>
        <p:sp>
          <p:nvSpPr>
            <p:cNvPr id="47" name="Oval 46"/>
            <p:cNvSpPr/>
            <p:nvPr/>
          </p:nvSpPr>
          <p:spPr>
            <a:xfrm>
              <a:off x="2925337" y="33713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13596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3696710" y="2618680"/>
            <a:ext cx="1488610" cy="1488610"/>
            <a:chOff x="3696710" y="2618680"/>
            <a:chExt cx="1488610" cy="1488610"/>
          </a:xfrm>
        </p:grpSpPr>
        <p:sp>
          <p:nvSpPr>
            <p:cNvPr id="48" name="Oval 47"/>
            <p:cNvSpPr/>
            <p:nvPr/>
          </p:nvSpPr>
          <p:spPr>
            <a:xfrm>
              <a:off x="4404732" y="3356517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96710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7" name="Group 56"/>
          <p:cNvGrpSpPr/>
          <p:nvPr/>
        </p:nvGrpSpPr>
        <p:grpSpPr>
          <a:xfrm>
            <a:off x="3038788" y="1576041"/>
            <a:ext cx="1488610" cy="1488610"/>
            <a:chOff x="3038788" y="1576041"/>
            <a:chExt cx="1488610" cy="1488610"/>
          </a:xfrm>
        </p:grpSpPr>
        <p:sp>
          <p:nvSpPr>
            <p:cNvPr id="43" name="Oval 42"/>
            <p:cNvSpPr/>
            <p:nvPr/>
          </p:nvSpPr>
          <p:spPr>
            <a:xfrm>
              <a:off x="3731942" y="23045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2" descr="F:\AAA-LÀM ẢNH SLIDE\Bai10-LT1-3b(1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38788" y="1576041"/>
              <a:ext cx="1488610" cy="1488610"/>
            </a:xfrm>
            <a:prstGeom prst="rect">
              <a:avLst/>
            </a:prstGeom>
            <a:noFill/>
          </p:spPr>
        </p:pic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0474" y="1739594"/>
            <a:ext cx="473019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3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474" y="727826"/>
            <a:ext cx="1673352" cy="743806"/>
          </a:xfrm>
          <a:prstGeom prst="rect">
            <a:avLst/>
          </a:prstGeom>
          <a:noFill/>
        </p:spPr>
      </p:pic>
      <p:sp>
        <p:nvSpPr>
          <p:cNvPr id="37" name="Action Button: Home 36">
            <a:hlinkClick r:id="rId6" action="ppaction://hlinksldjump" highlightClick="1"/>
          </p:cNvPr>
          <p:cNvSpPr/>
          <p:nvPr/>
        </p:nvSpPr>
        <p:spPr>
          <a:xfrm>
            <a:off x="8591233" y="4434840"/>
            <a:ext cx="378731" cy="37873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8119521" y="2530300"/>
            <a:ext cx="598983" cy="613549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6055396" y="2530300"/>
            <a:ext cx="598983" cy="613549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6049753" y="2528026"/>
            <a:ext cx="598983" cy="613549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8124765" y="2528025"/>
            <a:ext cx="598983" cy="613549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557565" y="1739594"/>
            <a:ext cx="4806176" cy="22525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238799" y="2527687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4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828135" y="2545720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43600" y="2545720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968297" y="1651698"/>
            <a:ext cx="4046463" cy="2472276"/>
            <a:chOff x="968297" y="1629396"/>
            <a:chExt cx="4046463" cy="2472276"/>
          </a:xfrm>
        </p:grpSpPr>
        <p:pic>
          <p:nvPicPr>
            <p:cNvPr id="26" name="Picture 3" descr="F:\AAA-LÀM ẢNH SLIDE\Bai10-LT1-3c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48112" y="2313336"/>
              <a:ext cx="1104397" cy="1104397"/>
            </a:xfrm>
            <a:prstGeom prst="rect">
              <a:avLst/>
            </a:prstGeom>
            <a:noFill/>
          </p:spPr>
        </p:pic>
        <p:pic>
          <p:nvPicPr>
            <p:cNvPr id="27" name="Picture 3" descr="F:\AAA-LÀM ẢNH SLIDE\Bai10-LT1-3c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10363" y="2313336"/>
              <a:ext cx="1104397" cy="1104397"/>
            </a:xfrm>
            <a:prstGeom prst="rect">
              <a:avLst/>
            </a:prstGeom>
            <a:noFill/>
          </p:spPr>
        </p:pic>
        <p:grpSp>
          <p:nvGrpSpPr>
            <p:cNvPr id="30" name="Group 29"/>
            <p:cNvGrpSpPr/>
            <p:nvPr/>
          </p:nvGrpSpPr>
          <p:grpSpPr>
            <a:xfrm>
              <a:off x="968297" y="1629396"/>
              <a:ext cx="3234283" cy="2472276"/>
              <a:chOff x="1102109" y="1629396"/>
              <a:chExt cx="3234283" cy="2472276"/>
            </a:xfrm>
          </p:grpSpPr>
          <p:pic>
            <p:nvPicPr>
              <p:cNvPr id="4098" name="Picture 2" descr="F:\AAA-LÀM ẢNH SLIDE\Bai10-LT1-3c(1)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102109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4099" name="Picture 3" descr="F:\AAA-LÀM ẢNH SLIDE\Bai10-LT1-3c(2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231995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28" name="Picture 3" descr="F:\AAA-LÀM ẢNH SLIDE\Bai10-LT1-3c(2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231995" y="2997275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29" name="Picture 2" descr="F:\AAA-LÀM ẢNH SLIDE\Bai10-LT1-3c(1)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102109" y="2997275"/>
                <a:ext cx="1104397" cy="1104397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0474" y="1739594"/>
            <a:ext cx="473019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474" y="727826"/>
            <a:ext cx="1673352" cy="743806"/>
          </a:xfrm>
          <a:prstGeom prst="rect">
            <a:avLst/>
          </a:prstGeom>
          <a:noFill/>
        </p:spPr>
      </p:pic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8591233" y="4434840"/>
            <a:ext cx="378731" cy="37873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>
            <a:extLst>
              <a:ext uri="{FF2B5EF4-FFF2-40B4-BE49-F238E27FC236}">
                <a16:creationId xmlns:a16="http://schemas.microsoft.com/office/drawing/2014/main" id="{DB011B88-F99F-481A-84BF-2BFEE9A79EDF}"/>
              </a:ext>
            </a:extLst>
          </p:cNvPr>
          <p:cNvGrpSpPr/>
          <p:nvPr/>
        </p:nvGrpSpPr>
        <p:grpSpPr>
          <a:xfrm>
            <a:off x="7803419" y="1224884"/>
            <a:ext cx="598983" cy="613549"/>
            <a:chOff x="7632352" y="2681286"/>
            <a:chExt cx="405942" cy="415815"/>
          </a:xfrm>
        </p:grpSpPr>
        <p:sp>
          <p:nvSpPr>
            <p:cNvPr id="100" name="Rounded Rectangle 3">
              <a:extLst>
                <a:ext uri="{FF2B5EF4-FFF2-40B4-BE49-F238E27FC236}">
                  <a16:creationId xmlns:a16="http://schemas.microsoft.com/office/drawing/2014/main" id="{4901A325-25B4-46FA-997C-B1CF47328A0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EAF5F5CB-C006-4FE7-A69B-432FA834A2F7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C045B38-BBB1-41C0-9BA7-71725786FE0A}"/>
              </a:ext>
            </a:extLst>
          </p:cNvPr>
          <p:cNvGrpSpPr/>
          <p:nvPr/>
        </p:nvGrpSpPr>
        <p:grpSpPr>
          <a:xfrm>
            <a:off x="6596523" y="1221917"/>
            <a:ext cx="598983" cy="629345"/>
            <a:chOff x="7394492" y="1794566"/>
            <a:chExt cx="405942" cy="426520"/>
          </a:xfrm>
        </p:grpSpPr>
        <p:sp>
          <p:nvSpPr>
            <p:cNvPr id="103" name="Rounded Rectangle 3">
              <a:extLst>
                <a:ext uri="{FF2B5EF4-FFF2-40B4-BE49-F238E27FC236}">
                  <a16:creationId xmlns:a16="http://schemas.microsoft.com/office/drawing/2014/main" id="{05D6E38D-795C-4574-A321-FA10B1A1A4F0}"/>
                </a:ext>
              </a:extLst>
            </p:cNvPr>
            <p:cNvSpPr/>
            <p:nvPr/>
          </p:nvSpPr>
          <p:spPr>
            <a:xfrm>
              <a:off x="7394492" y="179456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Content Placeholder 2">
              <a:extLst>
                <a:ext uri="{FF2B5EF4-FFF2-40B4-BE49-F238E27FC236}">
                  <a16:creationId xmlns:a16="http://schemas.microsoft.com/office/drawing/2014/main" id="{39E4FE91-1C75-4EE4-8041-C9F24A8B734B}"/>
                </a:ext>
              </a:extLst>
            </p:cNvPr>
            <p:cNvSpPr txBox="1">
              <a:spLocks/>
            </p:cNvSpPr>
            <p:nvPr/>
          </p:nvSpPr>
          <p:spPr>
            <a:xfrm>
              <a:off x="7479370" y="1826172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D33BDC7-8F09-4414-9994-575339CC8487}"/>
              </a:ext>
            </a:extLst>
          </p:cNvPr>
          <p:cNvGrpSpPr/>
          <p:nvPr/>
        </p:nvGrpSpPr>
        <p:grpSpPr>
          <a:xfrm>
            <a:off x="6605455" y="1218433"/>
            <a:ext cx="598983" cy="613549"/>
            <a:chOff x="7632352" y="2681286"/>
            <a:chExt cx="405942" cy="415815"/>
          </a:xfrm>
        </p:grpSpPr>
        <p:sp>
          <p:nvSpPr>
            <p:cNvPr id="106" name="Rounded Rectangle 3">
              <a:extLst>
                <a:ext uri="{FF2B5EF4-FFF2-40B4-BE49-F238E27FC236}">
                  <a16:creationId xmlns:a16="http://schemas.microsoft.com/office/drawing/2014/main" id="{A1CEEC02-C064-402C-BE69-90D8C508756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157F46E5-8F4F-4F7A-B167-1E6403423BA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5F895B7-DC9F-40F6-A78A-13658D73133F}"/>
              </a:ext>
            </a:extLst>
          </p:cNvPr>
          <p:cNvGrpSpPr/>
          <p:nvPr/>
        </p:nvGrpSpPr>
        <p:grpSpPr>
          <a:xfrm>
            <a:off x="7814305" y="1223409"/>
            <a:ext cx="598983" cy="613549"/>
            <a:chOff x="7632352" y="2681286"/>
            <a:chExt cx="405942" cy="415815"/>
          </a:xfrm>
        </p:grpSpPr>
        <p:sp>
          <p:nvSpPr>
            <p:cNvPr id="109" name="Rounded Rectangle 3">
              <a:extLst>
                <a:ext uri="{FF2B5EF4-FFF2-40B4-BE49-F238E27FC236}">
                  <a16:creationId xmlns:a16="http://schemas.microsoft.com/office/drawing/2014/main" id="{7E2D5233-5B74-4EBC-BD85-A484092B995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68B454D0-46BC-4E4B-A437-96EACF43798E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11" name="Content Placeholder 2">
            <a:extLst>
              <a:ext uri="{FF2B5EF4-FFF2-40B4-BE49-F238E27FC236}">
                <a16:creationId xmlns:a16="http://schemas.microsoft.com/office/drawing/2014/main" id="{5815ED8E-5D5C-48CD-B2D7-5163862209D2}"/>
              </a:ext>
            </a:extLst>
          </p:cNvPr>
          <p:cNvSpPr txBox="1">
            <a:spLocks/>
          </p:cNvSpPr>
          <p:nvPr/>
        </p:nvSpPr>
        <p:spPr>
          <a:xfrm>
            <a:off x="25241" y="569626"/>
            <a:ext cx="473019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112" name="Rounded Rectangle 19">
            <a:extLst>
              <a:ext uri="{FF2B5EF4-FFF2-40B4-BE49-F238E27FC236}">
                <a16:creationId xmlns:a16="http://schemas.microsoft.com/office/drawing/2014/main" id="{D838877B-1E07-44DA-8A80-91B42929C45B}"/>
              </a:ext>
            </a:extLst>
          </p:cNvPr>
          <p:cNvSpPr/>
          <p:nvPr/>
        </p:nvSpPr>
        <p:spPr>
          <a:xfrm>
            <a:off x="450695" y="423609"/>
            <a:ext cx="4218883" cy="150997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9EAF0B8-85B7-4CEB-B146-569B5DBF87DA}"/>
              </a:ext>
            </a:extLst>
          </p:cNvPr>
          <p:cNvGrpSpPr/>
          <p:nvPr/>
        </p:nvGrpSpPr>
        <p:grpSpPr>
          <a:xfrm>
            <a:off x="385084" y="596857"/>
            <a:ext cx="1346752" cy="1163477"/>
            <a:chOff x="754733" y="2276883"/>
            <a:chExt cx="1601707" cy="1601707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9045803-A763-407C-9B0D-CA645C941FF9}"/>
                </a:ext>
              </a:extLst>
            </p:cNvPr>
            <p:cNvSpPr/>
            <p:nvPr/>
          </p:nvSpPr>
          <p:spPr>
            <a:xfrm>
              <a:off x="1483112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Picture 2" descr="F:\AAA-LÀM ẢNH SLIDE\Bai10-LT1-3a(1).png">
              <a:extLst>
                <a:ext uri="{FF2B5EF4-FFF2-40B4-BE49-F238E27FC236}">
                  <a16:creationId xmlns:a16="http://schemas.microsoft.com/office/drawing/2014/main" id="{544EDFE2-629B-4214-A832-1B4380FFD3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4733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48BB57A-C6D6-480E-90AA-1B2D97B09F59}"/>
              </a:ext>
            </a:extLst>
          </p:cNvPr>
          <p:cNvGrpSpPr/>
          <p:nvPr/>
        </p:nvGrpSpPr>
        <p:grpSpPr>
          <a:xfrm>
            <a:off x="3244204" y="552672"/>
            <a:ext cx="1226205" cy="1165284"/>
            <a:chOff x="4077812" y="2276883"/>
            <a:chExt cx="1601707" cy="1601707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0461E3E-53E4-4C0F-9188-F0ECBF8FE74C}"/>
                </a:ext>
              </a:extLst>
            </p:cNvPr>
            <p:cNvSpPr/>
            <p:nvPr/>
          </p:nvSpPr>
          <p:spPr>
            <a:xfrm>
              <a:off x="4795024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8" name="Picture 3" descr="F:\AAA-LÀM ẢNH SLIDE\Bai10-LT1-3a(2).png">
              <a:extLst>
                <a:ext uri="{FF2B5EF4-FFF2-40B4-BE49-F238E27FC236}">
                  <a16:creationId xmlns:a16="http://schemas.microsoft.com/office/drawing/2014/main" id="{1AF06C04-0850-4458-873C-931C7BA418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77812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06281DE-C895-4F00-ABD5-E53EF926B13C}"/>
              </a:ext>
            </a:extLst>
          </p:cNvPr>
          <p:cNvGrpSpPr/>
          <p:nvPr/>
        </p:nvGrpSpPr>
        <p:grpSpPr>
          <a:xfrm>
            <a:off x="1228363" y="525448"/>
            <a:ext cx="1397598" cy="1206362"/>
            <a:chOff x="1732329" y="2276883"/>
            <a:chExt cx="1601707" cy="1601707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88F57CA2-18BD-4EA8-AAF2-9AFED78C6C21}"/>
                </a:ext>
              </a:extLst>
            </p:cNvPr>
            <p:cNvSpPr/>
            <p:nvPr/>
          </p:nvSpPr>
          <p:spPr>
            <a:xfrm>
              <a:off x="2453268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1" name="Picture 2" descr="F:\AAA-LÀM ẢNH SLIDE\Bai10-LT1-3a(1).png">
              <a:extLst>
                <a:ext uri="{FF2B5EF4-FFF2-40B4-BE49-F238E27FC236}">
                  <a16:creationId xmlns:a16="http://schemas.microsoft.com/office/drawing/2014/main" id="{3033B174-BF36-4F57-B160-608CCE810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32329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7172D53-8306-4D01-B4DD-1FC866BE7260}"/>
              </a:ext>
            </a:extLst>
          </p:cNvPr>
          <p:cNvGrpSpPr/>
          <p:nvPr/>
        </p:nvGrpSpPr>
        <p:grpSpPr>
          <a:xfrm>
            <a:off x="2107075" y="604709"/>
            <a:ext cx="1346752" cy="1147771"/>
            <a:chOff x="2713642" y="2276883"/>
            <a:chExt cx="1601707" cy="1601707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D5FEE226-DA16-4E79-BFEB-4FC78E2F52BC}"/>
                </a:ext>
              </a:extLst>
            </p:cNvPr>
            <p:cNvSpPr/>
            <p:nvPr/>
          </p:nvSpPr>
          <p:spPr>
            <a:xfrm>
              <a:off x="3445727" y="3200400"/>
              <a:ext cx="144966" cy="1449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4" name="Picture 2" descr="F:\AAA-LÀM ẢNH SLIDE\Bai10-LT1-3a(1).png">
              <a:extLst>
                <a:ext uri="{FF2B5EF4-FFF2-40B4-BE49-F238E27FC236}">
                  <a16:creationId xmlns:a16="http://schemas.microsoft.com/office/drawing/2014/main" id="{7C704DCB-59C2-455E-9FEE-DD11FDCE5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13642" y="2276883"/>
              <a:ext cx="1601707" cy="1601707"/>
            </a:xfrm>
            <a:prstGeom prst="rect">
              <a:avLst/>
            </a:prstGeom>
            <a:noFill/>
          </p:spPr>
        </p:pic>
      </p:grp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F6E32413-95C0-496A-8445-CD6B850F8C59}"/>
              </a:ext>
            </a:extLst>
          </p:cNvPr>
          <p:cNvSpPr txBox="1">
            <a:spLocks/>
          </p:cNvSpPr>
          <p:nvPr/>
        </p:nvSpPr>
        <p:spPr>
          <a:xfrm>
            <a:off x="5533952" y="1245573"/>
            <a:ext cx="452702" cy="7306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3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D0B784A4-EA4F-4D4A-A2C4-0337DD15A039}"/>
              </a:ext>
            </a:extLst>
          </p:cNvPr>
          <p:cNvSpPr txBox="1">
            <a:spLocks/>
          </p:cNvSpPr>
          <p:nvPr/>
        </p:nvSpPr>
        <p:spPr>
          <a:xfrm>
            <a:off x="6043173" y="1249272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27" name="Content Placeholder 2">
            <a:extLst>
              <a:ext uri="{FF2B5EF4-FFF2-40B4-BE49-F238E27FC236}">
                <a16:creationId xmlns:a16="http://schemas.microsoft.com/office/drawing/2014/main" id="{0939BE1B-0872-4F40-A611-610E5E4EBF4E}"/>
              </a:ext>
            </a:extLst>
          </p:cNvPr>
          <p:cNvSpPr txBox="1">
            <a:spLocks/>
          </p:cNvSpPr>
          <p:nvPr/>
        </p:nvSpPr>
        <p:spPr>
          <a:xfrm>
            <a:off x="7329679" y="1309782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128" name="Picture 2" descr="C:\Users\TUAN\Downloads\Luyện tập 1.png">
            <a:extLst>
              <a:ext uri="{FF2B5EF4-FFF2-40B4-BE49-F238E27FC236}">
                <a16:creationId xmlns:a16="http://schemas.microsoft.com/office/drawing/2014/main" id="{C280FA50-CF70-4D74-96A5-CA06BA66A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93831"/>
            <a:ext cx="1673352" cy="743806"/>
          </a:xfrm>
          <a:prstGeom prst="rect">
            <a:avLst/>
          </a:prstGeom>
          <a:noFill/>
        </p:spPr>
      </p:pic>
      <p:sp>
        <p:nvSpPr>
          <p:cNvPr id="129" name="Action Button: Home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9F9F364-9E3E-422F-8AE0-61186B9B0F3B}"/>
              </a:ext>
            </a:extLst>
          </p:cNvPr>
          <p:cNvSpPr/>
          <p:nvPr/>
        </p:nvSpPr>
        <p:spPr>
          <a:xfrm>
            <a:off x="8591233" y="4434840"/>
            <a:ext cx="378731" cy="37873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0" name="Group 42">
            <a:extLst>
              <a:ext uri="{FF2B5EF4-FFF2-40B4-BE49-F238E27FC236}">
                <a16:creationId xmlns:a16="http://schemas.microsoft.com/office/drawing/2014/main" id="{F7B067BB-7208-4767-A57C-7D9796A7454B}"/>
              </a:ext>
            </a:extLst>
          </p:cNvPr>
          <p:cNvGrpSpPr/>
          <p:nvPr/>
        </p:nvGrpSpPr>
        <p:grpSpPr>
          <a:xfrm>
            <a:off x="7779255" y="2727292"/>
            <a:ext cx="598983" cy="613549"/>
            <a:chOff x="7632352" y="2681286"/>
            <a:chExt cx="405942" cy="415815"/>
          </a:xfrm>
        </p:grpSpPr>
        <p:sp>
          <p:nvSpPr>
            <p:cNvPr id="131" name="Rounded Rectangle 3">
              <a:extLst>
                <a:ext uri="{FF2B5EF4-FFF2-40B4-BE49-F238E27FC236}">
                  <a16:creationId xmlns:a16="http://schemas.microsoft.com/office/drawing/2014/main" id="{0F47AFAF-3A55-4803-841C-B40808F0BAD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C29F2CA0-8BAF-438C-8715-82627C4F9EA3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3" name="Group 45">
            <a:extLst>
              <a:ext uri="{FF2B5EF4-FFF2-40B4-BE49-F238E27FC236}">
                <a16:creationId xmlns:a16="http://schemas.microsoft.com/office/drawing/2014/main" id="{7BD87D64-DC26-400F-A24B-9822ECD5DDE6}"/>
              </a:ext>
            </a:extLst>
          </p:cNvPr>
          <p:cNvGrpSpPr/>
          <p:nvPr/>
        </p:nvGrpSpPr>
        <p:grpSpPr>
          <a:xfrm>
            <a:off x="6613284" y="2713618"/>
            <a:ext cx="598983" cy="613549"/>
            <a:chOff x="7632352" y="2681286"/>
            <a:chExt cx="405942" cy="415815"/>
          </a:xfrm>
        </p:grpSpPr>
        <p:sp>
          <p:nvSpPr>
            <p:cNvPr id="134" name="Rounded Rectangle 3">
              <a:extLst>
                <a:ext uri="{FF2B5EF4-FFF2-40B4-BE49-F238E27FC236}">
                  <a16:creationId xmlns:a16="http://schemas.microsoft.com/office/drawing/2014/main" id="{D961E6C0-69AA-42D9-8EA6-F068FCD4AC6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85DD39D1-D244-4F30-BC51-C77C9ECA2BC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6" name="Group 61">
            <a:extLst>
              <a:ext uri="{FF2B5EF4-FFF2-40B4-BE49-F238E27FC236}">
                <a16:creationId xmlns:a16="http://schemas.microsoft.com/office/drawing/2014/main" id="{3396F323-6F58-4726-B2E7-B8F50099C545}"/>
              </a:ext>
            </a:extLst>
          </p:cNvPr>
          <p:cNvGrpSpPr/>
          <p:nvPr/>
        </p:nvGrpSpPr>
        <p:grpSpPr>
          <a:xfrm>
            <a:off x="6620340" y="2694843"/>
            <a:ext cx="598983" cy="598984"/>
            <a:chOff x="7688048" y="2774502"/>
            <a:chExt cx="405942" cy="405944"/>
          </a:xfrm>
        </p:grpSpPr>
        <p:sp>
          <p:nvSpPr>
            <p:cNvPr id="137" name="Rounded Rectangle 3">
              <a:extLst>
                <a:ext uri="{FF2B5EF4-FFF2-40B4-BE49-F238E27FC236}">
                  <a16:creationId xmlns:a16="http://schemas.microsoft.com/office/drawing/2014/main" id="{32992D65-C0A9-4663-90A9-DC22C94E4053}"/>
                </a:ext>
              </a:extLst>
            </p:cNvPr>
            <p:cNvSpPr/>
            <p:nvPr/>
          </p:nvSpPr>
          <p:spPr>
            <a:xfrm>
              <a:off x="7688048" y="2774502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B8C2719E-941B-4311-9901-AC77879ADC89}"/>
                </a:ext>
              </a:extLst>
            </p:cNvPr>
            <p:cNvSpPr txBox="1">
              <a:spLocks/>
            </p:cNvSpPr>
            <p:nvPr/>
          </p:nvSpPr>
          <p:spPr>
            <a:xfrm>
              <a:off x="7802665" y="2778175"/>
              <a:ext cx="236184" cy="35254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39" name="Group 64">
            <a:extLst>
              <a:ext uri="{FF2B5EF4-FFF2-40B4-BE49-F238E27FC236}">
                <a16:creationId xmlns:a16="http://schemas.microsoft.com/office/drawing/2014/main" id="{547E4C1F-6136-4457-AF78-C203B3FF1E2E}"/>
              </a:ext>
            </a:extLst>
          </p:cNvPr>
          <p:cNvGrpSpPr/>
          <p:nvPr/>
        </p:nvGrpSpPr>
        <p:grpSpPr>
          <a:xfrm>
            <a:off x="7786311" y="2742171"/>
            <a:ext cx="616091" cy="598670"/>
            <a:chOff x="7632352" y="2681286"/>
            <a:chExt cx="405942" cy="415815"/>
          </a:xfrm>
        </p:grpSpPr>
        <p:sp>
          <p:nvSpPr>
            <p:cNvPr id="140" name="Rounded Rectangle 3">
              <a:extLst>
                <a:ext uri="{FF2B5EF4-FFF2-40B4-BE49-F238E27FC236}">
                  <a16:creationId xmlns:a16="http://schemas.microsoft.com/office/drawing/2014/main" id="{6CC1ACCC-D09B-4547-A394-7D6CBDCA1A3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FEB22696-2C1E-4B48-8BBC-33E8ECDB2EBA}"/>
                </a:ext>
              </a:extLst>
            </p:cNvPr>
            <p:cNvSpPr txBox="1">
              <a:spLocks/>
            </p:cNvSpPr>
            <p:nvPr/>
          </p:nvSpPr>
          <p:spPr>
            <a:xfrm>
              <a:off x="7724046" y="2704098"/>
              <a:ext cx="298232" cy="39300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42" name="Rounded Rectangle 19">
            <a:extLst>
              <a:ext uri="{FF2B5EF4-FFF2-40B4-BE49-F238E27FC236}">
                <a16:creationId xmlns:a16="http://schemas.microsoft.com/office/drawing/2014/main" id="{96772DA0-29B8-464A-80C5-095E0F0D73BF}"/>
              </a:ext>
            </a:extLst>
          </p:cNvPr>
          <p:cNvSpPr/>
          <p:nvPr/>
        </p:nvSpPr>
        <p:spPr>
          <a:xfrm>
            <a:off x="483292" y="1973976"/>
            <a:ext cx="4315550" cy="14886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02DEDCFC-2EC6-45DA-8B32-FB7910D6D9CD}"/>
              </a:ext>
            </a:extLst>
          </p:cNvPr>
          <p:cNvSpPr txBox="1">
            <a:spLocks/>
          </p:cNvSpPr>
          <p:nvPr/>
        </p:nvSpPr>
        <p:spPr>
          <a:xfrm>
            <a:off x="5562008" y="2783358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2</a:t>
            </a:r>
          </a:p>
        </p:txBody>
      </p:sp>
      <p:sp>
        <p:nvSpPr>
          <p:cNvPr id="144" name="Content Placeholder 2">
            <a:extLst>
              <a:ext uri="{FF2B5EF4-FFF2-40B4-BE49-F238E27FC236}">
                <a16:creationId xmlns:a16="http://schemas.microsoft.com/office/drawing/2014/main" id="{0F7D037D-78EA-4BE8-9AB8-2BB0346113FE}"/>
              </a:ext>
            </a:extLst>
          </p:cNvPr>
          <p:cNvSpPr txBox="1">
            <a:spLocks/>
          </p:cNvSpPr>
          <p:nvPr/>
        </p:nvSpPr>
        <p:spPr>
          <a:xfrm>
            <a:off x="6104282" y="2792614"/>
            <a:ext cx="403153" cy="62433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A705E156-E649-436E-A7DB-AE4FF19E6BA1}"/>
              </a:ext>
            </a:extLst>
          </p:cNvPr>
          <p:cNvSpPr txBox="1">
            <a:spLocks/>
          </p:cNvSpPr>
          <p:nvPr/>
        </p:nvSpPr>
        <p:spPr>
          <a:xfrm>
            <a:off x="7373915" y="2767700"/>
            <a:ext cx="348499" cy="60040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B894308-DC93-4E61-8260-2D7299BF213F}"/>
              </a:ext>
            </a:extLst>
          </p:cNvPr>
          <p:cNvGrpSpPr/>
          <p:nvPr/>
        </p:nvGrpSpPr>
        <p:grpSpPr>
          <a:xfrm>
            <a:off x="773945" y="1948510"/>
            <a:ext cx="1230208" cy="932542"/>
            <a:chOff x="1548238" y="1576041"/>
            <a:chExt cx="1488610" cy="1488610"/>
          </a:xfrm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3567C1C6-6464-4F4D-9813-6125AC55A58E}"/>
                </a:ext>
              </a:extLst>
            </p:cNvPr>
            <p:cNvSpPr/>
            <p:nvPr/>
          </p:nvSpPr>
          <p:spPr>
            <a:xfrm>
              <a:off x="2219093" y="22860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8" name="Picture 2" descr="F:\AAA-LÀM ẢNH SLIDE\Bai10-LT1-3b(1).png">
              <a:extLst>
                <a:ext uri="{FF2B5EF4-FFF2-40B4-BE49-F238E27FC236}">
                  <a16:creationId xmlns:a16="http://schemas.microsoft.com/office/drawing/2014/main" id="{8C870FE7-91EF-42FB-9DC3-CC32C2D17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48238" y="1576041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52F30D1-B507-4636-A302-30BBDB3D8ECB}"/>
              </a:ext>
            </a:extLst>
          </p:cNvPr>
          <p:cNvGrpSpPr/>
          <p:nvPr/>
        </p:nvGrpSpPr>
        <p:grpSpPr>
          <a:xfrm>
            <a:off x="673779" y="2539302"/>
            <a:ext cx="1244400" cy="1003258"/>
            <a:chOff x="723048" y="2618680"/>
            <a:chExt cx="1488610" cy="1488610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7CEE380-2233-4A3B-A71D-543D0D57FAF9}"/>
                </a:ext>
              </a:extLst>
            </p:cNvPr>
            <p:cNvSpPr/>
            <p:nvPr/>
          </p:nvSpPr>
          <p:spPr>
            <a:xfrm>
              <a:off x="1412488" y="33528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1" name="Picture 3" descr="F:\AAA-LÀM ẢNH SLIDE\Bai10-LT1-3b(2).png">
              <a:extLst>
                <a:ext uri="{FF2B5EF4-FFF2-40B4-BE49-F238E27FC236}">
                  <a16:creationId xmlns:a16="http://schemas.microsoft.com/office/drawing/2014/main" id="{CFD08F79-381C-40C1-B014-00DF3B5EE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23048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AEF1B722-D855-4CCB-B6A8-2ECD4EFC2069}"/>
              </a:ext>
            </a:extLst>
          </p:cNvPr>
          <p:cNvGrpSpPr/>
          <p:nvPr/>
        </p:nvGrpSpPr>
        <p:grpSpPr>
          <a:xfrm>
            <a:off x="1869828" y="2538990"/>
            <a:ext cx="1229962" cy="949064"/>
            <a:chOff x="2213596" y="2618680"/>
            <a:chExt cx="1488610" cy="1488610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B7001553-B59C-4570-A6F3-9F2299B3341A}"/>
                </a:ext>
              </a:extLst>
            </p:cNvPr>
            <p:cNvSpPr/>
            <p:nvPr/>
          </p:nvSpPr>
          <p:spPr>
            <a:xfrm>
              <a:off x="2925337" y="33713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4" name="Picture 3" descr="F:\AAA-LÀM ẢNH SLIDE\Bai10-LT1-3b(2).png">
              <a:extLst>
                <a:ext uri="{FF2B5EF4-FFF2-40B4-BE49-F238E27FC236}">
                  <a16:creationId xmlns:a16="http://schemas.microsoft.com/office/drawing/2014/main" id="{7AFADDD1-86C6-47D7-B3A6-A78CFCE26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13596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C1D0E956-FE30-4E25-8062-502AABA31EC2}"/>
              </a:ext>
            </a:extLst>
          </p:cNvPr>
          <p:cNvGrpSpPr/>
          <p:nvPr/>
        </p:nvGrpSpPr>
        <p:grpSpPr>
          <a:xfrm>
            <a:off x="3180789" y="2544696"/>
            <a:ext cx="1329485" cy="917891"/>
            <a:chOff x="3696710" y="2618680"/>
            <a:chExt cx="1488610" cy="1488610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7003DF31-7AE3-47E9-875D-C98D1B27D178}"/>
                </a:ext>
              </a:extLst>
            </p:cNvPr>
            <p:cNvSpPr/>
            <p:nvPr/>
          </p:nvSpPr>
          <p:spPr>
            <a:xfrm>
              <a:off x="4404732" y="3356517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7" name="Picture 3" descr="F:\AAA-LÀM ẢNH SLIDE\Bai10-LT1-3b(2).png">
              <a:extLst>
                <a:ext uri="{FF2B5EF4-FFF2-40B4-BE49-F238E27FC236}">
                  <a16:creationId xmlns:a16="http://schemas.microsoft.com/office/drawing/2014/main" id="{073B247E-EF42-4881-AA0F-5CBF8FDA2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696710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69458DA-0748-4061-8605-E1F1796FB018}"/>
              </a:ext>
            </a:extLst>
          </p:cNvPr>
          <p:cNvGrpSpPr/>
          <p:nvPr/>
        </p:nvGrpSpPr>
        <p:grpSpPr>
          <a:xfrm>
            <a:off x="2193935" y="2012845"/>
            <a:ext cx="1313690" cy="929722"/>
            <a:chOff x="3038788" y="1576041"/>
            <a:chExt cx="1488610" cy="1488610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39BB1150-1205-4ED2-9E0F-68B549363B6D}"/>
                </a:ext>
              </a:extLst>
            </p:cNvPr>
            <p:cNvSpPr/>
            <p:nvPr/>
          </p:nvSpPr>
          <p:spPr>
            <a:xfrm>
              <a:off x="3731942" y="23045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0" name="Picture 2" descr="F:\AAA-LÀM ẢNH SLIDE\Bai10-LT1-3b(1).png">
              <a:extLst>
                <a:ext uri="{FF2B5EF4-FFF2-40B4-BE49-F238E27FC236}">
                  <a16:creationId xmlns:a16="http://schemas.microsoft.com/office/drawing/2014/main" id="{4AB81448-F065-4DFD-8A5F-CEB61CF74F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38788" y="1576041"/>
              <a:ext cx="1488610" cy="1488610"/>
            </a:xfrm>
            <a:prstGeom prst="rect">
              <a:avLst/>
            </a:prstGeom>
            <a:noFill/>
          </p:spPr>
        </p:pic>
      </p:grpSp>
      <p:sp>
        <p:nvSpPr>
          <p:cNvPr id="161" name="Content Placeholder 2">
            <a:extLst>
              <a:ext uri="{FF2B5EF4-FFF2-40B4-BE49-F238E27FC236}">
                <a16:creationId xmlns:a16="http://schemas.microsoft.com/office/drawing/2014/main" id="{15EB9EDD-BF35-4BEF-9B47-A72E9C13F645}"/>
              </a:ext>
            </a:extLst>
          </p:cNvPr>
          <p:cNvSpPr txBox="1">
            <a:spLocks/>
          </p:cNvSpPr>
          <p:nvPr/>
        </p:nvSpPr>
        <p:spPr>
          <a:xfrm>
            <a:off x="128786" y="2090559"/>
            <a:ext cx="473019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162" name="Action Button: Home 3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BD73E6E-0AEA-4158-9B08-73185FD3F3D1}"/>
              </a:ext>
            </a:extLst>
          </p:cNvPr>
          <p:cNvSpPr/>
          <p:nvPr/>
        </p:nvSpPr>
        <p:spPr>
          <a:xfrm>
            <a:off x="8743633" y="4587240"/>
            <a:ext cx="378731" cy="37873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3" name="Group 42">
            <a:extLst>
              <a:ext uri="{FF2B5EF4-FFF2-40B4-BE49-F238E27FC236}">
                <a16:creationId xmlns:a16="http://schemas.microsoft.com/office/drawing/2014/main" id="{61E8BF79-01B0-4472-8C14-40CFBC923C76}"/>
              </a:ext>
            </a:extLst>
          </p:cNvPr>
          <p:cNvGrpSpPr/>
          <p:nvPr/>
        </p:nvGrpSpPr>
        <p:grpSpPr>
          <a:xfrm>
            <a:off x="7779254" y="4010656"/>
            <a:ext cx="598983" cy="613549"/>
            <a:chOff x="7632352" y="2681286"/>
            <a:chExt cx="405942" cy="415815"/>
          </a:xfrm>
        </p:grpSpPr>
        <p:sp>
          <p:nvSpPr>
            <p:cNvPr id="164" name="Rounded Rectangle 3">
              <a:extLst>
                <a:ext uri="{FF2B5EF4-FFF2-40B4-BE49-F238E27FC236}">
                  <a16:creationId xmlns:a16="http://schemas.microsoft.com/office/drawing/2014/main" id="{9AA60BC2-7834-44CF-B26B-9DCC6A732E2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E8F55CB9-0CA9-4A94-B444-E69132E92FCB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66" name="Group 45">
            <a:extLst>
              <a:ext uri="{FF2B5EF4-FFF2-40B4-BE49-F238E27FC236}">
                <a16:creationId xmlns:a16="http://schemas.microsoft.com/office/drawing/2014/main" id="{05863822-71CA-4B5F-9448-E5B3CFDA64CE}"/>
              </a:ext>
            </a:extLst>
          </p:cNvPr>
          <p:cNvGrpSpPr/>
          <p:nvPr/>
        </p:nvGrpSpPr>
        <p:grpSpPr>
          <a:xfrm>
            <a:off x="5400226" y="4010656"/>
            <a:ext cx="598983" cy="613549"/>
            <a:chOff x="7632352" y="2681286"/>
            <a:chExt cx="405942" cy="415815"/>
          </a:xfrm>
        </p:grpSpPr>
        <p:sp>
          <p:nvSpPr>
            <p:cNvPr id="167" name="Rounded Rectangle 3">
              <a:extLst>
                <a:ext uri="{FF2B5EF4-FFF2-40B4-BE49-F238E27FC236}">
                  <a16:creationId xmlns:a16="http://schemas.microsoft.com/office/drawing/2014/main" id="{EC91D8C1-FF88-486B-B0B4-A7A1EF056F7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Content Placeholder 2">
              <a:extLst>
                <a:ext uri="{FF2B5EF4-FFF2-40B4-BE49-F238E27FC236}">
                  <a16:creationId xmlns:a16="http://schemas.microsoft.com/office/drawing/2014/main" id="{8358F1E1-DD71-4926-85E4-985E344E352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69" name="Group 61">
            <a:extLst>
              <a:ext uri="{FF2B5EF4-FFF2-40B4-BE49-F238E27FC236}">
                <a16:creationId xmlns:a16="http://schemas.microsoft.com/office/drawing/2014/main" id="{845E6BC0-7872-4ACE-977A-C6B7C2564BAF}"/>
              </a:ext>
            </a:extLst>
          </p:cNvPr>
          <p:cNvGrpSpPr/>
          <p:nvPr/>
        </p:nvGrpSpPr>
        <p:grpSpPr>
          <a:xfrm>
            <a:off x="5387671" y="4010656"/>
            <a:ext cx="598983" cy="598984"/>
            <a:chOff x="7018046" y="3410871"/>
            <a:chExt cx="405942" cy="405944"/>
          </a:xfrm>
        </p:grpSpPr>
        <p:sp>
          <p:nvSpPr>
            <p:cNvPr id="170" name="Rounded Rectangle 3">
              <a:extLst>
                <a:ext uri="{FF2B5EF4-FFF2-40B4-BE49-F238E27FC236}">
                  <a16:creationId xmlns:a16="http://schemas.microsoft.com/office/drawing/2014/main" id="{79B819A6-2440-4ABA-8469-775EC0442143}"/>
                </a:ext>
              </a:extLst>
            </p:cNvPr>
            <p:cNvSpPr/>
            <p:nvPr/>
          </p:nvSpPr>
          <p:spPr>
            <a:xfrm>
              <a:off x="7018046" y="3410871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Content Placeholder 2">
              <a:extLst>
                <a:ext uri="{FF2B5EF4-FFF2-40B4-BE49-F238E27FC236}">
                  <a16:creationId xmlns:a16="http://schemas.microsoft.com/office/drawing/2014/main" id="{EB9B4068-5F52-4854-B996-9C52A8B1026C}"/>
                </a:ext>
              </a:extLst>
            </p:cNvPr>
            <p:cNvSpPr txBox="1">
              <a:spLocks/>
            </p:cNvSpPr>
            <p:nvPr/>
          </p:nvSpPr>
          <p:spPr>
            <a:xfrm>
              <a:off x="7109463" y="3418762"/>
              <a:ext cx="236184" cy="356226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72" name="Group 64">
            <a:extLst>
              <a:ext uri="{FF2B5EF4-FFF2-40B4-BE49-F238E27FC236}">
                <a16:creationId xmlns:a16="http://schemas.microsoft.com/office/drawing/2014/main" id="{F3DCAA47-6DDF-4C2A-8584-4229768C8019}"/>
              </a:ext>
            </a:extLst>
          </p:cNvPr>
          <p:cNvGrpSpPr/>
          <p:nvPr/>
        </p:nvGrpSpPr>
        <p:grpSpPr>
          <a:xfrm>
            <a:off x="7779111" y="4003373"/>
            <a:ext cx="598983" cy="613549"/>
            <a:chOff x="7632352" y="2681286"/>
            <a:chExt cx="405942" cy="415815"/>
          </a:xfrm>
        </p:grpSpPr>
        <p:sp>
          <p:nvSpPr>
            <p:cNvPr id="173" name="Rounded Rectangle 3">
              <a:extLst>
                <a:ext uri="{FF2B5EF4-FFF2-40B4-BE49-F238E27FC236}">
                  <a16:creationId xmlns:a16="http://schemas.microsoft.com/office/drawing/2014/main" id="{45E78DFB-0242-4FCD-B8A0-9C3D133F35A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Content Placeholder 2">
              <a:extLst>
                <a:ext uri="{FF2B5EF4-FFF2-40B4-BE49-F238E27FC236}">
                  <a16:creationId xmlns:a16="http://schemas.microsoft.com/office/drawing/2014/main" id="{A94074BA-1287-47F4-B44A-17D45140BEC7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175" name="Rounded Rectangle 19">
            <a:extLst>
              <a:ext uri="{FF2B5EF4-FFF2-40B4-BE49-F238E27FC236}">
                <a16:creationId xmlns:a16="http://schemas.microsoft.com/office/drawing/2014/main" id="{07E68CFD-58D1-43D8-B62E-02D8C286B370}"/>
              </a:ext>
            </a:extLst>
          </p:cNvPr>
          <p:cNvSpPr/>
          <p:nvPr/>
        </p:nvSpPr>
        <p:spPr>
          <a:xfrm>
            <a:off x="483292" y="3474418"/>
            <a:ext cx="4331690" cy="15227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Content Placeholder 2">
            <a:extLst>
              <a:ext uri="{FF2B5EF4-FFF2-40B4-BE49-F238E27FC236}">
                <a16:creationId xmlns:a16="http://schemas.microsoft.com/office/drawing/2014/main" id="{ECC4CC2C-01C9-477C-B4FF-0A211D6E1F7D}"/>
              </a:ext>
            </a:extLst>
          </p:cNvPr>
          <p:cNvSpPr txBox="1">
            <a:spLocks/>
          </p:cNvSpPr>
          <p:nvPr/>
        </p:nvSpPr>
        <p:spPr>
          <a:xfrm>
            <a:off x="6708342" y="4075374"/>
            <a:ext cx="348499" cy="59898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4</a:t>
            </a:r>
          </a:p>
        </p:txBody>
      </p:sp>
      <p:sp>
        <p:nvSpPr>
          <p:cNvPr id="177" name="Content Placeholder 2">
            <a:extLst>
              <a:ext uri="{FF2B5EF4-FFF2-40B4-BE49-F238E27FC236}">
                <a16:creationId xmlns:a16="http://schemas.microsoft.com/office/drawing/2014/main" id="{ADFB817D-DDB0-41C7-AAE1-D1DC2BFAA24D}"/>
              </a:ext>
            </a:extLst>
          </p:cNvPr>
          <p:cNvSpPr txBox="1">
            <a:spLocks/>
          </p:cNvSpPr>
          <p:nvPr/>
        </p:nvSpPr>
        <p:spPr>
          <a:xfrm>
            <a:off x="6127243" y="4062046"/>
            <a:ext cx="348212" cy="6310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8" name="Content Placeholder 2">
            <a:extLst>
              <a:ext uri="{FF2B5EF4-FFF2-40B4-BE49-F238E27FC236}">
                <a16:creationId xmlns:a16="http://schemas.microsoft.com/office/drawing/2014/main" id="{01254DD7-4D0C-49CD-8556-227EF52F4DEE}"/>
              </a:ext>
            </a:extLst>
          </p:cNvPr>
          <p:cNvSpPr txBox="1">
            <a:spLocks/>
          </p:cNvSpPr>
          <p:nvPr/>
        </p:nvSpPr>
        <p:spPr>
          <a:xfrm>
            <a:off x="7279251" y="4143485"/>
            <a:ext cx="348499" cy="582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FB41372B-1F31-4358-874B-2DA5C5892DCC}"/>
              </a:ext>
            </a:extLst>
          </p:cNvPr>
          <p:cNvGrpSpPr/>
          <p:nvPr/>
        </p:nvGrpSpPr>
        <p:grpSpPr>
          <a:xfrm>
            <a:off x="897008" y="3558797"/>
            <a:ext cx="3121789" cy="1432417"/>
            <a:chOff x="968297" y="1629396"/>
            <a:chExt cx="4046463" cy="2472276"/>
          </a:xfrm>
        </p:grpSpPr>
        <p:pic>
          <p:nvPicPr>
            <p:cNvPr id="180" name="Picture 3" descr="F:\AAA-LÀM ẢNH SLIDE\Bai10-LT1-3c(2).png">
              <a:extLst>
                <a:ext uri="{FF2B5EF4-FFF2-40B4-BE49-F238E27FC236}">
                  <a16:creationId xmlns:a16="http://schemas.microsoft.com/office/drawing/2014/main" id="{1886E84D-4DB1-4C71-AFAF-D980199A5B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048112" y="2313336"/>
              <a:ext cx="1104397" cy="1104397"/>
            </a:xfrm>
            <a:prstGeom prst="rect">
              <a:avLst/>
            </a:prstGeom>
            <a:noFill/>
          </p:spPr>
        </p:pic>
        <p:pic>
          <p:nvPicPr>
            <p:cNvPr id="181" name="Picture 3" descr="F:\AAA-LÀM ẢNH SLIDE\Bai10-LT1-3c(2).png">
              <a:extLst>
                <a:ext uri="{FF2B5EF4-FFF2-40B4-BE49-F238E27FC236}">
                  <a16:creationId xmlns:a16="http://schemas.microsoft.com/office/drawing/2014/main" id="{88863E4C-FB86-4CA5-8E96-F55385D11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10363" y="2313336"/>
              <a:ext cx="1104397" cy="1104397"/>
            </a:xfrm>
            <a:prstGeom prst="rect">
              <a:avLst/>
            </a:prstGeom>
            <a:noFill/>
          </p:spPr>
        </p:pic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676E5CE-E8DC-4D08-8C54-DB3E7E797D56}"/>
                </a:ext>
              </a:extLst>
            </p:cNvPr>
            <p:cNvGrpSpPr/>
            <p:nvPr/>
          </p:nvGrpSpPr>
          <p:grpSpPr>
            <a:xfrm>
              <a:off x="968297" y="1629396"/>
              <a:ext cx="3234283" cy="2472276"/>
              <a:chOff x="1102109" y="1629396"/>
              <a:chExt cx="3234283" cy="2472276"/>
            </a:xfrm>
          </p:grpSpPr>
          <p:pic>
            <p:nvPicPr>
              <p:cNvPr id="183" name="Picture 2" descr="F:\AAA-LÀM ẢNH SLIDE\Bai10-LT1-3c(1).png">
                <a:extLst>
                  <a:ext uri="{FF2B5EF4-FFF2-40B4-BE49-F238E27FC236}">
                    <a16:creationId xmlns:a16="http://schemas.microsoft.com/office/drawing/2014/main" id="{D3ED8385-8237-4B41-B331-68E0DE8A2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102109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184" name="Picture 3" descr="F:\AAA-LÀM ẢNH SLIDE\Bai10-LT1-3c(2).png">
                <a:extLst>
                  <a:ext uri="{FF2B5EF4-FFF2-40B4-BE49-F238E27FC236}">
                    <a16:creationId xmlns:a16="http://schemas.microsoft.com/office/drawing/2014/main" id="{6CC21813-914E-42AA-9FD7-26AEBCAE79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231995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185" name="Picture 3" descr="F:\AAA-LÀM ẢNH SLIDE\Bai10-LT1-3c(2).png">
                <a:extLst>
                  <a:ext uri="{FF2B5EF4-FFF2-40B4-BE49-F238E27FC236}">
                    <a16:creationId xmlns:a16="http://schemas.microsoft.com/office/drawing/2014/main" id="{9F567A6C-9C60-4927-91A1-C61EBBAEE8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231995" y="2997275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186" name="Picture 2" descr="F:\AAA-LÀM ẢNH SLIDE\Bai10-LT1-3c(1).png">
                <a:extLst>
                  <a:ext uri="{FF2B5EF4-FFF2-40B4-BE49-F238E27FC236}">
                    <a16:creationId xmlns:a16="http://schemas.microsoft.com/office/drawing/2014/main" id="{322F1BFE-F633-49E4-9822-79BD629418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102109" y="2997275"/>
                <a:ext cx="1104397" cy="1104397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87" name="Content Placeholder 2">
            <a:extLst>
              <a:ext uri="{FF2B5EF4-FFF2-40B4-BE49-F238E27FC236}">
                <a16:creationId xmlns:a16="http://schemas.microsoft.com/office/drawing/2014/main" id="{5E3BD134-0B7B-4770-8297-31D3121B6F87}"/>
              </a:ext>
            </a:extLst>
          </p:cNvPr>
          <p:cNvSpPr txBox="1">
            <a:spLocks/>
          </p:cNvSpPr>
          <p:nvPr/>
        </p:nvSpPr>
        <p:spPr>
          <a:xfrm>
            <a:off x="195378" y="3650670"/>
            <a:ext cx="473019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sp>
        <p:nvSpPr>
          <p:cNvPr id="188" name="Action Button: Home 3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B533B4A-8AE1-4234-B1E4-41F0DF8CD206}"/>
              </a:ext>
            </a:extLst>
          </p:cNvPr>
          <p:cNvSpPr/>
          <p:nvPr/>
        </p:nvSpPr>
        <p:spPr>
          <a:xfrm>
            <a:off x="8848139" y="4818541"/>
            <a:ext cx="378731" cy="37873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69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11097</TotalTime>
  <Words>154</Words>
  <Application>Microsoft Office PowerPoint</Application>
  <PresentationFormat>Custom</PresentationFormat>
  <Paragraphs>114</Paragraphs>
  <Slides>10</Slides>
  <Notes>0</Notes>
  <HiddenSlides>3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Calibri</vt:lpstr>
      <vt:lpstr>Lato</vt:lpstr>
      <vt:lpstr>Times New Roman</vt:lpstr>
      <vt:lpstr>AvantGarde</vt:lpstr>
      <vt:lpstr>Calibri Light</vt:lpstr>
      <vt:lpstr>Lato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Administrator</cp:lastModifiedBy>
  <cp:revision>324</cp:revision>
  <dcterms:created xsi:type="dcterms:W3CDTF">2020-02-21T03:04:01Z</dcterms:created>
  <dcterms:modified xsi:type="dcterms:W3CDTF">2024-11-06T14:10:27Z</dcterms:modified>
</cp:coreProperties>
</file>