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28" r:id="rId4"/>
    <p:sldId id="429" r:id="rId5"/>
    <p:sldId id="413" r:id="rId6"/>
    <p:sldId id="414" r:id="rId7"/>
    <p:sldId id="424" r:id="rId8"/>
    <p:sldId id="436" r:id="rId9"/>
    <p:sldId id="418" r:id="rId10"/>
    <p:sldId id="430" r:id="rId11"/>
    <p:sldId id="431" r:id="rId12"/>
    <p:sldId id="432" r:id="rId13"/>
    <p:sldId id="420" r:id="rId14"/>
    <p:sldId id="437" r:id="rId15"/>
  </p:sldIdLst>
  <p:sldSz cx="16002000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0" d="100"/>
          <a:sy n="50" d="100"/>
        </p:scale>
        <p:origin x="612" y="44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5305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5"/>
            <a:ext cx="36004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5"/>
            <a:ext cx="105346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8" y="5875867"/>
            <a:ext cx="136017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8" y="3875618"/>
            <a:ext cx="13601700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7"/>
            <a:ext cx="7070329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3"/>
            <a:ext cx="7070329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5" y="2046817"/>
            <a:ext cx="7073106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5" y="2899833"/>
            <a:ext cx="7073106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364067"/>
            <a:ext cx="5264548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7" y="364067"/>
            <a:ext cx="894556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1" y="1913467"/>
            <a:ext cx="5264548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0"/>
            <a:ext cx="9601200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3"/>
            <a:ext cx="9601200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1"/>
            <a:ext cx="9601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366713"/>
            <a:ext cx="1440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133600"/>
            <a:ext cx="14401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8326438"/>
            <a:ext cx="5067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43250" y="723900"/>
            <a:ext cx="98679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Stencil" panose="040409050D0802020404" pitchFamily="82" charset="0"/>
              </a:rPr>
              <a:t>TRƯỜNG TIỂU HỌC TIÊN THANH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443538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36850" y="4343400"/>
            <a:ext cx="107442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MOÂN TIEÁNG VIEÄT LÔÙP 1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46: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ac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aêc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aâc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itchFamily="34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38400" y="2057400"/>
            <a:ext cx="1127760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736850" y="5964238"/>
            <a:ext cx="8686800" cy="15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Giáo</a:t>
            </a:r>
            <a:r>
              <a:rPr lang="en-US" altLang="en-US" sz="3200" b="1" i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viên</a:t>
            </a:r>
            <a:r>
              <a:rPr lang="en-US" altLang="en-US" sz="3200" b="1" i="1" dirty="0">
                <a:solidFill>
                  <a:srgbClr val="FF0066"/>
                </a:solidFill>
                <a:latin typeface="HP001 5 hàng" panose="020B0603050302020204" pitchFamily="34" charset="0"/>
              </a:rPr>
              <a:t>: </a:t>
            </a:r>
            <a:r>
              <a:rPr lang="en-US" altLang="en-US" sz="3200" b="1" i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Hoàng</a:t>
            </a:r>
            <a:r>
              <a:rPr lang="en-US" altLang="en-US" sz="3200" b="1" i="1" dirty="0">
                <a:solidFill>
                  <a:srgbClr val="FF0066"/>
                </a:solidFill>
                <a:latin typeface="HP001 5 hàng" panose="020B0603050302020204" pitchFamily="34" charset="0"/>
              </a:rPr>
              <a:t> Thu </a:t>
            </a:r>
            <a:r>
              <a:rPr lang="en-US" altLang="en-US" sz="3200" b="1" i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Hà</a:t>
            </a:r>
            <a:endParaRPr lang="en-US" altLang="en-US" sz="3200" b="1" i="1" dirty="0">
              <a:solidFill>
                <a:srgbClr val="FF0066"/>
              </a:solidFill>
              <a:latin typeface="HP001 5 hàng" panose="020B060305030202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Lớp</a:t>
            </a:r>
            <a:r>
              <a:rPr lang="en-US" altLang="en-US" sz="3200" b="1" i="1" dirty="0">
                <a:solidFill>
                  <a:srgbClr val="FF0066"/>
                </a:solidFill>
                <a:latin typeface="HP001 5 hàng" panose="020B0603050302020204" pitchFamily="34" charset="0"/>
              </a:rPr>
              <a:t>:  1A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5964238"/>
            <a:ext cx="552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6325" y="354013"/>
            <a:ext cx="2081213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3357" y="434181"/>
            <a:ext cx="20891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316538" y="1447800"/>
            <a:ext cx="5884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09550" y="984250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49149" y="4821984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47_ ac ăc â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5861" end="220474.67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203200"/>
            <a:ext cx="15501938" cy="87422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400050" y="-79726"/>
            <a:ext cx="6223460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12384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47_ ac ăc â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77444" end="203754.67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203200"/>
            <a:ext cx="15501938" cy="87422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400050" y="-79726"/>
            <a:ext cx="6223460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16370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47_ ac ăc â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031" end="190506.67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203200"/>
            <a:ext cx="15501938" cy="87422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400050" y="-79726"/>
            <a:ext cx="6223460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9004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5917" y="6781800"/>
            <a:ext cx="14626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   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Neáu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leân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Taây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Baéc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baïn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haõy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ñeán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Sa Pa.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Vaøo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muøa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heø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moãi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ngaøy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ôû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ñaây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nhö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boán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muøa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. Sa Pa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Thaùc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Baïc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Caàu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Maây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caùc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baûn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Taû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Van,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Taû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Phìn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Sín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Chaûi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39228" y="149572"/>
            <a:ext cx="7198381" cy="1770073"/>
            <a:chOff x="4539228" y="210532"/>
            <a:chExt cx="7198381" cy="1770073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210532"/>
              <a:ext cx="7198381" cy="1770073"/>
              <a:chOff x="4539228" y="210532"/>
              <a:chExt cx="7198381" cy="177007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39228" y="210532"/>
                <a:ext cx="71983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Thứ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hai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ngày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18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tháng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11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năm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2024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1" t="24574" r="6208" b="38772"/>
          <a:stretch/>
        </p:blipFill>
        <p:spPr bwMode="auto">
          <a:xfrm>
            <a:off x="2970172" y="1919645"/>
            <a:ext cx="9770467" cy="478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366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769443"/>
              </p:ext>
            </p:extLst>
          </p:nvPr>
        </p:nvGraphicFramePr>
        <p:xfrm>
          <a:off x="5485205" y="2819400"/>
          <a:ext cx="5266196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96673"/>
            <a:ext cx="1439698" cy="749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48761" y="1869568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7135" y="2819400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895" y="2819400"/>
            <a:ext cx="694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1165" y="3906934"/>
            <a:ext cx="1462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93080" y="682142"/>
            <a:ext cx="4423737" cy="1237503"/>
            <a:chOff x="5593080" y="743102"/>
            <a:chExt cx="4423737" cy="1237503"/>
          </a:xfrm>
        </p:grpSpPr>
        <p:grpSp>
          <p:nvGrpSpPr>
            <p:cNvPr id="23" name="Group 22"/>
            <p:cNvGrpSpPr/>
            <p:nvPr/>
          </p:nvGrpSpPr>
          <p:grpSpPr>
            <a:xfrm>
              <a:off x="5593080" y="743102"/>
              <a:ext cx="4423737" cy="1237503"/>
              <a:chOff x="5593080" y="743102"/>
              <a:chExt cx="4423737" cy="123750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76400" y="5021759"/>
            <a:ext cx="1090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5021759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nhaïc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5021759"/>
            <a:ext cx="1487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maëc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7200" y="5021758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nhaéc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19003" y="5021757"/>
            <a:ext cx="1332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gaác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17451" y="5021756"/>
            <a:ext cx="1470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giaác</a:t>
            </a:r>
            <a:endParaRPr lang="en-US" sz="4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1828800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800" y="1828800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9228" y="149572"/>
            <a:ext cx="7351693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800" y="5867400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baùc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só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2202" y="5882640"/>
            <a:ext cx="2419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maéc aùo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877123" y="5867401"/>
            <a:ext cx="2618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gaác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6715542"/>
            <a:ext cx="15316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Neáu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leân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Baéc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baïn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haõy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ñeán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Sa Pa.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muøa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heø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moãi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ngaøy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ôû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nhö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boán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muøa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. Sa Pa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Thaùc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Baïc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Caàu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Maây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coù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caùc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baûn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Taû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Van,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Taû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Phìn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Sín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Chaûi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770550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1" y="6926759"/>
            <a:ext cx="2667000" cy="769441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rPr>
              <a:t>ngoâi sao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43001" y="3279459"/>
            <a:ext cx="2667000" cy="769441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rPr>
              <a:t>khaâu vaù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29200" y="3288729"/>
            <a:ext cx="2667000" cy="76944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rPr>
              <a:t>vui veû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05400" y="6926759"/>
            <a:ext cx="2667000" cy="769441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rPr>
              <a:t>möu trí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007725" y="5159886"/>
            <a:ext cx="2667000" cy="769441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rPr>
              <a:t>keâu goïi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615647" y="935206"/>
            <a:ext cx="4459875" cy="1251807"/>
            <a:chOff x="5674725" y="996166"/>
            <a:chExt cx="4459875" cy="1251807"/>
          </a:xfrm>
        </p:grpSpPr>
        <p:grpSp>
          <p:nvGrpSpPr>
            <p:cNvPr id="33" name="Group 32"/>
            <p:cNvGrpSpPr/>
            <p:nvPr/>
          </p:nvGrpSpPr>
          <p:grpSpPr>
            <a:xfrm>
              <a:off x="5674725" y="996166"/>
              <a:ext cx="4459875" cy="1251807"/>
              <a:chOff x="5674725" y="996166"/>
              <a:chExt cx="4459875" cy="125180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674725" y="1601642"/>
                <a:ext cx="44598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TROØ CHÔI HAÙI QUAÛ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39775" y="996166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34" name="Straight Connector 33"/>
            <p:cNvCxnSpPr>
              <a:cxnSpLocks/>
            </p:cNvCxnSpPr>
            <p:nvPr/>
          </p:nvCxnSpPr>
          <p:spPr>
            <a:xfrm>
              <a:off x="6775121" y="1491754"/>
              <a:ext cx="2146958" cy="7182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3709" r="12407" b="7200"/>
          <a:stretch/>
        </p:blipFill>
        <p:spPr>
          <a:xfrm>
            <a:off x="13022761" y="6288652"/>
            <a:ext cx="2141220" cy="2240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12" y="6231287"/>
            <a:ext cx="2218588" cy="2297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3823" r="8800" b="12978"/>
          <a:stretch/>
        </p:blipFill>
        <p:spPr>
          <a:xfrm>
            <a:off x="11201400" y="4412290"/>
            <a:ext cx="2259185" cy="2032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/>
          <a:stretch/>
        </p:blipFill>
        <p:spPr>
          <a:xfrm>
            <a:off x="13068481" y="2209800"/>
            <a:ext cx="2596917" cy="195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74" y="2492919"/>
            <a:ext cx="2291064" cy="170482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51237" y="8499533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cam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80384" y="4197740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maän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05424" y="6372868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na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457654" y="415376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oåi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270962" y="848496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Quaû taùo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9228" y="149572"/>
            <a:ext cx="7198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2024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8" grpId="0" animBg="1"/>
      <p:bldP spid="31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50031" y="7802268"/>
            <a:ext cx="17102138" cy="943848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Taây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Baéc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ruoäng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baäc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thang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thaùc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nöôùc</a:t>
            </a: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00350" y="7823200"/>
            <a:ext cx="900113" cy="1091375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endParaRPr lang="en-US" sz="6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037" y="5341930"/>
            <a:ext cx="2500313" cy="1107996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endParaRPr lang="en-US" sz="6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8301037" y="3454400"/>
            <a:ext cx="700088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0701" tIns="60350" rIns="120701" bIns="60350"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3700" dirty="0">
                <a:latin typeface="VNI-Avo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501687" y="5723767"/>
            <a:ext cx="1872762" cy="1107996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endParaRPr lang="en-US" sz="6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01375" y="5633998"/>
            <a:ext cx="1872762" cy="1107996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endParaRPr lang="en-US" sz="6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83996" y="7793752"/>
            <a:ext cx="1572724" cy="943848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aâc</a:t>
            </a:r>
            <a:endParaRPr lang="en-US" sz="5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3175" y="7810664"/>
            <a:ext cx="1269930" cy="943848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53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aêc</a:t>
            </a:r>
            <a:endParaRPr lang="en-US" sz="5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74899" y="7810924"/>
            <a:ext cx="1250156" cy="943848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53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" y="152400"/>
            <a:ext cx="15244763" cy="73978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4800" y="533400"/>
            <a:ext cx="10529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18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11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299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  Trang Sổ Lập Kế Hoạch, Adobe Illustrator, Tã Vải, Hình Nền, Tranh, Manualidades"/>
          <p:cNvSpPr>
            <a:spLocks noChangeAspect="1" noChangeArrowheads="1"/>
          </p:cNvSpPr>
          <p:nvPr/>
        </p:nvSpPr>
        <p:spPr bwMode="auto">
          <a:xfrm>
            <a:off x="2204442" y="-192617"/>
            <a:ext cx="40005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0701" tIns="60350" rIns="120701" bIns="6035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0"/>
            <a:ext cx="15601950" cy="89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4848" y="637973"/>
            <a:ext cx="6300788" cy="1354217"/>
          </a:xfrm>
          <a:prstGeom prst="rect">
            <a:avLst/>
          </a:prstGeom>
          <a:noFill/>
        </p:spPr>
        <p:txBody>
          <a:bodyPr wrap="square" lIns="120701" tIns="60350" rIns="120701" bIns="603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7900" b="1" dirty="0" err="1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79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46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2705" y="1977500"/>
            <a:ext cx="5985074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ac   </a:t>
            </a:r>
            <a:r>
              <a:rPr lang="en-US" sz="71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aêc</a:t>
            </a: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71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aâc</a:t>
            </a:r>
            <a:endParaRPr lang="en-US" sz="71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19768" y="1973139"/>
            <a:ext cx="1156589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9453" y="1976049"/>
            <a:ext cx="1156589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0" y="1977500"/>
            <a:ext cx="1234379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1308" y="1982357"/>
            <a:ext cx="1156589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00115" y="1982357"/>
            <a:ext cx="1183488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</a:t>
            </a:r>
            <a:endParaRPr lang="en-US" sz="71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0993" y="1967803"/>
            <a:ext cx="970553" cy="1231107"/>
          </a:xfrm>
          <a:prstGeom prst="rect">
            <a:avLst/>
          </a:prstGeom>
        </p:spPr>
        <p:txBody>
          <a:bodyPr wrap="square" lIns="120701" tIns="60350" rIns="120701" bIns="60350">
            <a:spAutoFit/>
          </a:bodyPr>
          <a:lstStyle/>
          <a:p>
            <a:pPr algn="ctr">
              <a:defRPr/>
            </a:pPr>
            <a:r>
              <a:rPr lang="en-US" sz="71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</a:t>
            </a:r>
            <a:endParaRPr lang="en-US" sz="71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79141"/>
              </p:ext>
            </p:extLst>
          </p:nvPr>
        </p:nvGraphicFramePr>
        <p:xfrm>
          <a:off x="5485205" y="3337986"/>
          <a:ext cx="5266196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96673"/>
            <a:ext cx="1439698" cy="749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48761" y="2078441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7135" y="3337986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895" y="3337986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1165" y="4425520"/>
            <a:ext cx="1927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93080" y="682142"/>
            <a:ext cx="4423737" cy="1237503"/>
            <a:chOff x="5593080" y="743102"/>
            <a:chExt cx="4423737" cy="1237503"/>
          </a:xfrm>
        </p:grpSpPr>
        <p:grpSp>
          <p:nvGrpSpPr>
            <p:cNvPr id="23" name="Group 22"/>
            <p:cNvGrpSpPr/>
            <p:nvPr/>
          </p:nvGrpSpPr>
          <p:grpSpPr>
            <a:xfrm>
              <a:off x="5593080" y="743102"/>
              <a:ext cx="4423737" cy="1237503"/>
              <a:chOff x="5593080" y="743102"/>
              <a:chExt cx="4423737" cy="123750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76400" y="6045874"/>
            <a:ext cx="14189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6045874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nhaïc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6045874"/>
            <a:ext cx="196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maëc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7200" y="6045873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nhaéc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19003" y="6045872"/>
            <a:ext cx="1749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gaác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17451" y="6045871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giaác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8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9228" y="149572"/>
            <a:ext cx="7351693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66900" y="6051887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2450" y="6051887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91300" y="6051887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98423" y="6051887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36773" y="6051887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322773" y="6051887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554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8" grpId="0"/>
      <p:bldP spid="32" grpId="0"/>
      <p:bldP spid="27" grpId="0"/>
      <p:bldP spid="33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209800" y="6315669"/>
            <a:ext cx="227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baùc</a:t>
            </a:r>
            <a:r>
              <a:rPr lang="en-US" sz="5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só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6501" y="6330909"/>
            <a:ext cx="2924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maéc aùo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258123" y="6315670"/>
            <a:ext cx="31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quaû gaác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93080" y="682142"/>
            <a:ext cx="4423737" cy="1237503"/>
            <a:chOff x="5593080" y="743102"/>
            <a:chExt cx="4423737" cy="1237503"/>
          </a:xfrm>
        </p:grpSpPr>
        <p:grpSp>
          <p:nvGrpSpPr>
            <p:cNvPr id="16" name="Group 15"/>
            <p:cNvGrpSpPr/>
            <p:nvPr/>
          </p:nvGrpSpPr>
          <p:grpSpPr>
            <a:xfrm>
              <a:off x="5593080" y="743102"/>
              <a:ext cx="4423737" cy="1237503"/>
              <a:chOff x="5593080" y="743102"/>
              <a:chExt cx="4423737" cy="123750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69" y="3889665"/>
            <a:ext cx="3822435" cy="222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6190"/>
          <a:stretch/>
        </p:blipFill>
        <p:spPr>
          <a:xfrm>
            <a:off x="10913336" y="3505199"/>
            <a:ext cx="3854224" cy="2779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6666"/>
          <a:stretch/>
        </p:blipFill>
        <p:spPr>
          <a:xfrm>
            <a:off x="1981200" y="3303206"/>
            <a:ext cx="2500376" cy="28162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81600" y="2078441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00439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81639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43902" r="88689" b="50551"/>
          <a:stretch/>
        </p:blipFill>
        <p:spPr bwMode="auto">
          <a:xfrm>
            <a:off x="1155210" y="1919645"/>
            <a:ext cx="1466069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39228" y="149572"/>
            <a:ext cx="7351693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00" y="6324600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29450" y="6334720"/>
            <a:ext cx="1125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6171" y="6315670"/>
            <a:ext cx="1125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553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070587"/>
              </p:ext>
            </p:extLst>
          </p:nvPr>
        </p:nvGraphicFramePr>
        <p:xfrm>
          <a:off x="5485205" y="3337986"/>
          <a:ext cx="5266196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96673"/>
            <a:ext cx="1439698" cy="749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48761" y="2078441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7135" y="3337986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895" y="3337986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1165" y="4425520"/>
            <a:ext cx="1927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60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39228" y="149572"/>
            <a:ext cx="7198381" cy="1770073"/>
            <a:chOff x="4539228" y="210532"/>
            <a:chExt cx="7198381" cy="1770073"/>
          </a:xfrm>
        </p:grpSpPr>
        <p:grpSp>
          <p:nvGrpSpPr>
            <p:cNvPr id="23" name="Group 22"/>
            <p:cNvGrpSpPr/>
            <p:nvPr/>
          </p:nvGrpSpPr>
          <p:grpSpPr>
            <a:xfrm>
              <a:off x="4539228" y="210532"/>
              <a:ext cx="7198381" cy="1770073"/>
              <a:chOff x="4539228" y="210532"/>
              <a:chExt cx="7198381" cy="177007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39228" y="210532"/>
                <a:ext cx="71983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Thứ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hai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ngày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18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tháng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11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năm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2024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74676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488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0" y="5943600"/>
            <a:ext cx="227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baùc</a:t>
            </a:r>
            <a:r>
              <a:rPr lang="en-US" sz="5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só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72202" y="5958840"/>
            <a:ext cx="2924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maéc aùo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77123" y="5943601"/>
            <a:ext cx="31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quaû gaác</a:t>
            </a:r>
          </a:p>
        </p:txBody>
      </p:sp>
    </p:spTree>
    <p:extLst>
      <p:ext uri="{BB962C8B-B14F-4D97-AF65-F5344CB8AC3E}">
        <p14:creationId xmlns:p14="http://schemas.microsoft.com/office/powerpoint/2010/main" val="99004170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26396"/>
              </p:ext>
            </p:extLst>
          </p:nvPr>
        </p:nvGraphicFramePr>
        <p:xfrm>
          <a:off x="5485205" y="3337986"/>
          <a:ext cx="5266196" cy="211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374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96673"/>
            <a:ext cx="1439698" cy="749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48761" y="2078441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7135" y="3337986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895" y="3337986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1165" y="4425520"/>
            <a:ext cx="1927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ù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93080" y="682142"/>
            <a:ext cx="4423737" cy="1237503"/>
            <a:chOff x="5593080" y="743102"/>
            <a:chExt cx="4423737" cy="1237503"/>
          </a:xfrm>
        </p:grpSpPr>
        <p:grpSp>
          <p:nvGrpSpPr>
            <p:cNvPr id="23" name="Group 22"/>
            <p:cNvGrpSpPr/>
            <p:nvPr/>
          </p:nvGrpSpPr>
          <p:grpSpPr>
            <a:xfrm>
              <a:off x="5593080" y="743102"/>
              <a:ext cx="4423737" cy="1237503"/>
              <a:chOff x="5593080" y="743102"/>
              <a:chExt cx="4423737" cy="123750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76400" y="6045874"/>
            <a:ext cx="14189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6045874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nhaïc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6045874"/>
            <a:ext cx="196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maëc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7200" y="6045873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nhaéc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19003" y="6045872"/>
            <a:ext cx="1749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gaác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17451" y="6045871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giaác</a:t>
            </a:r>
            <a:endParaRPr lang="en-US" sz="60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800" y="2037673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9228" y="149572"/>
            <a:ext cx="7351693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2024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8800" y="7138630"/>
            <a:ext cx="227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baùc</a:t>
            </a:r>
            <a:r>
              <a:rPr lang="en-US" sz="5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só</a:t>
            </a:r>
            <a:endParaRPr lang="en-US" sz="5400" b="1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2202" y="7153870"/>
            <a:ext cx="2924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maéc aùo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877123" y="7138631"/>
            <a:ext cx="31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quaû gaác</a:t>
            </a:r>
          </a:p>
        </p:txBody>
      </p:sp>
    </p:spTree>
    <p:extLst>
      <p:ext uri="{BB962C8B-B14F-4D97-AF65-F5344CB8AC3E}">
        <p14:creationId xmlns:p14="http://schemas.microsoft.com/office/powerpoint/2010/main" val="3264530937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539228" y="149572"/>
            <a:ext cx="7198381" cy="1770073"/>
            <a:chOff x="4539228" y="210532"/>
            <a:chExt cx="7198381" cy="1770073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210532"/>
              <a:ext cx="7198381" cy="1770073"/>
              <a:chOff x="4539228" y="210532"/>
              <a:chExt cx="7198381" cy="177007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593080" y="1334274"/>
                <a:ext cx="44237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NI-Avo" pitchFamily="2" charset="0"/>
                    <a:cs typeface="Arial" pitchFamily="34" charset="0"/>
                  </a:rPr>
                  <a:t>Baøi 46: ac aêc aâc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39228" y="210532"/>
                <a:ext cx="71983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Thứ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hai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ngày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18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tháng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11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năm</a:t>
                </a:r>
                <a:r>
                  <a:rPr lang="en-US" sz="3200" b="1" dirty="0">
                    <a:solidFill>
                      <a:srgbClr val="0000CC"/>
                    </a:solidFill>
                    <a:latin typeface="HP001 5 hàng" panose="020B0603050302020204" pitchFamily="34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4176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VNI-Avo" pitchFamily="2" charset="0"/>
                  </a:rPr>
                  <a:t>TIEÁNG VIEÄT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6751320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KĐ-EM YÊU TRƯỜNG EM">
            <a:hlinkClick r:id="" action="ppaction://media"/>
            <a:extLst>
              <a:ext uri="{FF2B5EF4-FFF2-40B4-BE49-F238E27FC236}">
                <a16:creationId xmlns:a16="http://schemas.microsoft.com/office/drawing/2014/main" id="{DB28DA8D-FD74-79D0-C63B-9574024613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133600"/>
            <a:ext cx="15697200" cy="6858000"/>
          </a:xfrm>
        </p:spPr>
      </p:pic>
    </p:spTree>
    <p:extLst>
      <p:ext uri="{BB962C8B-B14F-4D97-AF65-F5344CB8AC3E}">
        <p14:creationId xmlns:p14="http://schemas.microsoft.com/office/powerpoint/2010/main" val="2955056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9233</TotalTime>
  <Words>410</Words>
  <Application>Microsoft Office PowerPoint</Application>
  <PresentationFormat>Custom</PresentationFormat>
  <Paragraphs>127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HP001 5 hàng</vt:lpstr>
      <vt:lpstr>Stencil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Administrator</cp:lastModifiedBy>
  <cp:revision>937</cp:revision>
  <dcterms:created xsi:type="dcterms:W3CDTF">2008-09-09T22:52:10Z</dcterms:created>
  <dcterms:modified xsi:type="dcterms:W3CDTF">2024-11-25T02:03:44Z</dcterms:modified>
</cp:coreProperties>
</file>