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5" r:id="rId2"/>
    <p:sldId id="258" r:id="rId3"/>
    <p:sldId id="260" r:id="rId4"/>
    <p:sldId id="261" r:id="rId5"/>
    <p:sldId id="262" r:id="rId6"/>
    <p:sldId id="263" r:id="rId7"/>
    <p:sldId id="264" r:id="rId8"/>
    <p:sldId id="302" r:id="rId9"/>
    <p:sldId id="297" r:id="rId10"/>
    <p:sldId id="481" r:id="rId11"/>
    <p:sldId id="303" r:id="rId12"/>
    <p:sldId id="304" r:id="rId13"/>
    <p:sldId id="299" r:id="rId14"/>
    <p:sldId id="295" r:id="rId15"/>
    <p:sldId id="300" r:id="rId16"/>
    <p:sldId id="301" r:id="rId17"/>
  </p:sldIdLst>
  <p:sldSz cx="12192000" cy="6858000"/>
  <p:notesSz cx="6858000" cy="9144000"/>
  <p:embeddedFontLs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4C18"/>
    <a:srgbClr val="6E3D0C"/>
    <a:srgbClr val="FF0066"/>
    <a:srgbClr val="FF00FF"/>
    <a:srgbClr val="FF99FF"/>
    <a:srgbClr val="FF66FF"/>
    <a:srgbClr val="FFFF66"/>
    <a:srgbClr val="00FFFF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>
        <p:scale>
          <a:sx n="67" d="100"/>
          <a:sy n="67" d="100"/>
        </p:scale>
        <p:origin x="2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4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jp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4"/><Relationship Id="rId7" Type="http://schemas.openxmlformats.org/officeDocument/2006/relationships/image" Target="../media/image2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3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6.gif"/><Relationship Id="rId3" Type="http://schemas.openxmlformats.org/officeDocument/2006/relationships/image" Target="../media/image5.png"/><Relationship Id="rId21" Type="http://schemas.openxmlformats.org/officeDocument/2006/relationships/image" Target="../media/image19.gif"/><Relationship Id="rId7" Type="http://schemas.openxmlformats.org/officeDocument/2006/relationships/image" Target="../media/image9.png"/><Relationship Id="rId12" Type="http://schemas.openxmlformats.org/officeDocument/2006/relationships/slide" Target="slide4.xml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20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10" Type="http://schemas.openxmlformats.org/officeDocument/2006/relationships/slide" Target="slide3.xml"/><Relationship Id="rId19" Type="http://schemas.openxmlformats.org/officeDocument/2006/relationships/image" Target="../media/image17.gif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slide" Target="slide5.xml"/><Relationship Id="rId22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>
            <a:extLst>
              <a:ext uri="{FF2B5EF4-FFF2-40B4-BE49-F238E27FC236}">
                <a16:creationId xmlns:a16="http://schemas.microsoft.com/office/drawing/2014/main" id="{6B5D995B-BF90-43E4-A6D4-49B7CD6FC8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603" y="4571501"/>
            <a:ext cx="1892004" cy="242564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C841D3-15FF-46AE-BEB2-D7DD6A4FC3B4}"/>
              </a:ext>
            </a:extLst>
          </p:cNvPr>
          <p:cNvSpPr/>
          <p:nvPr/>
        </p:nvSpPr>
        <p:spPr>
          <a:xfrm>
            <a:off x="3026829" y="4980656"/>
            <a:ext cx="6177438" cy="95324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GB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GB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GB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Hoàng</a:t>
            </a:r>
            <a:r>
              <a:rPr lang="en-GB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Thu </a:t>
            </a:r>
            <a:r>
              <a:rPr lang="en-GB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</a:t>
            </a:r>
            <a:endParaRPr lang="en-GB" sz="2800" kern="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lang="en-US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lang="en-US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Tiên</a:t>
            </a:r>
            <a:r>
              <a:rPr lang="en-US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Thanh </a:t>
            </a:r>
            <a:endParaRPr lang="en-GB" sz="2800" kern="0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2D9851B7-E16B-4325-9C12-28DDBC8B60AD}"/>
              </a:ext>
            </a:extLst>
          </p:cNvPr>
          <p:cNvSpPr/>
          <p:nvPr/>
        </p:nvSpPr>
        <p:spPr>
          <a:xfrm>
            <a:off x="2304047" y="5493016"/>
            <a:ext cx="654943" cy="642663"/>
          </a:xfrm>
          <a:custGeom>
            <a:avLst/>
            <a:gdLst/>
            <a:ahLst/>
            <a:cxnLst/>
            <a:rect l="l" t="t" r="r" b="b"/>
            <a:pathLst>
              <a:path w="982414" h="963993">
                <a:moveTo>
                  <a:pt x="0" y="0"/>
                </a:moveTo>
                <a:lnTo>
                  <a:pt x="982414" y="0"/>
                </a:lnTo>
                <a:lnTo>
                  <a:pt x="982414" y="963994"/>
                </a:lnTo>
                <a:lnTo>
                  <a:pt x="0" y="963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vi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E258FC1-C000-40D1-B79A-B1712ED6F443}"/>
              </a:ext>
            </a:extLst>
          </p:cNvPr>
          <p:cNvSpPr/>
          <p:nvPr/>
        </p:nvSpPr>
        <p:spPr>
          <a:xfrm>
            <a:off x="10558091" y="4947653"/>
            <a:ext cx="1856337" cy="1933684"/>
          </a:xfrm>
          <a:custGeom>
            <a:avLst/>
            <a:gdLst/>
            <a:ahLst/>
            <a:cxnLst/>
            <a:rect l="l" t="t" r="r" b="b"/>
            <a:pathLst>
              <a:path w="1856337" h="1933684">
                <a:moveTo>
                  <a:pt x="0" y="0"/>
                </a:moveTo>
                <a:lnTo>
                  <a:pt x="1856337" y="0"/>
                </a:lnTo>
                <a:lnTo>
                  <a:pt x="1856337" y="1933684"/>
                </a:lnTo>
                <a:lnTo>
                  <a:pt x="0" y="19336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67ED2-B408-4252-8415-38D0A3CF8E46}"/>
              </a:ext>
            </a:extLst>
          </p:cNvPr>
          <p:cNvSpPr txBox="1"/>
          <p:nvPr/>
        </p:nvSpPr>
        <p:spPr>
          <a:xfrm>
            <a:off x="130109" y="140632"/>
            <a:ext cx="1171733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UBND</a:t>
            </a:r>
            <a:r>
              <a:rPr kumimoji="0" lang="en-US" sz="28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HUYỆN</a:t>
            </a:r>
            <a:r>
              <a:rPr kumimoji="0" lang="en-US" sz="28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TIÊN</a:t>
            </a:r>
            <a:r>
              <a:rPr kumimoji="0" lang="en-US" sz="28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LÃNG</a:t>
            </a:r>
            <a:endParaRPr kumimoji="0" lang="en-US" sz="2800" b="1" i="0" u="none" strike="noStrike" kern="1200" cap="none" spc="50" normalizeH="0" baseline="0" noProof="0" dirty="0">
              <a:ln w="12700" cmpd="sng">
                <a:solidFill>
                  <a:srgbClr val="70AD47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</a:effectLst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PHÒNG GIÁO DỤC VÀ ĐÀO TẠO</a:t>
            </a:r>
            <a:endParaRPr kumimoji="0" lang="en-US" sz="4000" b="1" i="0" u="none" strike="noStrike" kern="1200" cap="none" spc="0" normalizeH="0" baseline="0" noProof="0" dirty="0">
              <a:ln w="11430"/>
              <a:solidFill>
                <a:srgbClr val="6797B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11430"/>
              <a:solidFill>
                <a:srgbClr val="6797B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endParaRPr kumimoji="0" lang="en-US" sz="4000" b="1" i="0" u="none" strike="noStrike" kern="1200" cap="none" spc="0" normalizeH="0" baseline="0" noProof="0" dirty="0">
              <a:ln w="11430"/>
              <a:solidFill>
                <a:srgbClr val="6797B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6797B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2DC48-D224-4572-BBC3-F756E683A725}"/>
              </a:ext>
            </a:extLst>
          </p:cNvPr>
          <p:cNvSpPr txBox="1"/>
          <p:nvPr/>
        </p:nvSpPr>
        <p:spPr>
          <a:xfrm>
            <a:off x="1805139" y="1701725"/>
            <a:ext cx="11092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EAE52F-FC53-4BFB-A935-12F95CBBFDFE}"/>
              </a:ext>
            </a:extLst>
          </p:cNvPr>
          <p:cNvSpPr/>
          <p:nvPr/>
        </p:nvSpPr>
        <p:spPr>
          <a:xfrm>
            <a:off x="2552638" y="3429000"/>
            <a:ext cx="66516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66: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UÔI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792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c_chuong_ga_gay-www_tiengdong_com">
            <a:hlinkClick r:id="" action="ppaction://media"/>
            <a:extLst>
              <a:ext uri="{FF2B5EF4-FFF2-40B4-BE49-F238E27FC236}">
                <a16:creationId xmlns:a16="http://schemas.microsoft.com/office/drawing/2014/main" id="{918249B2-3D5F-38AF-A39D-48DC5D155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0" y="4595170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48192" y="5600168"/>
            <a:ext cx="3895618" cy="1015663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err="1">
                <a:solidFill>
                  <a:srgbClr val="006600"/>
                </a:solidFill>
                <a:latin typeface="Arial"/>
                <a:cs typeface="Arial"/>
              </a:rPr>
              <a:t>buổi</a:t>
            </a:r>
            <a:r>
              <a:rPr lang="en-US" sz="6000" b="1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n-US" sz="6000" b="1" err="1">
                <a:solidFill>
                  <a:srgbClr val="006600"/>
                </a:solidFill>
                <a:latin typeface="Arial"/>
                <a:cs typeface="Arial"/>
              </a:rPr>
              <a:t>s</a:t>
            </a:r>
            <a:r>
              <a:rPr lang="en-US" sz="6000" b="1" err="1">
                <a:solidFill>
                  <a:srgbClr val="006600"/>
                </a:solidFill>
                <a:latin typeface="Century Gothic"/>
                <a:cs typeface="Arial"/>
              </a:rPr>
              <a:t>á</a:t>
            </a:r>
            <a:r>
              <a:rPr lang="en-US" sz="6000" b="1" err="1">
                <a:solidFill>
                  <a:srgbClr val="006600"/>
                </a:solidFill>
                <a:latin typeface="Arial"/>
                <a:cs typeface="Arial"/>
              </a:rPr>
              <a:t>ng</a:t>
            </a:r>
            <a:endParaRPr lang="en-US" sz="6000" b="1">
              <a:solidFill>
                <a:srgbClr val="0066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34002" y="5600167"/>
            <a:ext cx="22860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"/>
                <a:cs typeface="Arial"/>
              </a:rPr>
              <a:t>uôi</a:t>
            </a:r>
            <a:endParaRPr lang="en-US" sz="6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vidu--4-2024-12-10T08_25_08Z (1)">
            <a:hlinkClick r:id="" action="ppaction://media"/>
            <a:extLst>
              <a:ext uri="{FF2B5EF4-FFF2-40B4-BE49-F238E27FC236}">
                <a16:creationId xmlns:a16="http://schemas.microsoft.com/office/drawing/2014/main" id="{05092317-6C38-7556-2245-853B7DB273A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509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5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10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5BAC7F-95BC-4108-832E-6B8FD3EF69B6}"/>
              </a:ext>
            </a:extLst>
          </p:cNvPr>
          <p:cNvSpPr/>
          <p:nvPr/>
        </p:nvSpPr>
        <p:spPr>
          <a:xfrm>
            <a:off x="2914837" y="5484882"/>
            <a:ext cx="51828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6000" dirty="0" err="1">
                <a:solidFill>
                  <a:schemeClr val="tx1"/>
                </a:solidFill>
                <a:latin typeface=".VnAvant" pitchFamily="34" charset="0"/>
              </a:rPr>
              <a:t>qu</a:t>
            </a:r>
            <a:r>
              <a:rPr lang="en-US" sz="6000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6000" dirty="0" err="1">
                <a:solidFill>
                  <a:schemeClr val="tx1"/>
                </a:solidFill>
                <a:latin typeface=".VnAvant" pitchFamily="34" charset="0"/>
              </a:rPr>
              <a:t>muçm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CE6A3F-E71E-4D10-9B5B-5553F38BE911}"/>
              </a:ext>
            </a:extLst>
          </p:cNvPr>
          <p:cNvSpPr txBox="1"/>
          <p:nvPr/>
        </p:nvSpPr>
        <p:spPr>
          <a:xfrm>
            <a:off x="6210705" y="5484881"/>
            <a:ext cx="1877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40AA4C-10FB-4199-92C7-F074D9B82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65" y="123825"/>
            <a:ext cx="6441409" cy="43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649ACB-43DF-48E0-827E-43968CEC5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02" y="1419225"/>
            <a:ext cx="3157654" cy="26633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07910B-0629-4ADF-8061-1F699C470CD2}"/>
              </a:ext>
            </a:extLst>
          </p:cNvPr>
          <p:cNvSpPr/>
          <p:nvPr/>
        </p:nvSpPr>
        <p:spPr>
          <a:xfrm>
            <a:off x="1251167" y="4358458"/>
            <a:ext cx="2258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.VnAvant" pitchFamily="34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suèi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C894B9-2204-407A-841A-BBEE0AB4C672}"/>
              </a:ext>
            </a:extLst>
          </p:cNvPr>
          <p:cNvSpPr txBox="1"/>
          <p:nvPr/>
        </p:nvSpPr>
        <p:spPr>
          <a:xfrm>
            <a:off x="2566413" y="4356793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9969B-395E-4E20-B67A-165D8F5AD5F0}"/>
              </a:ext>
            </a:extLst>
          </p:cNvPr>
          <p:cNvSpPr/>
          <p:nvPr/>
        </p:nvSpPr>
        <p:spPr>
          <a:xfrm>
            <a:off x="4706837" y="4390301"/>
            <a:ext cx="2778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buæi</a:t>
            </a:r>
            <a:r>
              <a:rPr lang="en-US" sz="40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s¸ng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0DECA-FF42-4F28-A701-FF0CD22A5547}"/>
              </a:ext>
            </a:extLst>
          </p:cNvPr>
          <p:cNvSpPr txBox="1"/>
          <p:nvPr/>
        </p:nvSpPr>
        <p:spPr>
          <a:xfrm>
            <a:off x="5207100" y="4397071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631D1D-87FC-4095-89B6-C0434D74905D}"/>
              </a:ext>
            </a:extLst>
          </p:cNvPr>
          <p:cNvSpPr/>
          <p:nvPr/>
        </p:nvSpPr>
        <p:spPr>
          <a:xfrm>
            <a:off x="7985425" y="4350834"/>
            <a:ext cx="35221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qu</a:t>
            </a:r>
            <a:r>
              <a:rPr lang="en-US" sz="4000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muçm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ED54B-B9E2-4363-ADAE-A93AA7CF755B}"/>
              </a:ext>
            </a:extLst>
          </p:cNvPr>
          <p:cNvSpPr txBox="1"/>
          <p:nvPr/>
        </p:nvSpPr>
        <p:spPr>
          <a:xfrm>
            <a:off x="10184872" y="4358971"/>
            <a:ext cx="1314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" name="suối vd">
            <a:hlinkClick r:id="" action="ppaction://media"/>
            <a:extLst>
              <a:ext uri="{FF2B5EF4-FFF2-40B4-BE49-F238E27FC236}">
                <a16:creationId xmlns:a16="http://schemas.microsoft.com/office/drawing/2014/main" id="{FA338D86-5BAF-4126-A1BF-896FB216D3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059" y="1419225"/>
            <a:ext cx="3320370" cy="2617200"/>
          </a:xfrm>
          <a:prstGeom prst="rect">
            <a:avLst/>
          </a:prstGeom>
        </p:spPr>
      </p:pic>
      <p:pic>
        <p:nvPicPr>
          <p:cNvPr id="12" name="vidu--4-2024-12-10T08_25_08Z (1)">
            <a:hlinkClick r:id="" action="ppaction://media"/>
            <a:extLst>
              <a:ext uri="{FF2B5EF4-FFF2-40B4-BE49-F238E27FC236}">
                <a16:creationId xmlns:a16="http://schemas.microsoft.com/office/drawing/2014/main" id="{2BB6247B-C8F7-4F37-93EF-70FF134B88E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1630" y="1416534"/>
            <a:ext cx="3730799" cy="261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3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978BE5F-2954-4C1B-9188-9FD640CA93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" y="96679"/>
            <a:ext cx="898112" cy="4676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5CA1BF2-3FB0-4F2C-9807-1B3F87F11633}"/>
              </a:ext>
            </a:extLst>
          </p:cNvPr>
          <p:cNvSpPr/>
          <p:nvPr/>
        </p:nvSpPr>
        <p:spPr>
          <a:xfrm>
            <a:off x="4570044" y="1026676"/>
            <a:ext cx="967774" cy="694990"/>
          </a:xfrm>
          <a:prstGeom prst="rect">
            <a:avLst/>
          </a:prstGeom>
          <a:solidFill>
            <a:srgbClr val="FEE7E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340B1A-3F34-4CB8-972A-A978893DDCC2}"/>
              </a:ext>
            </a:extLst>
          </p:cNvPr>
          <p:cNvSpPr/>
          <p:nvPr/>
        </p:nvSpPr>
        <p:spPr>
          <a:xfrm>
            <a:off x="5541455" y="1023622"/>
            <a:ext cx="1143270" cy="694608"/>
          </a:xfrm>
          <a:prstGeom prst="rect">
            <a:avLst/>
          </a:prstGeom>
          <a:solidFill>
            <a:srgbClr val="FEE7E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F9CFF2-E1E2-4CD5-9E06-CE50B57AB13E}"/>
              </a:ext>
            </a:extLst>
          </p:cNvPr>
          <p:cNvSpPr/>
          <p:nvPr/>
        </p:nvSpPr>
        <p:spPr>
          <a:xfrm>
            <a:off x="4570185" y="1684622"/>
            <a:ext cx="2114681" cy="732218"/>
          </a:xfrm>
          <a:prstGeom prst="rect">
            <a:avLst/>
          </a:prstGeom>
          <a:solidFill>
            <a:srgbClr val="FEE7E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x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B9823F-E28F-4EB8-B49E-ED830F30076C}"/>
              </a:ext>
            </a:extLst>
          </p:cNvPr>
          <p:cNvSpPr txBox="1"/>
          <p:nvPr/>
        </p:nvSpPr>
        <p:spPr>
          <a:xfrm>
            <a:off x="3197633" y="0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AB3CC4-9107-4C69-9CC2-91A4186A9BB3}"/>
              </a:ext>
            </a:extLst>
          </p:cNvPr>
          <p:cNvSpPr txBox="1"/>
          <p:nvPr/>
        </p:nvSpPr>
        <p:spPr>
          <a:xfrm>
            <a:off x="6326364" y="0"/>
            <a:ext cx="1694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D94A5E-F59B-4109-9C49-2EB0F7192017}"/>
              </a:ext>
            </a:extLst>
          </p:cNvPr>
          <p:cNvSpPr/>
          <p:nvPr/>
        </p:nvSpPr>
        <p:spPr>
          <a:xfrm>
            <a:off x="1074669" y="2522456"/>
            <a:ext cx="1537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muèi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00A244-2849-41A3-BB53-50D60157055A}"/>
              </a:ext>
            </a:extLst>
          </p:cNvPr>
          <p:cNvSpPr/>
          <p:nvPr/>
        </p:nvSpPr>
        <p:spPr>
          <a:xfrm>
            <a:off x="3571922" y="2526609"/>
            <a:ext cx="1537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muçi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4053E6-2D37-4ED4-96A0-8BFFF19C1A2C}"/>
              </a:ext>
            </a:extLst>
          </p:cNvPr>
          <p:cNvSpPr/>
          <p:nvPr/>
        </p:nvSpPr>
        <p:spPr>
          <a:xfrm>
            <a:off x="6531232" y="2522456"/>
            <a:ext cx="17331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nguéi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AF542D-7316-40F6-B237-528395639F0A}"/>
              </a:ext>
            </a:extLst>
          </p:cNvPr>
          <p:cNvSpPr/>
          <p:nvPr/>
        </p:nvSpPr>
        <p:spPr>
          <a:xfrm>
            <a:off x="9522701" y="2527186"/>
            <a:ext cx="1199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tuæi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EB405A-2696-41C5-9146-0D86B9ACA778}"/>
              </a:ext>
            </a:extLst>
          </p:cNvPr>
          <p:cNvSpPr/>
          <p:nvPr/>
        </p:nvSpPr>
        <p:spPr>
          <a:xfrm>
            <a:off x="1015533" y="3240217"/>
            <a:ext cx="18101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buåm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EBB106-47A2-47EE-B45F-E5AB371F27EC}"/>
              </a:ext>
            </a:extLst>
          </p:cNvPr>
          <p:cNvSpPr/>
          <p:nvPr/>
        </p:nvSpPr>
        <p:spPr>
          <a:xfrm>
            <a:off x="3406739" y="3217630"/>
            <a:ext cx="1954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muçm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B2E07F1-B507-418D-831E-DA5C4DBE97B9}"/>
              </a:ext>
            </a:extLst>
          </p:cNvPr>
          <p:cNvSpPr/>
          <p:nvPr/>
        </p:nvSpPr>
        <p:spPr>
          <a:xfrm>
            <a:off x="6479247" y="3181383"/>
            <a:ext cx="21146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nhuèm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90F804-D845-498E-8CA0-2C091CE9488B}"/>
              </a:ext>
            </a:extLst>
          </p:cNvPr>
          <p:cNvSpPr/>
          <p:nvPr/>
        </p:nvSpPr>
        <p:spPr>
          <a:xfrm>
            <a:off x="9159018" y="3181383"/>
            <a:ext cx="21146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nhuém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31F4C4-00F4-4939-80AE-4105D3928FFF}"/>
              </a:ext>
            </a:extLst>
          </p:cNvPr>
          <p:cNvSpPr txBox="1"/>
          <p:nvPr/>
        </p:nvSpPr>
        <p:spPr>
          <a:xfrm>
            <a:off x="1607524" y="2529314"/>
            <a:ext cx="1008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E53977-0360-4F92-8E54-7704DE9EC9E6}"/>
              </a:ext>
            </a:extLst>
          </p:cNvPr>
          <p:cNvSpPr txBox="1"/>
          <p:nvPr/>
        </p:nvSpPr>
        <p:spPr>
          <a:xfrm>
            <a:off x="4101262" y="2522456"/>
            <a:ext cx="1008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AD0A19-0AF2-4B37-89D5-F426423048B3}"/>
              </a:ext>
            </a:extLst>
          </p:cNvPr>
          <p:cNvSpPr txBox="1"/>
          <p:nvPr/>
        </p:nvSpPr>
        <p:spPr>
          <a:xfrm>
            <a:off x="7256139" y="2521805"/>
            <a:ext cx="1008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E9ACAC-D14F-40E8-8A26-1701E193DC4D}"/>
              </a:ext>
            </a:extLst>
          </p:cNvPr>
          <p:cNvSpPr txBox="1"/>
          <p:nvPr/>
        </p:nvSpPr>
        <p:spPr>
          <a:xfrm>
            <a:off x="9712055" y="2521804"/>
            <a:ext cx="1008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959A44-4BDD-47EC-B3AD-D4FA346DA080}"/>
              </a:ext>
            </a:extLst>
          </p:cNvPr>
          <p:cNvSpPr txBox="1"/>
          <p:nvPr/>
        </p:nvSpPr>
        <p:spPr>
          <a:xfrm>
            <a:off x="1410347" y="3239275"/>
            <a:ext cx="1425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86064E-F099-4F52-A856-5DA4641AC21B}"/>
              </a:ext>
            </a:extLst>
          </p:cNvPr>
          <p:cNvSpPr txBox="1"/>
          <p:nvPr/>
        </p:nvSpPr>
        <p:spPr>
          <a:xfrm>
            <a:off x="3937163" y="3226074"/>
            <a:ext cx="1425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64DB35-DBD6-4729-BB5F-CE1D952531DF}"/>
              </a:ext>
            </a:extLst>
          </p:cNvPr>
          <p:cNvSpPr txBox="1"/>
          <p:nvPr/>
        </p:nvSpPr>
        <p:spPr>
          <a:xfrm>
            <a:off x="7173711" y="3180732"/>
            <a:ext cx="1425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364F0F-4F63-4EE2-9323-FB711FA3D350}"/>
              </a:ext>
            </a:extLst>
          </p:cNvPr>
          <p:cNvSpPr txBox="1"/>
          <p:nvPr/>
        </p:nvSpPr>
        <p:spPr>
          <a:xfrm>
            <a:off x="9855191" y="3186765"/>
            <a:ext cx="1425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13EBD1A-90E3-4B0F-958B-C2C1F0396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27" y="3945443"/>
            <a:ext cx="2721592" cy="214691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3F0D0EC-4B1E-48B8-9B4A-F96DD7AC2327}"/>
              </a:ext>
            </a:extLst>
          </p:cNvPr>
          <p:cNvSpPr/>
          <p:nvPr/>
        </p:nvSpPr>
        <p:spPr>
          <a:xfrm>
            <a:off x="1203542" y="6046133"/>
            <a:ext cx="2258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.VnAvant" pitchFamily="34" charset="0"/>
              </a:rPr>
              <a:t>con </a:t>
            </a:r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suèi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885BF1A-6FB8-4F50-8BA9-05C0AC16B34B}"/>
              </a:ext>
            </a:extLst>
          </p:cNvPr>
          <p:cNvSpPr txBox="1"/>
          <p:nvPr/>
        </p:nvSpPr>
        <p:spPr>
          <a:xfrm>
            <a:off x="2526019" y="6052092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202CC2-494C-4EAE-99AE-D97691B3EE2C}"/>
              </a:ext>
            </a:extLst>
          </p:cNvPr>
          <p:cNvSpPr/>
          <p:nvPr/>
        </p:nvSpPr>
        <p:spPr>
          <a:xfrm>
            <a:off x="4608789" y="6004316"/>
            <a:ext cx="2778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buæi</a:t>
            </a:r>
            <a:r>
              <a:rPr lang="en-US" sz="40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s¸ng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B9B6EB9-E476-4809-AE73-FC9C940C1FC7}"/>
              </a:ext>
            </a:extLst>
          </p:cNvPr>
          <p:cNvSpPr txBox="1"/>
          <p:nvPr/>
        </p:nvSpPr>
        <p:spPr>
          <a:xfrm>
            <a:off x="5107680" y="6006080"/>
            <a:ext cx="9364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E472B07-B8AA-487C-8802-47F68F2C14C4}"/>
              </a:ext>
            </a:extLst>
          </p:cNvPr>
          <p:cNvSpPr/>
          <p:nvPr/>
        </p:nvSpPr>
        <p:spPr>
          <a:xfrm>
            <a:off x="7761642" y="6009698"/>
            <a:ext cx="35221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qu</a:t>
            </a:r>
            <a:r>
              <a:rPr lang="en-US" sz="4000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4000" dirty="0" err="1">
                <a:solidFill>
                  <a:schemeClr val="tx1"/>
                </a:solidFill>
                <a:latin typeface=".VnAvant" pitchFamily="34" charset="0"/>
              </a:rPr>
              <a:t>muçm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E781C6-415C-415B-8F1A-C9639EB20F9C}"/>
              </a:ext>
            </a:extLst>
          </p:cNvPr>
          <p:cNvSpPr txBox="1"/>
          <p:nvPr/>
        </p:nvSpPr>
        <p:spPr>
          <a:xfrm>
            <a:off x="9965797" y="6013841"/>
            <a:ext cx="1314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9" name="suối vd">
            <a:hlinkClick r:id="" action="ppaction://media"/>
            <a:extLst>
              <a:ext uri="{FF2B5EF4-FFF2-40B4-BE49-F238E27FC236}">
                <a16:creationId xmlns:a16="http://schemas.microsoft.com/office/drawing/2014/main" id="{826B4F86-5BED-4E12-966A-CB1B601CF2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184" y="3978448"/>
            <a:ext cx="3320370" cy="2067752"/>
          </a:xfrm>
          <a:prstGeom prst="rect">
            <a:avLst/>
          </a:prstGeom>
        </p:spPr>
      </p:pic>
      <p:pic>
        <p:nvPicPr>
          <p:cNvPr id="41" name="vidu--4-2024-12-10T08_25_08Z (1)">
            <a:hlinkClick r:id="" action="ppaction://media"/>
            <a:extLst>
              <a:ext uri="{FF2B5EF4-FFF2-40B4-BE49-F238E27FC236}">
                <a16:creationId xmlns:a16="http://schemas.microsoft.com/office/drawing/2014/main" id="{2AA31C2B-B72C-42D7-82A8-E8E48DE01E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6718" y="4003959"/>
            <a:ext cx="3457731" cy="20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5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3">
            <a:extLst>
              <a:ext uri="{FF2B5EF4-FFF2-40B4-BE49-F238E27FC236}">
                <a16:creationId xmlns:a16="http://schemas.microsoft.com/office/drawing/2014/main" id="{CE1DE11B-D103-4D35-9DF1-66A33F68A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531" y="496482"/>
            <a:ext cx="6099048" cy="2571711"/>
          </a:xfrm>
          <a:prstGeom prst="rect">
            <a:avLst/>
          </a:prstGeom>
        </p:spPr>
      </p:pic>
      <p:pic>
        <p:nvPicPr>
          <p:cNvPr id="7" name="Hình ảnh 4">
            <a:extLst>
              <a:ext uri="{FF2B5EF4-FFF2-40B4-BE49-F238E27FC236}">
                <a16:creationId xmlns:a16="http://schemas.microsoft.com/office/drawing/2014/main" id="{D1A3314D-9EAF-432E-8254-76BCEF92F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3300984"/>
            <a:ext cx="8714232" cy="3557016"/>
          </a:xfrm>
          <a:prstGeom prst="rect">
            <a:avLst/>
          </a:prstGeom>
        </p:spPr>
      </p:pic>
      <p:pic>
        <p:nvPicPr>
          <p:cNvPr id="8" name="Hình ảnh 9">
            <a:extLst>
              <a:ext uri="{FF2B5EF4-FFF2-40B4-BE49-F238E27FC236}">
                <a16:creationId xmlns:a16="http://schemas.microsoft.com/office/drawing/2014/main" id="{76B27E3F-998C-47BF-A3CE-51FAA5A2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99" y="254892"/>
            <a:ext cx="2587752" cy="15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BAE3057B-D543-4F99-A2BC-872D85935EB5}"/>
              </a:ext>
            </a:extLst>
          </p:cNvPr>
          <p:cNvGrpSpPr/>
          <p:nvPr/>
        </p:nvGrpSpPr>
        <p:grpSpPr>
          <a:xfrm>
            <a:off x="213360" y="205973"/>
            <a:ext cx="2081784" cy="639096"/>
            <a:chOff x="374273" y="237204"/>
            <a:chExt cx="2368927" cy="838200"/>
          </a:xfrm>
        </p:grpSpPr>
        <p:sp>
          <p:nvSpPr>
            <p:cNvPr id="5" name="Rounded Rectangle 9">
              <a:extLst>
                <a:ext uri="{FF2B5EF4-FFF2-40B4-BE49-F238E27FC236}">
                  <a16:creationId xmlns:a16="http://schemas.microsoft.com/office/drawing/2014/main" id="{5D88A7A6-2F0A-419C-ADF2-872DA25D5FD0}"/>
                </a:ext>
              </a:extLst>
            </p:cNvPr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966B0D88-C71A-484A-B34E-755155346A0D}"/>
                </a:ext>
              </a:extLst>
            </p:cNvPr>
            <p:cNvSpPr/>
            <p:nvPr/>
          </p:nvSpPr>
          <p:spPr>
            <a:xfrm>
              <a:off x="374273" y="237204"/>
              <a:ext cx="732504" cy="838200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uôi video">
            <a:hlinkClick r:id="" action="ppaction://media"/>
            <a:extLst>
              <a:ext uri="{FF2B5EF4-FFF2-40B4-BE49-F238E27FC236}">
                <a16:creationId xmlns:a16="http://schemas.microsoft.com/office/drawing/2014/main" id="{B7DC2ADE-A50D-47D0-B0D9-69E725DC81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8954" y="230942"/>
            <a:ext cx="6593672" cy="2737252"/>
          </a:xfrm>
          <a:prstGeom prst="rect">
            <a:avLst/>
          </a:prstGeom>
        </p:spPr>
      </p:pic>
      <p:pic>
        <p:nvPicPr>
          <p:cNvPr id="9" name="uôm video">
            <a:hlinkClick r:id="" action="ppaction://media"/>
            <a:extLst>
              <a:ext uri="{FF2B5EF4-FFF2-40B4-BE49-F238E27FC236}">
                <a16:creationId xmlns:a16="http://schemas.microsoft.com/office/drawing/2014/main" id="{9C4384C8-E4DB-4E2C-AA29-04964E92ADA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38326" y="3021337"/>
            <a:ext cx="9267824" cy="36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1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E485E-55BF-4B03-8229-0A9D88DF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66899"/>
            <a:ext cx="11858624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06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D978FD-E2E0-40A2-9E5C-AF8C6943FC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865" b="13988"/>
          <a:stretch/>
        </p:blipFill>
        <p:spPr>
          <a:xfrm>
            <a:off x="0" y="0"/>
            <a:ext cx="12192000" cy="5857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408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98" y="921117"/>
            <a:ext cx="3312361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71" y="921117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78" y="3239087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71" y="3245078"/>
            <a:ext cx="3176291" cy="2291295"/>
          </a:xfrm>
          <a:prstGeom prst="rect">
            <a:avLst/>
          </a:prstGeom>
        </p:spPr>
      </p:pic>
      <p:pic>
        <p:nvPicPr>
          <p:cNvPr id="40" name="1a">
            <a:hlinkClick r:id="rId10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393" y="921117"/>
            <a:ext cx="3312366" cy="2312293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93" y="928339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322" y="3275378"/>
            <a:ext cx="3176291" cy="2291294"/>
          </a:xfrm>
          <a:prstGeom prst="rect">
            <a:avLst/>
          </a:prstGeom>
        </p:spPr>
      </p:pic>
      <p:pic>
        <p:nvPicPr>
          <p:cNvPr id="43" name="4a">
            <a:hlinkClick r:id="rId16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42" y="3256433"/>
            <a:ext cx="3173458" cy="2423348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277439" y="2115735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2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461791" y="2321004"/>
            <a:ext cx="8981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8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sz="8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824879" y="2105561"/>
            <a:ext cx="8301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altLang="en-US" sz="8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endParaRPr lang="en-US" altLang="en-US" sz="8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3526021" y="1962031"/>
            <a:ext cx="477406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8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altLang="en-US" sz="8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09675" y="1483861"/>
            <a:ext cx="9772649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quý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gìn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này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B2E6FE43-A735-4CAD-9081-445188191C84}"/>
              </a:ext>
            </a:extLst>
          </p:cNvPr>
          <p:cNvSpPr/>
          <p:nvPr/>
        </p:nvSpPr>
        <p:spPr>
          <a:xfrm>
            <a:off x="1673916" y="5929459"/>
            <a:ext cx="8606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buồm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xuôi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theo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4000" b="1" dirty="0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gió</a:t>
            </a:r>
            <a:endParaRPr lang="en-US" sz="4000" b="1" dirty="0">
              <a:solidFill>
                <a:prstClr val="black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28C206-4539-46B9-830B-8465EFD73CBC}"/>
              </a:ext>
            </a:extLst>
          </p:cNvPr>
          <p:cNvSpPr/>
          <p:nvPr/>
        </p:nvSpPr>
        <p:spPr>
          <a:xfrm>
            <a:off x="3615309" y="5929459"/>
            <a:ext cx="1314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uồm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FEF026A-D42D-452C-81A2-86BBD2842C94}"/>
              </a:ext>
            </a:extLst>
          </p:cNvPr>
          <p:cNvSpPr/>
          <p:nvPr/>
        </p:nvSpPr>
        <p:spPr>
          <a:xfrm>
            <a:off x="4920154" y="5929459"/>
            <a:ext cx="936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uôi</a:t>
            </a:r>
            <a:endParaRPr lang="vi-VN" sz="40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" name="Gen-3 Alpha Turbo 1415062120, thuyenpng, M 5 (1)">
            <a:hlinkClick r:id="" action="ppaction://media"/>
            <a:extLst>
              <a:ext uri="{FF2B5EF4-FFF2-40B4-BE49-F238E27FC236}">
                <a16:creationId xmlns:a16="http://schemas.microsoft.com/office/drawing/2014/main" id="{1EAB2FF0-7B0E-4637-B17E-8FF05F5719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68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18DBB9-9C80-4905-9A6B-575E3EF73A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" y="96679"/>
            <a:ext cx="898112" cy="4676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8CB748-2B9C-4BA0-9B3A-7EB8E694057E}"/>
              </a:ext>
            </a:extLst>
          </p:cNvPr>
          <p:cNvSpPr/>
          <p:nvPr/>
        </p:nvSpPr>
        <p:spPr>
          <a:xfrm>
            <a:off x="4623880" y="1323590"/>
            <a:ext cx="967774" cy="694990"/>
          </a:xfrm>
          <a:prstGeom prst="rect">
            <a:avLst/>
          </a:prstGeom>
          <a:solidFill>
            <a:srgbClr val="FEE7E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CD4A26-1536-405F-8FCF-7B7290E16D03}"/>
              </a:ext>
            </a:extLst>
          </p:cNvPr>
          <p:cNvSpPr/>
          <p:nvPr/>
        </p:nvSpPr>
        <p:spPr>
          <a:xfrm>
            <a:off x="5600561" y="1326216"/>
            <a:ext cx="1143270" cy="694608"/>
          </a:xfrm>
          <a:prstGeom prst="rect">
            <a:avLst/>
          </a:prstGeom>
          <a:solidFill>
            <a:srgbClr val="FEE7E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35E80-D57C-483F-9205-D45AB5342F72}"/>
              </a:ext>
            </a:extLst>
          </p:cNvPr>
          <p:cNvSpPr/>
          <p:nvPr/>
        </p:nvSpPr>
        <p:spPr>
          <a:xfrm>
            <a:off x="4629150" y="2031926"/>
            <a:ext cx="2114681" cy="732218"/>
          </a:xfrm>
          <a:prstGeom prst="rect">
            <a:avLst/>
          </a:prstGeom>
          <a:solidFill>
            <a:srgbClr val="FEE7E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.VnAvant" pitchFamily="34" charset="0"/>
              </a:rPr>
              <a:t>x</a:t>
            </a:r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B3B7B4-DEF8-4FB3-9F41-06551EA8B1F5}"/>
              </a:ext>
            </a:extLst>
          </p:cNvPr>
          <p:cNvSpPr txBox="1"/>
          <p:nvPr/>
        </p:nvSpPr>
        <p:spPr>
          <a:xfrm>
            <a:off x="3413292" y="291431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105484-6FD9-48B2-9E07-8CA26A62FAD6}"/>
              </a:ext>
            </a:extLst>
          </p:cNvPr>
          <p:cNvSpPr txBox="1"/>
          <p:nvPr/>
        </p:nvSpPr>
        <p:spPr>
          <a:xfrm>
            <a:off x="6306520" y="330514"/>
            <a:ext cx="16946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2F8DA2-1C63-40FE-9E87-633234C27D8E}"/>
              </a:ext>
            </a:extLst>
          </p:cNvPr>
          <p:cNvSpPr/>
          <p:nvPr/>
        </p:nvSpPr>
        <p:spPr>
          <a:xfrm>
            <a:off x="1125873" y="3174525"/>
            <a:ext cx="1537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muèi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BE88E2-2282-4741-A36A-7E4414C4997F}"/>
              </a:ext>
            </a:extLst>
          </p:cNvPr>
          <p:cNvSpPr/>
          <p:nvPr/>
        </p:nvSpPr>
        <p:spPr>
          <a:xfrm>
            <a:off x="3595681" y="3167261"/>
            <a:ext cx="1537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muçi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1CD919-87A3-4A49-93FF-279639BDECA8}"/>
              </a:ext>
            </a:extLst>
          </p:cNvPr>
          <p:cNvSpPr/>
          <p:nvPr/>
        </p:nvSpPr>
        <p:spPr>
          <a:xfrm>
            <a:off x="6580588" y="3077840"/>
            <a:ext cx="17331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nguéi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3F8FCE-C166-4746-9164-E0C1E2EB0E27}"/>
              </a:ext>
            </a:extLst>
          </p:cNvPr>
          <p:cNvSpPr/>
          <p:nvPr/>
        </p:nvSpPr>
        <p:spPr>
          <a:xfrm>
            <a:off x="9397143" y="3044279"/>
            <a:ext cx="11993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tuæi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15927F-5E03-413F-AAAD-A776FD05B6F5}"/>
              </a:ext>
            </a:extLst>
          </p:cNvPr>
          <p:cNvSpPr/>
          <p:nvPr/>
        </p:nvSpPr>
        <p:spPr>
          <a:xfrm>
            <a:off x="1074669" y="4459417"/>
            <a:ext cx="18101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buåm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5C4889-6CAE-48C3-BFE7-510DCD4AF9AB}"/>
              </a:ext>
            </a:extLst>
          </p:cNvPr>
          <p:cNvSpPr/>
          <p:nvPr/>
        </p:nvSpPr>
        <p:spPr>
          <a:xfrm>
            <a:off x="3555324" y="4432411"/>
            <a:ext cx="1954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muçm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88B199-473E-4C59-8493-95041FE7876D}"/>
              </a:ext>
            </a:extLst>
          </p:cNvPr>
          <p:cNvSpPr/>
          <p:nvPr/>
        </p:nvSpPr>
        <p:spPr>
          <a:xfrm>
            <a:off x="6455052" y="4403937"/>
            <a:ext cx="21146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nhuèm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4C4EBE-F6C1-4259-A2AD-31E8F022C5F3}"/>
              </a:ext>
            </a:extLst>
          </p:cNvPr>
          <p:cNvSpPr/>
          <p:nvPr/>
        </p:nvSpPr>
        <p:spPr>
          <a:xfrm>
            <a:off x="9397143" y="4393794"/>
            <a:ext cx="21146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 err="1">
                <a:latin typeface=".VnAvant" pitchFamily="34" charset="0"/>
              </a:rPr>
              <a:t>nhuém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089714-B5B1-42D5-BEE1-DDD6B47440D3}"/>
              </a:ext>
            </a:extLst>
          </p:cNvPr>
          <p:cNvSpPr txBox="1"/>
          <p:nvPr/>
        </p:nvSpPr>
        <p:spPr>
          <a:xfrm>
            <a:off x="1658455" y="3174525"/>
            <a:ext cx="1008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A9509B-C876-476B-AC24-FC1A401CE835}"/>
              </a:ext>
            </a:extLst>
          </p:cNvPr>
          <p:cNvSpPr txBox="1"/>
          <p:nvPr/>
        </p:nvSpPr>
        <p:spPr>
          <a:xfrm>
            <a:off x="4124846" y="3159568"/>
            <a:ext cx="1008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18835E-CE55-4F25-8081-7E0FA8B43E31}"/>
              </a:ext>
            </a:extLst>
          </p:cNvPr>
          <p:cNvSpPr txBox="1"/>
          <p:nvPr/>
        </p:nvSpPr>
        <p:spPr>
          <a:xfrm>
            <a:off x="7305847" y="3082379"/>
            <a:ext cx="1008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04C010-F90D-475E-8F0F-8F2061BCF91F}"/>
              </a:ext>
            </a:extLst>
          </p:cNvPr>
          <p:cNvSpPr txBox="1"/>
          <p:nvPr/>
        </p:nvSpPr>
        <p:spPr>
          <a:xfrm>
            <a:off x="9593001" y="3038897"/>
            <a:ext cx="1008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2CD829-EDE4-42AF-ABDC-5595E886123E}"/>
              </a:ext>
            </a:extLst>
          </p:cNvPr>
          <p:cNvSpPr txBox="1"/>
          <p:nvPr/>
        </p:nvSpPr>
        <p:spPr>
          <a:xfrm>
            <a:off x="1464534" y="4456750"/>
            <a:ext cx="1425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7F4065-AC2D-45A4-9D0B-F1E7E67254E8}"/>
              </a:ext>
            </a:extLst>
          </p:cNvPr>
          <p:cNvSpPr txBox="1"/>
          <p:nvPr/>
        </p:nvSpPr>
        <p:spPr>
          <a:xfrm>
            <a:off x="4093840" y="4427039"/>
            <a:ext cx="1425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E1AD24-1505-4015-BE0C-A3C32D7BD110}"/>
              </a:ext>
            </a:extLst>
          </p:cNvPr>
          <p:cNvSpPr txBox="1"/>
          <p:nvPr/>
        </p:nvSpPr>
        <p:spPr>
          <a:xfrm>
            <a:off x="7153868" y="4403318"/>
            <a:ext cx="1425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AC87DE-9ADF-4A80-8225-0B227EC02F4F}"/>
              </a:ext>
            </a:extLst>
          </p:cNvPr>
          <p:cNvSpPr txBox="1"/>
          <p:nvPr/>
        </p:nvSpPr>
        <p:spPr>
          <a:xfrm>
            <a:off x="10095959" y="4388412"/>
            <a:ext cx="14253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.VnAvant" pitchFamily="34" charset="0"/>
              </a:rPr>
              <a:t>u«m</a:t>
            </a:r>
            <a:endParaRPr lang="en-U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5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ối vd">
            <a:hlinkClick r:id="" action="ppaction://media"/>
            <a:extLst>
              <a:ext uri="{FF2B5EF4-FFF2-40B4-BE49-F238E27FC236}">
                <a16:creationId xmlns:a16="http://schemas.microsoft.com/office/drawing/2014/main" id="{21BCA4AA-6FF7-4413-B0CD-EB75E6B35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2863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BEF858-7447-4125-8A5B-564037849019}"/>
              </a:ext>
            </a:extLst>
          </p:cNvPr>
          <p:cNvSpPr/>
          <p:nvPr/>
        </p:nvSpPr>
        <p:spPr>
          <a:xfrm>
            <a:off x="3359206" y="5617508"/>
            <a:ext cx="360547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.VnAvant" pitchFamily="34" charset="0"/>
              </a:rPr>
              <a:t>con </a:t>
            </a:r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suèi</a:t>
            </a:r>
            <a:endParaRPr lang="en-US" sz="6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51175-6FA2-49AC-BA98-4C85A958176F}"/>
              </a:ext>
            </a:extLst>
          </p:cNvPr>
          <p:cNvSpPr txBox="1"/>
          <p:nvPr/>
        </p:nvSpPr>
        <p:spPr>
          <a:xfrm>
            <a:off x="5540893" y="5617508"/>
            <a:ext cx="14237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.VnAvant" pitchFamily="34" charset="0"/>
              </a:rPr>
              <a:t>u«i</a:t>
            </a:r>
            <a:endParaRPr lang="en-US" sz="66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7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1486</TotalTime>
  <Words>227</Words>
  <Application>Microsoft Office PowerPoint</Application>
  <PresentationFormat>Widescreen</PresentationFormat>
  <Paragraphs>78</Paragraphs>
  <Slides>16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Times New Roman</vt:lpstr>
      <vt:lpstr>Calibri Light</vt:lpstr>
      <vt:lpstr>AvantGarde</vt:lpstr>
      <vt:lpstr>Arial</vt:lpstr>
      <vt:lpstr>Calibri</vt:lpstr>
      <vt:lpstr>Century Gothic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Administrator</cp:lastModifiedBy>
  <cp:revision>99</cp:revision>
  <dcterms:created xsi:type="dcterms:W3CDTF">2018-11-27T03:58:53Z</dcterms:created>
  <dcterms:modified xsi:type="dcterms:W3CDTF">2024-12-13T00:12:14Z</dcterms:modified>
</cp:coreProperties>
</file>