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CC3A7-D86E-4392-A9F2-B3514800432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3D90-FFFE-4108-BD14-469157547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2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8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9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2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8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0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4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1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580EE-990E-44EF-9C3D-BE94568E037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5F8D0-DE06-43F3-B959-347E7884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7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svg"/><Relationship Id="rId3" Type="http://schemas.openxmlformats.org/officeDocument/2006/relationships/image" Target="../media/image8.pn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35.sv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714" y="3236862"/>
            <a:ext cx="1826925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964" y="3236862"/>
            <a:ext cx="1615811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945" y="2026491"/>
            <a:ext cx="320982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BC19D7-EF71-945D-11BF-AD7E300F2788}"/>
              </a:ext>
            </a:extLst>
          </p:cNvPr>
          <p:cNvGrpSpPr/>
          <p:nvPr/>
        </p:nvGrpSpPr>
        <p:grpSpPr>
          <a:xfrm>
            <a:off x="1944267" y="-357674"/>
            <a:ext cx="5255468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xmlns="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DC6B09-76B6-F1AF-96AB-4D69E115638D}"/>
              </a:ext>
            </a:extLst>
          </p:cNvPr>
          <p:cNvSpPr txBox="1"/>
          <p:nvPr/>
        </p:nvSpPr>
        <p:spPr>
          <a:xfrm>
            <a:off x="2373280" y="509410"/>
            <a:ext cx="443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0" y="3134"/>
            <a:ext cx="9145960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482724" y="628651"/>
            <a:ext cx="8265404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614363" y="3375666"/>
            <a:ext cx="8422481" cy="1207268"/>
            <a:chOff x="778744" y="1784991"/>
            <a:chExt cx="8377029" cy="120726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050" y="1104900"/>
            <a:ext cx="1895841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0" y="3134"/>
            <a:ext cx="9145960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482724" y="628651"/>
            <a:ext cx="8265404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614363" y="3375666"/>
            <a:ext cx="8422481" cy="1207268"/>
            <a:chOff x="778744" y="1784991"/>
            <a:chExt cx="8377029" cy="120726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741" y="1085850"/>
            <a:ext cx="2018110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0" y="3134"/>
            <a:ext cx="9145960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482724" y="628651"/>
            <a:ext cx="8265404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614363" y="3375666"/>
            <a:ext cx="8422481" cy="1207268"/>
            <a:chOff x="778744" y="1784991"/>
            <a:chExt cx="8377029" cy="120726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853" y="1071563"/>
            <a:ext cx="2025254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5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18" y="4033648"/>
            <a:ext cx="2270982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25" y="4066163"/>
            <a:ext cx="2296172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4180628" y="486008"/>
            <a:ext cx="782746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501" y="638804"/>
            <a:ext cx="6040136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72" y="1462516"/>
            <a:ext cx="6332769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88" y="-1358480"/>
            <a:ext cx="9059874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" y="3441226"/>
            <a:ext cx="2234381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35" y="3826396"/>
            <a:ext cx="2050026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CB086E-6568-2B6E-7504-C6F8EDC5D2B5}"/>
              </a:ext>
            </a:extLst>
          </p:cNvPr>
          <p:cNvSpPr txBox="1"/>
          <p:nvPr/>
        </p:nvSpPr>
        <p:spPr>
          <a:xfrm>
            <a:off x="2547107" y="1009788"/>
            <a:ext cx="442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5A634E-4ABB-7FB4-B8AA-68A18FE5B012}"/>
              </a:ext>
            </a:extLst>
          </p:cNvPr>
          <p:cNvSpPr txBox="1"/>
          <p:nvPr/>
        </p:nvSpPr>
        <p:spPr>
          <a:xfrm>
            <a:off x="1423220" y="2102624"/>
            <a:ext cx="5931635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7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534" y="806093"/>
            <a:ext cx="5246738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24" y="3336588"/>
            <a:ext cx="2093976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xmlns="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69" y="4784420"/>
            <a:ext cx="6172262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xmlns="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215" y="3242579"/>
            <a:ext cx="2908551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9144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1859354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683" y="4130118"/>
            <a:ext cx="2259889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1" y="4186531"/>
            <a:ext cx="2174116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4741671" y="155755"/>
            <a:ext cx="643188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4197750" y="4736918"/>
            <a:ext cx="567463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6432402" y="504614"/>
            <a:ext cx="589330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863016" y="2472300"/>
            <a:ext cx="744484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6159" y="1630944"/>
            <a:ext cx="6748857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820" y="1744866"/>
            <a:ext cx="3013209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89893CC-4751-F58D-8A99-735056C69061}"/>
              </a:ext>
            </a:extLst>
          </p:cNvPr>
          <p:cNvGrpSpPr/>
          <p:nvPr/>
        </p:nvGrpSpPr>
        <p:grpSpPr>
          <a:xfrm>
            <a:off x="3472153" y="2338592"/>
            <a:ext cx="4814597" cy="2689558"/>
            <a:chOff x="4442924" y="2338591"/>
            <a:chExt cx="6419462" cy="268955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1398C8-19F6-2EE7-6DA7-98E0E1D5FBAE}"/>
                </a:ext>
              </a:extLst>
            </p:cNvPr>
            <p:cNvSpPr txBox="1"/>
            <p:nvPr/>
          </p:nvSpPr>
          <p:spPr>
            <a:xfrm>
              <a:off x="4606795" y="2473604"/>
              <a:ext cx="614887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3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11DE81-1C5A-FDF9-6A03-9EE5CD71A171}"/>
              </a:ext>
            </a:extLst>
          </p:cNvPr>
          <p:cNvSpPr txBox="1"/>
          <p:nvPr/>
        </p:nvSpPr>
        <p:spPr>
          <a:xfrm>
            <a:off x="2109020" y="562083"/>
            <a:ext cx="5936225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19" y="4206039"/>
            <a:ext cx="2643188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7BBB894-EDEE-0C58-EB1C-0BCA1F936FC9}"/>
              </a:ext>
            </a:extLst>
          </p:cNvPr>
          <p:cNvGrpSpPr/>
          <p:nvPr/>
        </p:nvGrpSpPr>
        <p:grpSpPr>
          <a:xfrm>
            <a:off x="2187254" y="4411099"/>
            <a:ext cx="4602766" cy="1686196"/>
            <a:chOff x="2916338" y="4411098"/>
            <a:chExt cx="6137021" cy="1686196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189DAC9-5329-22CA-153B-1370C7DFB2C0}"/>
                </a:ext>
              </a:extLst>
            </p:cNvPr>
            <p:cNvSpPr txBox="1"/>
            <p:nvPr/>
          </p:nvSpPr>
          <p:spPr>
            <a:xfrm>
              <a:off x="3048001" y="4527634"/>
              <a:ext cx="58403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714" y="3236862"/>
            <a:ext cx="1826925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964" y="3236862"/>
            <a:ext cx="1615811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105" y="2083641"/>
            <a:ext cx="438492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2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347056-A807-5F20-1F3C-02DF63DC9B2F}"/>
              </a:ext>
            </a:extLst>
          </p:cNvPr>
          <p:cNvGrpSpPr/>
          <p:nvPr/>
        </p:nvGrpSpPr>
        <p:grpSpPr>
          <a:xfrm>
            <a:off x="553096" y="103893"/>
            <a:ext cx="8124660" cy="1571257"/>
            <a:chOff x="1900674" y="185872"/>
            <a:chExt cx="10503463" cy="14465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CC13418-945C-8BC9-99DA-8E8F9619F799}"/>
                </a:ext>
              </a:extLst>
            </p:cNvPr>
            <p:cNvSpPr txBox="1"/>
            <p:nvPr/>
          </p:nvSpPr>
          <p:spPr>
            <a:xfrm>
              <a:off x="1900674" y="185872"/>
              <a:ext cx="105034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064" y="103893"/>
            <a:ext cx="1429721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A614DAF-C885-C313-BA5C-904EE3D5DD17}"/>
              </a:ext>
            </a:extLst>
          </p:cNvPr>
          <p:cNvSpPr/>
          <p:nvPr/>
        </p:nvSpPr>
        <p:spPr>
          <a:xfrm>
            <a:off x="482724" y="1285876"/>
            <a:ext cx="8265404" cy="5494913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250E6AA-7347-CF3A-3246-79AE7C4EA48E}"/>
              </a:ext>
            </a:extLst>
          </p:cNvPr>
          <p:cNvGrpSpPr/>
          <p:nvPr/>
        </p:nvGrpSpPr>
        <p:grpSpPr>
          <a:xfrm>
            <a:off x="715646" y="1377427"/>
            <a:ext cx="6282772" cy="1431249"/>
            <a:chOff x="938421" y="2634671"/>
            <a:chExt cx="6871301" cy="143124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B10058-16E1-F6E5-905E-3AD170021E81}"/>
              </a:ext>
            </a:extLst>
          </p:cNvPr>
          <p:cNvGrpSpPr/>
          <p:nvPr/>
        </p:nvGrpSpPr>
        <p:grpSpPr>
          <a:xfrm>
            <a:off x="622008" y="2593510"/>
            <a:ext cx="7443287" cy="1498079"/>
            <a:chOff x="762668" y="1841035"/>
            <a:chExt cx="9924383" cy="1498079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4267205-606B-D72B-F047-715FC8F997B6}"/>
                </a:ext>
              </a:extLst>
            </p:cNvPr>
            <p:cNvSpPr txBox="1"/>
            <p:nvPr/>
          </p:nvSpPr>
          <p:spPr>
            <a:xfrm>
              <a:off x="1058855" y="1841035"/>
              <a:ext cx="96281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44E4844-C912-2ACC-E907-31AFD04772D8}"/>
              </a:ext>
            </a:extLst>
          </p:cNvPr>
          <p:cNvGrpSpPr/>
          <p:nvPr/>
        </p:nvGrpSpPr>
        <p:grpSpPr>
          <a:xfrm>
            <a:off x="691215" y="4032303"/>
            <a:ext cx="6282772" cy="1323439"/>
            <a:chOff x="778745" y="3537003"/>
            <a:chExt cx="8377029" cy="132343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B6CB131-4D2B-6875-B511-311FBE3A8938}"/>
                </a:ext>
              </a:extLst>
            </p:cNvPr>
            <p:cNvSpPr txBox="1"/>
            <p:nvPr/>
          </p:nvSpPr>
          <p:spPr>
            <a:xfrm>
              <a:off x="1057333" y="3537003"/>
              <a:ext cx="80484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8493694-5994-2E7B-72A7-CC3AB30B7E1A}"/>
              </a:ext>
            </a:extLst>
          </p:cNvPr>
          <p:cNvGrpSpPr/>
          <p:nvPr/>
        </p:nvGrpSpPr>
        <p:grpSpPr>
          <a:xfrm>
            <a:off x="776940" y="5387394"/>
            <a:ext cx="6295373" cy="1424721"/>
            <a:chOff x="778745" y="3815769"/>
            <a:chExt cx="8393830" cy="142472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xmlns="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206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0" y="1"/>
            <a:ext cx="9145960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9CDEA5-1B03-0FD8-81F2-FEBFF1C7C101}"/>
              </a:ext>
            </a:extLst>
          </p:cNvPr>
          <p:cNvGrpSpPr/>
          <p:nvPr/>
        </p:nvGrpSpPr>
        <p:grpSpPr>
          <a:xfrm>
            <a:off x="1385888" y="1503959"/>
            <a:ext cx="2055905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xmlns="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913E8BF-A4FF-089C-3982-D1D4AEADDD11}"/>
              </a:ext>
            </a:extLst>
          </p:cNvPr>
          <p:cNvGrpSpPr/>
          <p:nvPr/>
        </p:nvGrpSpPr>
        <p:grpSpPr>
          <a:xfrm>
            <a:off x="3428167" y="1503958"/>
            <a:ext cx="1644161" cy="1366598"/>
            <a:chOff x="4657817" y="398934"/>
            <a:chExt cx="2192214" cy="13665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xmlns="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xmlns="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2B795A7-CA38-2FDB-E0A0-B1E1A2612B8B}"/>
              </a:ext>
            </a:extLst>
          </p:cNvPr>
          <p:cNvGrpSpPr/>
          <p:nvPr/>
        </p:nvGrpSpPr>
        <p:grpSpPr>
          <a:xfrm>
            <a:off x="5286748" y="1484752"/>
            <a:ext cx="2035595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xmlns="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xmlns="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99769B-3A18-3C1A-D161-BB0313918320}"/>
              </a:ext>
            </a:extLst>
          </p:cNvPr>
          <p:cNvGrpSpPr/>
          <p:nvPr/>
        </p:nvGrpSpPr>
        <p:grpSpPr>
          <a:xfrm>
            <a:off x="1829301" y="378552"/>
            <a:ext cx="6282772" cy="1431249"/>
            <a:chOff x="938421" y="2634671"/>
            <a:chExt cx="6871301" cy="143124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9353FB-C669-DF54-66E3-8DDC6AEF0998}"/>
              </a:ext>
            </a:extLst>
          </p:cNvPr>
          <p:cNvGrpSpPr/>
          <p:nvPr/>
        </p:nvGrpSpPr>
        <p:grpSpPr>
          <a:xfrm>
            <a:off x="2372098" y="2761102"/>
            <a:ext cx="1978445" cy="1347347"/>
            <a:chOff x="2499839" y="1694963"/>
            <a:chExt cx="2457723" cy="13473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347347"/>
              <a:chOff x="234025" y="398823"/>
              <a:chExt cx="2396108" cy="1347347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DB96926-6610-9C57-7096-3F3B810C7A13}"/>
              </a:ext>
            </a:extLst>
          </p:cNvPr>
          <p:cNvGrpSpPr/>
          <p:nvPr/>
        </p:nvGrpSpPr>
        <p:grpSpPr>
          <a:xfrm>
            <a:off x="4706898" y="2704108"/>
            <a:ext cx="1644161" cy="1366598"/>
            <a:chOff x="4657817" y="398934"/>
            <a:chExt cx="2192214" cy="13665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xmlns="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3BB6D45-CC1D-8422-1D29-0BEC62CC09FD}"/>
              </a:ext>
            </a:extLst>
          </p:cNvPr>
          <p:cNvGrpSpPr/>
          <p:nvPr/>
        </p:nvGrpSpPr>
        <p:grpSpPr>
          <a:xfrm>
            <a:off x="2243138" y="5428258"/>
            <a:ext cx="2235994" cy="1364955"/>
            <a:chOff x="2367516" y="398934"/>
            <a:chExt cx="2315859" cy="13649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xmlns="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8" y="686671"/>
                <a:ext cx="18645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xmlns="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7E53D78-021F-48F0-9FBA-0DB7CDF14836}"/>
              </a:ext>
            </a:extLst>
          </p:cNvPr>
          <p:cNvGrpSpPr/>
          <p:nvPr/>
        </p:nvGrpSpPr>
        <p:grpSpPr>
          <a:xfrm>
            <a:off x="4706898" y="5409208"/>
            <a:ext cx="2051090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xmlns="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xmlns="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xmlns="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xmlns="" id="{DAFB231E-CEF5-5DDD-DAAC-0C9C84F64BE4}"/>
              </a:ext>
            </a:extLst>
          </p:cNvPr>
          <p:cNvGrpSpPr/>
          <p:nvPr/>
        </p:nvGrpSpPr>
        <p:grpSpPr>
          <a:xfrm>
            <a:off x="1179220" y="4006923"/>
            <a:ext cx="7493293" cy="1377289"/>
            <a:chOff x="762668" y="2416248"/>
            <a:chExt cx="9991057" cy="1377289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xmlns="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xmlns="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56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0" y="1"/>
            <a:ext cx="9145960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9CDEA5-1B03-0FD8-81F2-FEBFF1C7C101}"/>
              </a:ext>
            </a:extLst>
          </p:cNvPr>
          <p:cNvGrpSpPr/>
          <p:nvPr/>
        </p:nvGrpSpPr>
        <p:grpSpPr>
          <a:xfrm>
            <a:off x="2043113" y="1532533"/>
            <a:ext cx="2235994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xmlns="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8" y="686671"/>
                <a:ext cx="18645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913E8BF-A4FF-089C-3982-D1D4AEADDD11}"/>
              </a:ext>
            </a:extLst>
          </p:cNvPr>
          <p:cNvGrpSpPr/>
          <p:nvPr/>
        </p:nvGrpSpPr>
        <p:grpSpPr>
          <a:xfrm>
            <a:off x="4506873" y="1513483"/>
            <a:ext cx="2051090" cy="1366598"/>
            <a:chOff x="4657817" y="398934"/>
            <a:chExt cx="2192214" cy="13665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xmlns="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xmlns="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C8058C-806C-C844-301E-11E738819A88}"/>
              </a:ext>
            </a:extLst>
          </p:cNvPr>
          <p:cNvGrpSpPr/>
          <p:nvPr/>
        </p:nvGrpSpPr>
        <p:grpSpPr>
          <a:xfrm>
            <a:off x="1541321" y="320094"/>
            <a:ext cx="6295373" cy="1424721"/>
            <a:chOff x="778745" y="3815769"/>
            <a:chExt cx="8393830" cy="14247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E4E3E1-2823-0488-5082-472E8F58504F}"/>
              </a:ext>
            </a:extLst>
          </p:cNvPr>
          <p:cNvGrpSpPr/>
          <p:nvPr/>
        </p:nvGrpSpPr>
        <p:grpSpPr>
          <a:xfrm>
            <a:off x="3093244" y="4123333"/>
            <a:ext cx="2235994" cy="1364955"/>
            <a:chOff x="2367516" y="398934"/>
            <a:chExt cx="2315859" cy="13649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8" y="686671"/>
                <a:ext cx="18645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C4D67D9-2A16-8AB4-8CC4-3A09F2757137}"/>
              </a:ext>
            </a:extLst>
          </p:cNvPr>
          <p:cNvGrpSpPr/>
          <p:nvPr/>
        </p:nvGrpSpPr>
        <p:grpSpPr>
          <a:xfrm>
            <a:off x="1291290" y="2987094"/>
            <a:ext cx="6295373" cy="1424721"/>
            <a:chOff x="778745" y="3815769"/>
            <a:chExt cx="8393830" cy="1424721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3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0" y="3134"/>
            <a:ext cx="9145960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482723" y="182683"/>
            <a:ext cx="8260563" cy="1754326"/>
            <a:chOff x="825624" y="602201"/>
            <a:chExt cx="10736568" cy="1754326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58729" y="602201"/>
              <a:ext cx="105034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482724" y="1483532"/>
            <a:ext cx="8265404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1152BB-F8AE-5F9D-2BA6-5245E48219E8}"/>
              </a:ext>
            </a:extLst>
          </p:cNvPr>
          <p:cNvSpPr txBox="1"/>
          <p:nvPr/>
        </p:nvSpPr>
        <p:spPr>
          <a:xfrm>
            <a:off x="814388" y="2162175"/>
            <a:ext cx="77795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89" y="2606802"/>
            <a:ext cx="464030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23" y="4724400"/>
            <a:ext cx="1278732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74" y="3025902"/>
            <a:ext cx="1165694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19" y="4316540"/>
            <a:ext cx="1640682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181600"/>
            <a:ext cx="62865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56" y="5638800"/>
            <a:ext cx="62865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93" y="6019800"/>
            <a:ext cx="62865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8" y="6503297"/>
            <a:ext cx="471488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0" y="3134"/>
            <a:ext cx="9145960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482723" y="182683"/>
            <a:ext cx="8260563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482724" y="1483532"/>
            <a:ext cx="8265404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70" y="2143126"/>
            <a:ext cx="563113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6578CC92-9E5F-5014-F457-867294D29124}"/>
              </a:ext>
            </a:extLst>
          </p:cNvPr>
          <p:cNvSpPr/>
          <p:nvPr/>
        </p:nvSpPr>
        <p:spPr>
          <a:xfrm>
            <a:off x="6500813" y="2209801"/>
            <a:ext cx="821531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xmlns="" id="{8610080B-35A0-4321-CE5A-84C453B47E39}"/>
              </a:ext>
            </a:extLst>
          </p:cNvPr>
          <p:cNvSpPr/>
          <p:nvPr/>
        </p:nvSpPr>
        <p:spPr>
          <a:xfrm>
            <a:off x="7643813" y="2219326"/>
            <a:ext cx="821531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xmlns="" id="{99688043-AE30-0211-DA0F-1347850C2EB0}"/>
              </a:ext>
            </a:extLst>
          </p:cNvPr>
          <p:cNvSpPr/>
          <p:nvPr/>
        </p:nvSpPr>
        <p:spPr>
          <a:xfrm>
            <a:off x="6522244" y="2971801"/>
            <a:ext cx="869156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xmlns="" id="{B4D6718D-6AEB-BE8E-E866-C0E2965BF349}"/>
              </a:ext>
            </a:extLst>
          </p:cNvPr>
          <p:cNvSpPr/>
          <p:nvPr/>
        </p:nvSpPr>
        <p:spPr>
          <a:xfrm>
            <a:off x="7543801" y="3000376"/>
            <a:ext cx="1130792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xmlns="" id="{FBB11BD8-3346-ECAB-1575-AAEB7F8F17F5}"/>
              </a:ext>
            </a:extLst>
          </p:cNvPr>
          <p:cNvSpPr/>
          <p:nvPr/>
        </p:nvSpPr>
        <p:spPr>
          <a:xfrm>
            <a:off x="6529388" y="3771901"/>
            <a:ext cx="1014413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xmlns="" id="{3C9D9073-1068-25AB-661B-086B63B660AB}"/>
              </a:ext>
            </a:extLst>
          </p:cNvPr>
          <p:cNvSpPr/>
          <p:nvPr/>
        </p:nvSpPr>
        <p:spPr>
          <a:xfrm>
            <a:off x="7665244" y="3819526"/>
            <a:ext cx="1009348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585788" y="4718691"/>
            <a:ext cx="8422481" cy="1207268"/>
            <a:chOff x="778744" y="1784991"/>
            <a:chExt cx="8377029" cy="120726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3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381</Words>
  <Application>Microsoft Office PowerPoint</Application>
  <PresentationFormat>On-screen Show (4:3)</PresentationFormat>
  <Paragraphs>51</Paragraphs>
  <Slides>18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2024-05-20T09:25:00Z</dcterms:created>
  <dcterms:modified xsi:type="dcterms:W3CDTF">2024-05-20T15:39:55Z</dcterms:modified>
</cp:coreProperties>
</file>