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DB96-E20F-4C5B-BC80-05F396ADEA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1347-D7B0-4A5B-953D-7C828FDC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58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3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2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5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5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1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6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5BE7-E06D-4098-ADCF-CF9D98E30D4C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6F40-29A4-4C43-BB2C-D1F2D1296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image" Target="../media/image1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30.svg"/><Relationship Id="rId25" Type="http://schemas.openxmlformats.org/officeDocument/2006/relationships/image" Target="../media/image27.png"/><Relationship Id="rId33" Type="http://schemas.openxmlformats.org/officeDocument/2006/relationships/image" Target="../media/image3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32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2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38.svg"/><Relationship Id="rId30" Type="http://schemas.openxmlformats.org/officeDocument/2006/relationships/image" Target="../media/image30.png"/><Relationship Id="rId35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18" Type="http://schemas.openxmlformats.org/officeDocument/2006/relationships/image" Target="../media/image44.png"/><Relationship Id="rId3" Type="http://schemas.openxmlformats.org/officeDocument/2006/relationships/image" Target="../media/image13.png"/><Relationship Id="rId21" Type="http://schemas.openxmlformats.org/officeDocument/2006/relationships/image" Target="../media/image48.png"/><Relationship Id="rId7" Type="http://schemas.openxmlformats.org/officeDocument/2006/relationships/image" Target="../media/image20.svg"/><Relationship Id="rId12" Type="http://schemas.openxmlformats.org/officeDocument/2006/relationships/image" Target="../media/image1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24" Type="http://schemas.openxmlformats.org/officeDocument/2006/relationships/image" Target="../media/image55.png"/><Relationship Id="rId5" Type="http://schemas.openxmlformats.org/officeDocument/2006/relationships/image" Target="../media/image24.svg"/><Relationship Id="rId15" Type="http://schemas.openxmlformats.org/officeDocument/2006/relationships/image" Target="../media/image67.png"/><Relationship Id="rId23" Type="http://schemas.openxmlformats.org/officeDocument/2006/relationships/image" Target="../media/image51.png"/><Relationship Id="rId10" Type="http://schemas.openxmlformats.org/officeDocument/2006/relationships/image" Target="../media/image17.png"/><Relationship Id="rId19" Type="http://schemas.openxmlformats.org/officeDocument/2006/relationships/image" Target="../media/image46.png"/><Relationship Id="rId4" Type="http://schemas.openxmlformats.org/officeDocument/2006/relationships/image" Target="../media/image16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78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17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84.png"/><Relationship Id="rId3" Type="http://schemas.openxmlformats.org/officeDocument/2006/relationships/image" Target="../media/image16.png"/><Relationship Id="rId21" Type="http://schemas.openxmlformats.org/officeDocument/2006/relationships/image" Target="../media/image87.png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17" Type="http://schemas.openxmlformats.org/officeDocument/2006/relationships/image" Target="../media/image58.png"/><Relationship Id="rId2" Type="http://schemas.openxmlformats.org/officeDocument/2006/relationships/image" Target="../media/image13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57.png"/><Relationship Id="rId10" Type="http://schemas.openxmlformats.org/officeDocument/2006/relationships/image" Target="../media/image26.svg"/><Relationship Id="rId19" Type="http://schemas.openxmlformats.org/officeDocument/2006/relationships/image" Target="../media/image85.png"/><Relationship Id="rId4" Type="http://schemas.openxmlformats.org/officeDocument/2006/relationships/image" Target="../media/image24.svg"/><Relationship Id="rId9" Type="http://schemas.openxmlformats.org/officeDocument/2006/relationships/image" Target="../media/image17.png"/><Relationship Id="rId14" Type="http://schemas.openxmlformats.org/officeDocument/2006/relationships/image" Target="../media/image56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image" Target="../media/image1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30.svg"/><Relationship Id="rId25" Type="http://schemas.openxmlformats.org/officeDocument/2006/relationships/image" Target="../media/image27.png"/><Relationship Id="rId33" Type="http://schemas.openxmlformats.org/officeDocument/2006/relationships/image" Target="../media/image59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32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2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38.svg"/><Relationship Id="rId30" Type="http://schemas.openxmlformats.org/officeDocument/2006/relationships/image" Target="../media/image30.png"/><Relationship Id="rId35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43.png"/><Relationship Id="rId10" Type="http://schemas.openxmlformats.org/officeDocument/2006/relationships/image" Target="../media/image46.svg"/><Relationship Id="rId19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17" Type="http://schemas.openxmlformats.org/officeDocument/2006/relationships/image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46.sv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46.svg"/><Relationship Id="rId17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8.png"/><Relationship Id="rId3" Type="http://schemas.openxmlformats.org/officeDocument/2006/relationships/image" Target="../media/image14.png"/><Relationship Id="rId21" Type="http://schemas.openxmlformats.org/officeDocument/2006/relationships/image" Target="../media/image34.svg"/><Relationship Id="rId34" Type="http://schemas.openxmlformats.org/officeDocument/2006/relationships/image" Target="../media/image42.sv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30.svg"/><Relationship Id="rId25" Type="http://schemas.openxmlformats.org/officeDocument/2006/relationships/image" Target="../media/image27.png"/><Relationship Id="rId33" Type="http://schemas.openxmlformats.org/officeDocument/2006/relationships/image" Target="../media/image3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32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29.png"/><Relationship Id="rId10" Type="http://schemas.openxmlformats.org/officeDocument/2006/relationships/image" Target="../media/image26.svg"/><Relationship Id="rId19" Type="http://schemas.openxmlformats.org/officeDocument/2006/relationships/image" Target="../media/image32.svg"/><Relationship Id="rId31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38.svg"/><Relationship Id="rId30" Type="http://schemas.openxmlformats.org/officeDocument/2006/relationships/image" Target="../media/image30.png"/><Relationship Id="rId35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microsoft.com/office/2007/relationships/hdphoto" Target="../media/hdphoto3.wdp"/><Relationship Id="rId18" Type="http://schemas.openxmlformats.org/officeDocument/2006/relationships/image" Target="../media/image6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5.png"/><Relationship Id="rId17" Type="http://schemas.microsoft.com/office/2007/relationships/hdphoto" Target="../media/hdphoto4.wdp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image" Target="../media/image61.png"/><Relationship Id="rId4" Type="http://schemas.openxmlformats.org/officeDocument/2006/relationships/image" Target="../media/image20.svg"/><Relationship Id="rId9" Type="http://schemas.openxmlformats.org/officeDocument/2006/relationships/image" Target="../media/image19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3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E9E242-DCC8-B5FF-2CCC-C307A1E2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88" y="1531452"/>
            <a:ext cx="4302625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1" y="2259023"/>
            <a:ext cx="916655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303" y="282174"/>
            <a:ext cx="524093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29651" y="1440426"/>
            <a:ext cx="863075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9010" y="3088861"/>
            <a:ext cx="1442686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60287" y="3852108"/>
            <a:ext cx="2462106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724390" y="3806724"/>
            <a:ext cx="1442170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142337" y="4837292"/>
            <a:ext cx="1612583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29652" y="3806723"/>
            <a:ext cx="1269889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99541" y="5882489"/>
            <a:ext cx="284179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51329" y="5747271"/>
            <a:ext cx="372080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538594" y="5436532"/>
            <a:ext cx="55389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405418" y="5084198"/>
            <a:ext cx="349502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5108338" y="5084197"/>
            <a:ext cx="299267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135101" y="5483343"/>
            <a:ext cx="55389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8711686" y="5826244"/>
            <a:ext cx="349502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2460759" y="300906"/>
            <a:ext cx="4540904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92718" y="1617283"/>
            <a:ext cx="410144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83967"/>
            <a:ext cx="916655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-152400" y="253527"/>
            <a:ext cx="9167812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594178" y="337206"/>
            <a:ext cx="7853587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=""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2467905" y="1514475"/>
                <a:ext cx="5297352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5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-152400" y="3032124"/>
                <a:ext cx="3101700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032124"/>
                <a:ext cx="3101700" cy="981615"/>
              </a:xfrm>
              <a:prstGeom prst="rect">
                <a:avLst/>
              </a:prstGeom>
              <a:blipFill rotWithShape="1">
                <a:blip r:embed="rId1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2790882" y="3091066"/>
                <a:ext cx="3020527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82" y="3091066"/>
                <a:ext cx="3020527" cy="990784"/>
              </a:xfrm>
              <a:prstGeom prst="rect">
                <a:avLst/>
              </a:prstGeom>
              <a:blipFill rotWithShape="1">
                <a:blip r:embed="rId17"/>
                <a:stretch>
                  <a:fillRect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6113359" y="3060257"/>
                <a:ext cx="248840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359" y="3060257"/>
                <a:ext cx="2488405" cy="981487"/>
              </a:xfrm>
              <a:prstGeom prst="rect">
                <a:avLst/>
              </a:prstGeom>
              <a:blipFill rotWithShape="1">
                <a:blip r:embed="rId1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-152400" y="4041744"/>
                <a:ext cx="2359819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/>
                      </a:rPr>
                      <m:t>  </m:t>
                    </m:r>
                    <m:r>
                      <a:rPr lang="en-US" sz="4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4041744"/>
                <a:ext cx="2359819" cy="981615"/>
              </a:xfrm>
              <a:prstGeom prst="rect">
                <a:avLst/>
              </a:prstGeom>
              <a:blipFill rotWithShape="1">
                <a:blip r:embed="rId1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-152400" y="5092287"/>
                <a:ext cx="2814637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5092287"/>
                <a:ext cx="2814637" cy="990784"/>
              </a:xfrm>
              <a:prstGeom prst="rect">
                <a:avLst/>
              </a:prstGeom>
              <a:blipFill rotWithShape="1">
                <a:blip r:embed="rId20"/>
                <a:stretch>
                  <a:fillRect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3160238" y="4257045"/>
                <a:ext cx="2542536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238" y="4257045"/>
                <a:ext cx="2542536" cy="990784"/>
              </a:xfrm>
              <a:prstGeom prst="rect">
                <a:avLst/>
              </a:prstGeom>
              <a:blipFill rotWithShape="1">
                <a:blip r:embed="rId21"/>
                <a:stretch>
                  <a:fillRect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3276600" y="5295901"/>
                <a:ext cx="3225234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295901"/>
                <a:ext cx="3225234" cy="990784"/>
              </a:xfrm>
              <a:prstGeom prst="rect">
                <a:avLst/>
              </a:prstGeom>
              <a:blipFill rotWithShape="1">
                <a:blip r:embed="rId22"/>
                <a:stretch>
                  <a:fillRect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6259032" y="4141958"/>
                <a:ext cx="2664618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032" y="4141958"/>
                <a:ext cx="2664618" cy="981487"/>
              </a:xfrm>
              <a:prstGeom prst="rect">
                <a:avLst/>
              </a:prstGeom>
              <a:blipFill rotWithShape="1">
                <a:blip r:embed="rId2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6086559" y="5247829"/>
                <a:ext cx="3286041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559" y="5247829"/>
                <a:ext cx="3286041" cy="810991"/>
              </a:xfrm>
              <a:prstGeom prst="rect">
                <a:avLst/>
              </a:prstGeom>
              <a:blipFill rotWithShape="1">
                <a:blip r:embed="rId24"/>
                <a:stretch>
                  <a:fillRect b="-1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455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83967"/>
            <a:ext cx="916655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157043" y="171148"/>
            <a:ext cx="8829914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615609" y="403881"/>
            <a:ext cx="7832156" cy="2244332"/>
            <a:chOff x="1169225" y="83533"/>
            <a:chExt cx="10442874" cy="2244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=""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2244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4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421481" y="2447926"/>
                <a:ext cx="3293269" cy="299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5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3943351" y="2457450"/>
                <a:ext cx="4886325" cy="2992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6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4980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83967"/>
            <a:ext cx="916655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157043" y="171148"/>
            <a:ext cx="8829914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=""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658472" y="318155"/>
            <a:ext cx="7853587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=""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=""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=""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0169" y="1019176"/>
            <a:ext cx="6728069" cy="3451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364331" y="4457701"/>
                <a:ext cx="431482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31" y="4457701"/>
                <a:ext cx="4314825" cy="808619"/>
              </a:xfrm>
              <a:prstGeom prst="rect">
                <a:avLst/>
              </a:prstGeom>
              <a:blipFill rotWithShape="1">
                <a:blip r:embed="rId15"/>
                <a:stretch>
                  <a:fillRect b="-1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2955727" y="1238251"/>
            <a:ext cx="623292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428625" y="5562601"/>
                <a:ext cx="4314825" cy="75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0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0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0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5562601"/>
                <a:ext cx="4314825" cy="759375"/>
              </a:xfrm>
              <a:prstGeom prst="rect">
                <a:avLst/>
              </a:prstGeom>
              <a:blipFill rotWithShape="1">
                <a:blip r:embed="rId17"/>
                <a:stretch>
                  <a:fillRect r="-4520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4705946" y="2085976"/>
            <a:ext cx="623292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4693444" y="4362451"/>
                <a:ext cx="4314825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9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6177558" y="1609725"/>
            <a:ext cx="623292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4693444" y="5400676"/>
                <a:ext cx="4314825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21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6391871" y="3419475"/>
            <a:ext cx="623292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0827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1" y="2259023"/>
            <a:ext cx="916655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303" y="282174"/>
            <a:ext cx="524093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29651" y="1440426"/>
            <a:ext cx="863075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9010" y="3088861"/>
            <a:ext cx="1442686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60287" y="3852108"/>
            <a:ext cx="2462106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724390" y="3806724"/>
            <a:ext cx="1442170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142337" y="4837292"/>
            <a:ext cx="1612583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29652" y="3806723"/>
            <a:ext cx="1269889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99541" y="5882489"/>
            <a:ext cx="284179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51329" y="5747271"/>
            <a:ext cx="372080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538594" y="5436532"/>
            <a:ext cx="55389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405418" y="5084198"/>
            <a:ext cx="349502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5108338" y="5084197"/>
            <a:ext cx="299267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135101" y="5483343"/>
            <a:ext cx="55389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8711686" y="5826244"/>
            <a:ext cx="349502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2414588" y="300906"/>
            <a:ext cx="4622006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600712" y="1653469"/>
            <a:ext cx="425690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129" y="28355"/>
            <a:ext cx="9554230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334" y="970486"/>
            <a:ext cx="1648838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3136" y="326065"/>
            <a:ext cx="87187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1202" y="231595"/>
            <a:ext cx="5043665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4" y="2324987"/>
            <a:ext cx="245922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91" y="736435"/>
            <a:ext cx="245745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42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86400" y="3429000"/>
            <a:ext cx="5712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=""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77324" y="4380870"/>
            <a:ext cx="1365853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=""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35074" y="4724400"/>
            <a:ext cx="1187354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6735666" y="2470052"/>
            <a:ext cx="3194654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026324" y="76200"/>
            <a:ext cx="3603326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40465" y="2187175"/>
            <a:ext cx="7895128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74932" y="4947037"/>
            <a:ext cx="1187354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=""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789" y="4925834"/>
            <a:ext cx="1187354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86400" y="3429000"/>
            <a:ext cx="5712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=""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7324" y="4380870"/>
            <a:ext cx="1365853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=""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35074" y="4724400"/>
            <a:ext cx="1187354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6735666" y="2470052"/>
            <a:ext cx="3194654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=""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15789" y="4925834"/>
            <a:ext cx="1187354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295" y="-114125"/>
            <a:ext cx="8579390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=""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271735" y="121009"/>
                  <a:ext cx="6886930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74932" y="4947037"/>
            <a:ext cx="1187354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8641" y="2869616"/>
            <a:ext cx="1907690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7212" y="-810265"/>
            <a:ext cx="4572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3386043" y="1729322"/>
                <a:ext cx="2448724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9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556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86400" y="3429000"/>
            <a:ext cx="5712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=""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77324" y="4380870"/>
            <a:ext cx="1365853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=""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35074" y="4724400"/>
            <a:ext cx="1187354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6735666" y="2470052"/>
            <a:ext cx="3194654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52530" y="4938277"/>
            <a:ext cx="1187354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8641" y="2869616"/>
            <a:ext cx="1907690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917663" y="3104493"/>
            <a:ext cx="7596761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295" y="-114125"/>
            <a:ext cx="8579390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=""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570213" y="307933"/>
                  <a:ext cx="5661723" cy="1178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3434627" y="1828800"/>
                <a:ext cx="2448724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7212" y="-81026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79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6735666" y="2470052"/>
            <a:ext cx="3194654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86400" y="3429000"/>
            <a:ext cx="5712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=""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77324" y="4380870"/>
            <a:ext cx="1365853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82721" y="4697895"/>
            <a:ext cx="1187354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08641" y="2869616"/>
            <a:ext cx="1907690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917663" y="3104493"/>
            <a:ext cx="7596761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295" y="-114125"/>
            <a:ext cx="8579390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=""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=""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65137" y="277017"/>
                  <a:ext cx="5661723" cy="1226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3434627" y="1828801"/>
                <a:ext cx="2448724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7212" y="-81026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0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6400" y="3429000"/>
            <a:ext cx="5712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=""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77324" y="4380870"/>
            <a:ext cx="1365853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4125191" y="110847"/>
            <a:ext cx="40005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=""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288374" y="379619"/>
            <a:ext cx="4752177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0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1" y="2259023"/>
            <a:ext cx="916655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5303" y="282174"/>
            <a:ext cx="524093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29651" y="1440426"/>
            <a:ext cx="863075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9010" y="3088861"/>
            <a:ext cx="1442686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60287" y="3852108"/>
            <a:ext cx="2462106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724390" y="3806724"/>
            <a:ext cx="1442170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142337" y="4837292"/>
            <a:ext cx="1612583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29652" y="3806723"/>
            <a:ext cx="1269889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99541" y="5882489"/>
            <a:ext cx="284179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51329" y="5747271"/>
            <a:ext cx="372080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538594" y="5436532"/>
            <a:ext cx="55389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3405418" y="5084198"/>
            <a:ext cx="349502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5108338" y="5084197"/>
            <a:ext cx="299267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135101" y="5483343"/>
            <a:ext cx="55389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8711686" y="5826244"/>
            <a:ext cx="349502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2460759" y="300906"/>
            <a:ext cx="4540904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18248" y="674609"/>
            <a:ext cx="326469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8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157043" y="171148"/>
            <a:ext cx="8829914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24682" y="351173"/>
            <a:ext cx="535605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=""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01856" y="261005"/>
            <a:ext cx="723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597" y="1107900"/>
            <a:ext cx="2130928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1837" y="1009650"/>
            <a:ext cx="1193006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4521994" y="1771650"/>
            <a:ext cx="63579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8055" y="928981"/>
            <a:ext cx="1114163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31" y="895558"/>
            <a:ext cx="1803441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3922616" y="2622860"/>
                <a:ext cx="2015583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8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1928813" y="3848100"/>
                <a:ext cx="5715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9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1964531" y="4714875"/>
                <a:ext cx="5715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20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489086" y="5657850"/>
            <a:ext cx="815432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91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1" y="215296"/>
            <a:ext cx="916655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157043" y="171148"/>
            <a:ext cx="8829914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1341" y="171149"/>
            <a:ext cx="578261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42340" y="136051"/>
            <a:ext cx="918848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52459" y="-41150"/>
            <a:ext cx="708614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54920" y="127000"/>
            <a:ext cx="787483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=""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58956" y="556280"/>
                <a:ext cx="723872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11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1735931" y="1943100"/>
                <a:ext cx="5715000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2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1770484" y="3726333"/>
                <a:ext cx="5715000" cy="204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84" y="3726333"/>
                <a:ext cx="5715000" cy="2048381"/>
              </a:xfrm>
              <a:prstGeom prst="rect">
                <a:avLst/>
              </a:prstGeom>
              <a:blipFill rotWithShape="1">
                <a:blip r:embed="rId13"/>
                <a:stretch>
                  <a:fillRect l="-4264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248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617</Words>
  <Application>Microsoft Office PowerPoint</Application>
  <PresentationFormat>On-screen Show (4:3)</PresentationFormat>
  <Paragraphs>53</Paragraphs>
  <Slides>15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2024-05-20T08:43:07Z</dcterms:created>
  <dcterms:modified xsi:type="dcterms:W3CDTF">2024-05-20T09:22:27Z</dcterms:modified>
</cp:coreProperties>
</file>