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7EC0-7B83-4237-9D3A-17822A66A7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01696-6AF1-4C6E-A51C-ADB47F78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6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2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725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6907750" y="882784"/>
            <a:ext cx="126032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8533339" y="1945754"/>
            <a:ext cx="266696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8737571" y="2544671"/>
            <a:ext cx="266696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8101794" y="2432895"/>
            <a:ext cx="460845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6"/>
            <a:ext cx="9151219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547016" y="3770732"/>
            <a:ext cx="9698234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6" y="7"/>
            <a:ext cx="5147561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80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150238" y="1536642"/>
            <a:ext cx="6727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150238" y="593375"/>
            <a:ext cx="6727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9151219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9059707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5147561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8536897" y="308684"/>
            <a:ext cx="39267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8193269" y="844085"/>
            <a:ext cx="294005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=""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95" y="-893464"/>
            <a:ext cx="9636190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7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2559938" y="1123500"/>
            <a:ext cx="4338675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66164" y="544709"/>
            <a:ext cx="901181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5780929" y="3432"/>
            <a:ext cx="3363073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4" y="-5118"/>
            <a:ext cx="3363073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3981538" y="3412682"/>
            <a:ext cx="5147561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4027295" y="3784064"/>
            <a:ext cx="5101805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424867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311700" y="3072975"/>
            <a:ext cx="4248675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311700" y="1729075"/>
            <a:ext cx="4248675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6" y="7"/>
            <a:ext cx="5147561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1153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=""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311661" y="51619"/>
            <a:ext cx="901181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=""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=""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=""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=""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=""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=""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=""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=""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=""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=""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=""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=""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181639" y="2016297"/>
            <a:ext cx="1415608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253265" y="1825250"/>
            <a:ext cx="3556014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4637895" y="1959115"/>
            <a:ext cx="3765440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5081221" y="1539367"/>
            <a:ext cx="1415608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7294418" y="769049"/>
            <a:ext cx="1643824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8110289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306554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306553" y="2613933"/>
            <a:ext cx="1678547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045476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045476" y="26139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3784398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3784398" y="26139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5523321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7262243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7262243" y="26139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5147561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3996431" y="4395028"/>
            <a:ext cx="5147561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2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3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3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9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3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565B-DCA8-406B-AA85-0B1664340E7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B184-BE48-4EDD-B684-3C79EAD9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2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9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=""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55" y="512500"/>
            <a:ext cx="8215604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=""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40" y="4082902"/>
            <a:ext cx="1805204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442436" y="564975"/>
            <a:ext cx="8745884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=""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5153" y="3932200"/>
            <a:ext cx="2442169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=""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1305" y="3625457"/>
            <a:ext cx="2635244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400" y="1877732"/>
            <a:ext cx="5395427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236307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=""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97608" y="3077597"/>
            <a:ext cx="2905626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=""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982074" y="1935705"/>
            <a:ext cx="505995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=""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898957" y="1874060"/>
            <a:ext cx="1018874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=""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1917832" y="1110460"/>
            <a:ext cx="3368222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=""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898956" y="3968689"/>
            <a:ext cx="1018876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=""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1917832" y="4500164"/>
            <a:ext cx="282643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695565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236307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=""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388019" y="2985130"/>
            <a:ext cx="2905626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=""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227278" y="1863786"/>
            <a:ext cx="5546786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=""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30993" y="1802141"/>
            <a:ext cx="1018874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=""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649867" y="1038541"/>
            <a:ext cx="282643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=""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630992" y="3896770"/>
            <a:ext cx="1018876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=""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649867" y="4428245"/>
            <a:ext cx="282643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4226490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236307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=""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6726516" y="4988375"/>
            <a:ext cx="2489747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=""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3230"/>
            <a:ext cx="6036068" cy="683264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801384" y="1006867"/>
            <a:ext cx="7961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855324" y="4551453"/>
            <a:ext cx="7081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=""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3" y="4758647"/>
            <a:ext cx="437423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24000" y="2438400"/>
            <a:ext cx="39452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451067" y="3200400"/>
            <a:ext cx="45000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=""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2" y="5570305"/>
            <a:ext cx="437423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451067" y="4038600"/>
            <a:ext cx="3976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=""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76" y="5178255"/>
            <a:ext cx="828119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80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236307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=""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6726516" y="4988375"/>
            <a:ext cx="2489747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=""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02408"/>
            <a:ext cx="3072830" cy="683264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64" y="1333661"/>
            <a:ext cx="8309811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6674945" y="1469205"/>
            <a:ext cx="214143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2362200" y="3400746"/>
            <a:ext cx="2438399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6400801" y="3431570"/>
            <a:ext cx="246066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4090983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236307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=""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93" y="235971"/>
            <a:ext cx="8152544" cy="127419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0084" y="1488416"/>
            <a:ext cx="6429375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670388" y="3575409"/>
            <a:ext cx="6973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721" y="4150080"/>
            <a:ext cx="6384305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12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236307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92" y="2034283"/>
            <a:ext cx="1880429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=""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990600" y="609600"/>
            <a:ext cx="777240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2265452" y="3020603"/>
            <a:ext cx="6226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10 000 x 3 </a:t>
            </a:r>
            <a:r>
              <a:rPr lang="en-US" sz="3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3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2 </a:t>
            </a:r>
            <a:endParaRPr lang="en-US" sz="3600" dirty="0" smtClean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3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lang="en-US" sz="3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9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236307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=""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533400" y="540676"/>
            <a:ext cx="800100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2265452" y="3020603"/>
            <a:ext cx="663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x 7 +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4 </a:t>
            </a:r>
            <a:endParaRPr lang="en-US" sz="36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7" y="2341651"/>
            <a:ext cx="197881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1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236307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=""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1752600" y="914400"/>
            <a:ext cx="584943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2031796" y="3020603"/>
            <a:ext cx="686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100 000 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10 =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07" y="2338655"/>
            <a:ext cx="150018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4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184936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=""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93" y="235972"/>
            <a:ext cx="8568647" cy="2160591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82" y="2861835"/>
            <a:ext cx="2196373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=""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322771" y="2538567"/>
            <a:ext cx="5525794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0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</a:t>
            </a:r>
            <a:r>
              <a:rPr lang="en-US" sz="3000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vi-VN" sz="30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 trăm nghìn không thể là </a:t>
            </a:r>
            <a:r>
              <a:rPr lang="vi-VN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  <a:endParaRPr kumimoji="0" lang="es" sz="3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=""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322771" y="4007772"/>
            <a:ext cx="5525794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0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</a:t>
            </a:r>
            <a:r>
              <a:rPr lang="en-US" sz="3000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vi-VN" sz="30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 đơn </a:t>
            </a:r>
            <a:r>
              <a:rPr lang="vi-VN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8.</a:t>
            </a:r>
            <a:r>
              <a:rPr lang="vi-VN" sz="30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s" sz="3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533400" y="5548046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thỏa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mãn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300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118 </a:t>
            </a:r>
          </a:p>
        </p:txBody>
      </p:sp>
    </p:spTree>
    <p:extLst>
      <p:ext uri="{BB962C8B-B14F-4D97-AF65-F5344CB8AC3E}">
        <p14:creationId xmlns:p14="http://schemas.microsoft.com/office/powerpoint/2010/main" val="1676736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14723" y="3729741"/>
            <a:ext cx="3776243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4936542" y="3346704"/>
            <a:ext cx="3256482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=""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56" y="3346704"/>
            <a:ext cx="2194025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33" y="3793538"/>
            <a:ext cx="739691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" y="690166"/>
            <a:ext cx="1649081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450" y="84420"/>
            <a:ext cx="8522947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9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  <p:bldP spid="6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=""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3482" y="935336"/>
            <a:ext cx="2604130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=""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00" y="4104484"/>
            <a:ext cx="2478165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3237700" y="-96119"/>
            <a:ext cx="130599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=""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=""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=""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=""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5053884" y="-161433"/>
            <a:ext cx="1247321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=""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=""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=""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=""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7046944" y="-161433"/>
            <a:ext cx="1104662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=""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=""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=""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=""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9" action="ppaction://hlinksldjump"/>
            <a:extLst>
              <a:ext uri="{FF2B5EF4-FFF2-40B4-BE49-F238E27FC236}">
                <a16:creationId xmlns=""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55821" y="1"/>
            <a:ext cx="1060598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92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325863" y="2103736"/>
            <a:ext cx="3249441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34" y="4891282"/>
            <a:ext cx="1201720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10" y="3170154"/>
            <a:ext cx="2996446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=""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6907750" y="882784"/>
            <a:ext cx="126032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=""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8533339" y="1945754"/>
            <a:ext cx="266696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=""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8737571" y="2544671"/>
            <a:ext cx="266696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=""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8101794" y="2432895"/>
            <a:ext cx="460845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64" y="330886"/>
            <a:ext cx="8518374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6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=""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31" y="418531"/>
            <a:ext cx="8291538" cy="769441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3558866" y="1591014"/>
            <a:ext cx="3753676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3568105" y="3441079"/>
            <a:ext cx="478111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3575691" y="5059396"/>
            <a:ext cx="388039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=""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2376" y="2415246"/>
            <a:ext cx="3330496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=""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66132" y="6022493"/>
            <a:ext cx="121386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5504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" y="469811"/>
            <a:ext cx="8265349" cy="769441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smtClea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2: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Số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66 000 000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đọc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E26A14-7A38-4D40-9149-6E18BAE2C91D}"/>
              </a:ext>
            </a:extLst>
          </p:cNvPr>
          <p:cNvSpPr txBox="1"/>
          <p:nvPr/>
        </p:nvSpPr>
        <p:spPr>
          <a:xfrm>
            <a:off x="3371420" y="5455647"/>
            <a:ext cx="5696380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Sáu mươi sáu triệu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35C8C21-A9A4-46A8-A9D6-C397C048C035}"/>
              </a:ext>
            </a:extLst>
          </p:cNvPr>
          <p:cNvSpPr txBox="1"/>
          <p:nvPr/>
        </p:nvSpPr>
        <p:spPr>
          <a:xfrm>
            <a:off x="3355375" y="4114800"/>
            <a:ext cx="5788625" cy="64633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3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3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3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3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endParaRPr lang="en-US" sz="3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2C8577-F2EE-47A9-8E37-EE8E18ED778F}"/>
              </a:ext>
            </a:extLst>
          </p:cNvPr>
          <p:cNvSpPr txBox="1"/>
          <p:nvPr/>
        </p:nvSpPr>
        <p:spPr>
          <a:xfrm>
            <a:off x="3347303" y="2569810"/>
            <a:ext cx="4906221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=""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273" y="2273844"/>
            <a:ext cx="3330496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=""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66132" y="6022493"/>
            <a:ext cx="121386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088081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="" xmlns:a16="http://schemas.microsoft.com/office/drawing/2014/main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73" y="255216"/>
            <a:ext cx="8114207" cy="1600438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="" xmlns:a16="http://schemas.microsoft.com/office/drawing/2014/main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" y="3641459"/>
            <a:ext cx="6250304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=""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5128" y="3849269"/>
            <a:ext cx="2619377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=""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0140" y="6024046"/>
            <a:ext cx="121386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458657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=""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433867" y="-154348"/>
            <a:ext cx="7738301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=""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398828" y="-71087"/>
            <a:ext cx="7738301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32724" y="32580"/>
            <a:ext cx="7738301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=""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1528941" y="4014269"/>
            <a:ext cx="1634932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=""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=""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=""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=""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=""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=""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=""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=""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=""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=""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=""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=""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=""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=""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=""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=""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=""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=""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=""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=""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=""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=""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=""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=""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=""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=""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=""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=""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=""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=""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=""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=""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=""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=""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=""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=""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=""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=""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=""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=""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=""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=""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=""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=""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=""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=""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=""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=""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=""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=""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=""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=""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=""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=""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=""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=""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=""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=""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=""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=""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=""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5654328" y="3761022"/>
            <a:ext cx="1757567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=""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=""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=""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=""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=""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=""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=""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=""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=""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=""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=""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=""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=""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=""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=""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=""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=""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=""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=""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=""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=""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=""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=""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=""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=""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=""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=""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=""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=""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=""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=""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=""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=""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=""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=""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=""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=""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=""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=""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=""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=""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=""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=""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=""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=""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=""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=""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=""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7164491" y="2398573"/>
            <a:ext cx="2055273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=""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=""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=""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=""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=""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=""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=""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=""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=""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=""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=""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=""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=""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=""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=""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=""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=""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=""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=""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=""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=""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=""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=""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=""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=""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=""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=""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=""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=""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=""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=""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=""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=""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=""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=""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=""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=""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=""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=""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=""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=""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=""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=""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=""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=""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=""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=""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=""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=""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154508" y="2412783"/>
            <a:ext cx="1912228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=""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=""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=""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=""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=""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=""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=""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=""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=""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=""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=""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=""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=""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=""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=""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=""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=""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=""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=""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=""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=""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=""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=""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=""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=""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=""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=""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=""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=""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=""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=""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=""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=""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=""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=""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=""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=""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=""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=""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=""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=""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=""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=""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=""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=""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=""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=""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=""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=""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=""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=""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=""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=""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=""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=""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22" y="3745221"/>
            <a:ext cx="2409865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800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236307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=""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6726516" y="4988375"/>
            <a:ext cx="2489747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=""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90" y="164052"/>
            <a:ext cx="8656079" cy="127419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446926" y="1643866"/>
            <a:ext cx="2677274" cy="1251734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818630" y="3886200"/>
            <a:ext cx="2838970" cy="1039118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4038600" y="1693035"/>
            <a:ext cx="3124200" cy="1202565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4191001" y="3909264"/>
            <a:ext cx="3048000" cy="1016054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834889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236307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=""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480485" y="2913210"/>
            <a:ext cx="2905626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=""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171608" y="1843237"/>
            <a:ext cx="5546786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=""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07356" y="1761044"/>
            <a:ext cx="1018874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=""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326231" y="997444"/>
            <a:ext cx="282643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=""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307355" y="3855673"/>
            <a:ext cx="1018876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=""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326231" y="4387148"/>
            <a:ext cx="282643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940973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=""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238874" y="236307"/>
            <a:ext cx="8622587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=""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05142" y="2964581"/>
            <a:ext cx="2905626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=""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903641" y="1822689"/>
            <a:ext cx="5546786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=""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07356" y="1761044"/>
            <a:ext cx="1018874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=""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326231" y="997444"/>
            <a:ext cx="282643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=""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307355" y="3855673"/>
            <a:ext cx="1018876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=""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326231" y="4387148"/>
            <a:ext cx="282643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03966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472</Words>
  <Application>Microsoft Office PowerPoint</Application>
  <PresentationFormat>On-screen Show (4:3)</PresentationFormat>
  <Paragraphs>73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UNICOR RACING</dc:title>
  <dc:creator>Admin</dc:creator>
  <cp:lastModifiedBy>Admin</cp:lastModifiedBy>
  <cp:revision>3</cp:revision>
  <dcterms:created xsi:type="dcterms:W3CDTF">2024-05-21T07:15:39Z</dcterms:created>
  <dcterms:modified xsi:type="dcterms:W3CDTF">2024-05-22T01:01:08Z</dcterms:modified>
</cp:coreProperties>
</file>