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52" r:id="rId2"/>
    <p:sldId id="453" r:id="rId3"/>
    <p:sldId id="289" r:id="rId4"/>
    <p:sldId id="296" r:id="rId5"/>
    <p:sldId id="297" r:id="rId6"/>
    <p:sldId id="292" r:id="rId7"/>
    <p:sldId id="290" r:id="rId8"/>
    <p:sldId id="291" r:id="rId9"/>
    <p:sldId id="278" r:id="rId10"/>
    <p:sldId id="280" r:id="rId11"/>
    <p:sldId id="298" r:id="rId12"/>
    <p:sldId id="454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3" autoAdjust="0"/>
    <p:restoredTop sz="89094" autoAdjust="0"/>
  </p:normalViewPr>
  <p:slideViewPr>
    <p:cSldViewPr snapToGrid="0">
      <p:cViewPr varScale="1">
        <p:scale>
          <a:sx n="81" d="100"/>
          <a:sy n="81" d="100"/>
        </p:scale>
        <p:origin x="77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68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2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/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296" y="3123629"/>
            <a:ext cx="10954683" cy="157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tâm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endParaRPr lang="en-US" sz="4045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798861"/>
            <a:ext cx="2226024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1632" y="42911"/>
            <a:ext cx="1035721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BC33FE-9718-F542-85B4-D2311891ED8E}"/>
              </a:ext>
            </a:extLst>
          </p:cNvPr>
          <p:cNvSpPr txBox="1"/>
          <p:nvPr/>
        </p:nvSpPr>
        <p:spPr>
          <a:xfrm>
            <a:off x="5049911" y="3730834"/>
            <a:ext cx="223138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348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CE973-A00B-8149-BAF2-B37F5296CF6E}"/>
              </a:ext>
            </a:extLst>
          </p:cNvPr>
          <p:cNvSpPr txBox="1"/>
          <p:nvPr/>
        </p:nvSpPr>
        <p:spPr>
          <a:xfrm>
            <a:off x="3712414" y="4753078"/>
            <a:ext cx="7280839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95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3595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95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Hương Giang</a:t>
            </a:r>
            <a:endParaRPr lang="en-US" sz="3595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CB74B7C0-DF88-0447-8887-39385E9D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107" y="1428750"/>
            <a:ext cx="9058576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 3A</a:t>
            </a:r>
          </a:p>
        </p:txBody>
      </p:sp>
    </p:spTree>
    <p:extLst>
      <p:ext uri="{BB962C8B-B14F-4D97-AF65-F5344CB8AC3E}">
        <p14:creationId xmlns:p14="http://schemas.microsoft.com/office/powerpoint/2010/main" val="820577674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>
            <a:fillRect/>
          </a:stretch>
        </p:blipFill>
        <p:spPr>
          <a:xfrm>
            <a:off x="461602" y="1517824"/>
            <a:ext cx="11268795" cy="3529950"/>
          </a:xfrm>
          <a:prstGeom prst="rect">
            <a:avLst/>
          </a:prstGeom>
        </p:spPr>
      </p:pic>
      <p:grpSp>
        <p:nvGrpSpPr>
          <p:cNvPr id="6" name="Nhóm 5"/>
          <p:cNvGrpSpPr/>
          <p:nvPr/>
        </p:nvGrpSpPr>
        <p:grpSpPr>
          <a:xfrm>
            <a:off x="382650" y="1013175"/>
            <a:ext cx="795130" cy="795130"/>
            <a:chOff x="954157" y="427383"/>
            <a:chExt cx="795130" cy="795130"/>
          </a:xfrm>
        </p:grpSpPr>
        <p:sp>
          <p:nvSpPr>
            <p:cNvPr id="4" name="Hình Bầu dục 3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101581" y="1142665"/>
            <a:ext cx="10928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461603" y="4890069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OA.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HK.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IP, IN, 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>
            <a:fillRect/>
          </a:stretch>
        </p:blipFill>
        <p:spPr>
          <a:xfrm>
            <a:off x="8308623" y="1857387"/>
            <a:ext cx="3060530" cy="3643113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>
            <a:fillRect/>
          </a:stretch>
        </p:blipFill>
        <p:spPr>
          <a:xfrm>
            <a:off x="4502552" y="2133438"/>
            <a:ext cx="3060530" cy="3185261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>
            <a:fillRect/>
          </a:stretch>
        </p:blipFill>
        <p:spPr>
          <a:xfrm>
            <a:off x="822847" y="2133436"/>
            <a:ext cx="3060530" cy="3095593"/>
          </a:xfrm>
          <a:prstGeom prst="rect">
            <a:avLst/>
          </a:prstGeom>
        </p:spPr>
      </p:pic>
      <p:grpSp>
        <p:nvGrpSpPr>
          <p:cNvPr id="6" name="Nhóm 5"/>
          <p:cNvGrpSpPr/>
          <p:nvPr/>
        </p:nvGrpSpPr>
        <p:grpSpPr>
          <a:xfrm>
            <a:off x="454087" y="1170344"/>
            <a:ext cx="795130" cy="795130"/>
            <a:chOff x="954157" y="427383"/>
            <a:chExt cx="795130" cy="795130"/>
          </a:xfrm>
        </p:grpSpPr>
        <p:sp>
          <p:nvSpPr>
            <p:cNvPr id="4" name="Hình Bầu dục 3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249216" y="1271254"/>
            <a:ext cx="10942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461603" y="5261547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4595695" y="5436197"/>
            <a:ext cx="3251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E,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8122883" y="5495550"/>
            <a:ext cx="3251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97005" y="1770415"/>
            <a:ext cx="795130" cy="795130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764527" y="1787189"/>
            <a:ext cx="933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Cho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cm.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541781BA-0A6A-BF45-862A-5A9090079828}"/>
              </a:ext>
            </a:extLst>
          </p:cNvPr>
          <p:cNvSpPr txBox="1"/>
          <p:nvPr/>
        </p:nvSpPr>
        <p:spPr>
          <a:xfrm>
            <a:off x="1845487" y="3668381"/>
            <a:ext cx="933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Cho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cm.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1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939869" y="1827556"/>
            <a:ext cx="795130" cy="795130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764526" y="1701461"/>
            <a:ext cx="960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Cho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cm.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1577261" y="2745056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954157" y="1827569"/>
            <a:ext cx="795130" cy="795130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764527" y="1701461"/>
            <a:ext cx="96368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Cho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cm.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1591549" y="285935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10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25570" y="1472858"/>
            <a:ext cx="795130" cy="749789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764527" y="1444283"/>
            <a:ext cx="9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>
            <a:fillRect/>
          </a:stretch>
        </p:blipFill>
        <p:spPr>
          <a:xfrm>
            <a:off x="372533" y="2273146"/>
            <a:ext cx="11398365" cy="2455676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242888" y="5011362"/>
            <a:ext cx="2600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3300413" y="4972640"/>
            <a:ext cx="267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6512452" y="5017555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đôi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8844670" y="5014567"/>
            <a:ext cx="3142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>
            <a:fillRect/>
          </a:stretch>
        </p:blipFill>
        <p:spPr>
          <a:xfrm>
            <a:off x="359393" y="1780689"/>
            <a:ext cx="8876772" cy="4891577"/>
          </a:xfrm>
          <a:prstGeom prst="rect">
            <a:avLst/>
          </a:prstGeom>
        </p:spPr>
      </p:pic>
      <p:grpSp>
        <p:nvGrpSpPr>
          <p:cNvPr id="4" name="Nhóm 3"/>
          <p:cNvGrpSpPr/>
          <p:nvPr/>
        </p:nvGrpSpPr>
        <p:grpSpPr>
          <a:xfrm>
            <a:off x="457367" y="1190840"/>
            <a:ext cx="795130" cy="735496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1353047" y="1187106"/>
            <a:ext cx="10385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xăng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nối Thẳng 12"/>
          <p:cNvCxnSpPr>
            <a:cxnSpLocks/>
          </p:cNvCxnSpPr>
          <p:nvPr/>
        </p:nvCxnSpPr>
        <p:spPr>
          <a:xfrm>
            <a:off x="2014538" y="5140682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/>
          <p:cNvCxnSpPr>
            <a:cxnSpLocks/>
          </p:cNvCxnSpPr>
          <p:nvPr/>
        </p:nvCxnSpPr>
        <p:spPr>
          <a:xfrm>
            <a:off x="6357938" y="5389430"/>
            <a:ext cx="20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/>
          <p:cNvSpPr txBox="1"/>
          <p:nvPr/>
        </p:nvSpPr>
        <p:spPr>
          <a:xfrm>
            <a:off x="9192096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= 8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8 = 40 cm</a:t>
            </a:r>
          </a:p>
        </p:txBody>
      </p:sp>
      <p:sp>
        <p:nvSpPr>
          <p:cNvPr id="18" name="Hình chữ nhật: Góc Tròn 17"/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 cm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9214131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6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6 = 30 cm</a:t>
            </a:r>
          </a:p>
        </p:txBody>
      </p:sp>
      <p:sp>
        <p:nvSpPr>
          <p:cNvPr id="20" name="Hình chữ nhật: Góc Tròn 19"/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0886" y="143209"/>
            <a:ext cx="12470296" cy="6334539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041374" y="2261269"/>
            <a:ext cx="6109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SVN-Poky's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Bảng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67478"/>
              </p:ext>
            </p:extLst>
          </p:nvPr>
        </p:nvGraphicFramePr>
        <p:xfrm>
          <a:off x="710388" y="1566069"/>
          <a:ext cx="10836176" cy="2649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301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01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Đường nối Thẳng 11"/>
          <p:cNvCxnSpPr/>
          <p:nvPr/>
        </p:nvCxnSpPr>
        <p:spPr>
          <a:xfrm>
            <a:off x="2078383" y="2862042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/>
          <p:cNvGrpSpPr/>
          <p:nvPr/>
        </p:nvGrpSpPr>
        <p:grpSpPr>
          <a:xfrm>
            <a:off x="1453585" y="2776044"/>
            <a:ext cx="687788" cy="1033669"/>
            <a:chOff x="2284012" y="1885950"/>
            <a:chExt cx="687788" cy="1033669"/>
          </a:xfrm>
        </p:grpSpPr>
        <p:sp>
          <p:nvSpPr>
            <p:cNvPr id="14" name="Hình Bầu dục 13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/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M</a:t>
              </a:r>
            </a:p>
          </p:txBody>
        </p:sp>
      </p:grpSp>
      <p:grpSp>
        <p:nvGrpSpPr>
          <p:cNvPr id="16" name="Nhóm 15"/>
          <p:cNvGrpSpPr/>
          <p:nvPr/>
        </p:nvGrpSpPr>
        <p:grpSpPr>
          <a:xfrm>
            <a:off x="5529756" y="2798890"/>
            <a:ext cx="638090" cy="1023730"/>
            <a:chOff x="2333710" y="1885950"/>
            <a:chExt cx="638090" cy="1023730"/>
          </a:xfrm>
        </p:grpSpPr>
        <p:sp>
          <p:nvSpPr>
            <p:cNvPr id="17" name="Hình Bầu dục 16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/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O</a:t>
              </a:r>
            </a:p>
          </p:txBody>
        </p:sp>
      </p:grpSp>
      <p:grpSp>
        <p:nvGrpSpPr>
          <p:cNvPr id="19" name="Nhóm 18"/>
          <p:cNvGrpSpPr/>
          <p:nvPr/>
        </p:nvGrpSpPr>
        <p:grpSpPr>
          <a:xfrm>
            <a:off x="9716867" y="2795628"/>
            <a:ext cx="610374" cy="1013791"/>
            <a:chOff x="2423162" y="1885950"/>
            <a:chExt cx="610374" cy="1013791"/>
          </a:xfrm>
        </p:grpSpPr>
        <p:sp>
          <p:nvSpPr>
            <p:cNvPr id="20" name="Hình Bầu dục 19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/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N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344557" y="-3591"/>
            <a:ext cx="1120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err="1">
              <a:latin typeface="Times New Roman" panose="02020603050405020304" charset="0"/>
              <a:ea typeface="AvantGarde" panose="00000400000000000000" pitchFamily="2" charset="0"/>
              <a:cs typeface="Times New Roman" panose="02020603050405020304" charset="0"/>
            </a:endParaRPr>
          </a:p>
          <a:p>
            <a:pPr algn="ctr"/>
            <a:r>
              <a:rPr lang="en-US" sz="4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Câu 1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Tìm trung điểm của đoạn thẳng MN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" y="3756411"/>
            <a:ext cx="2129156" cy="280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67AC0-AC96-9B41-8904-412681ABEDEE}"/>
              </a:ext>
            </a:extLst>
          </p:cNvPr>
          <p:cNvSpPr txBox="1"/>
          <p:nvPr/>
        </p:nvSpPr>
        <p:spPr>
          <a:xfrm>
            <a:off x="2129057" y="4624169"/>
            <a:ext cx="941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O là trung điểm của đoạn thẳng MN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/>
          <p:cNvCxnSpPr/>
          <p:nvPr/>
        </p:nvCxnSpPr>
        <p:spPr>
          <a:xfrm>
            <a:off x="2042823" y="2936835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/>
          <p:cNvGrpSpPr/>
          <p:nvPr/>
        </p:nvGrpSpPr>
        <p:grpSpPr>
          <a:xfrm>
            <a:off x="1518824" y="2882365"/>
            <a:ext cx="610374" cy="974035"/>
            <a:chOff x="2370372" y="1885894"/>
            <a:chExt cx="610374" cy="974035"/>
          </a:xfrm>
        </p:grpSpPr>
        <p:sp>
          <p:nvSpPr>
            <p:cNvPr id="14" name="Hình Bầu dục 13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/>
            <p:cNvSpPr/>
            <p:nvPr/>
          </p:nvSpPr>
          <p:spPr>
            <a:xfrm>
              <a:off x="2370372" y="18858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A</a:t>
              </a:r>
            </a:p>
          </p:txBody>
        </p:sp>
      </p:grpSp>
      <p:grpSp>
        <p:nvGrpSpPr>
          <p:cNvPr id="16" name="Nhóm 15"/>
          <p:cNvGrpSpPr/>
          <p:nvPr/>
        </p:nvGrpSpPr>
        <p:grpSpPr>
          <a:xfrm>
            <a:off x="6793128" y="2901673"/>
            <a:ext cx="610374" cy="1083420"/>
            <a:chOff x="2611840" y="1885950"/>
            <a:chExt cx="610374" cy="1083420"/>
          </a:xfrm>
        </p:grpSpPr>
        <p:sp>
          <p:nvSpPr>
            <p:cNvPr id="17" name="Hình Bầu dục 16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/>
            <p:cNvSpPr/>
            <p:nvPr/>
          </p:nvSpPr>
          <p:spPr>
            <a:xfrm>
              <a:off x="2611840" y="199533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H</a:t>
              </a:r>
            </a:p>
          </p:txBody>
        </p:sp>
      </p:grpSp>
      <p:grpSp>
        <p:nvGrpSpPr>
          <p:cNvPr id="19" name="Nhóm 18"/>
          <p:cNvGrpSpPr/>
          <p:nvPr/>
        </p:nvGrpSpPr>
        <p:grpSpPr>
          <a:xfrm>
            <a:off x="9730119" y="2902005"/>
            <a:ext cx="610374" cy="1013791"/>
            <a:chOff x="2423162" y="1885950"/>
            <a:chExt cx="610374" cy="1013791"/>
          </a:xfrm>
        </p:grpSpPr>
        <p:sp>
          <p:nvSpPr>
            <p:cNvPr id="20" name="Hình Bầu dục 19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/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B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777875" y="396240"/>
            <a:ext cx="10273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Câu</a:t>
            </a:r>
            <a:r>
              <a:rPr lang="en-US" sz="4800" b="1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2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Điểm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H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có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phải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trung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điểm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của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đoạn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thẳng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AB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không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? Vì sao?</a:t>
            </a: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196" y="3750696"/>
            <a:ext cx="2129156" cy="280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36C4D-E00F-9F4F-8982-CC61C0C1C33E}"/>
              </a:ext>
            </a:extLst>
          </p:cNvPr>
          <p:cNvSpPr txBox="1"/>
          <p:nvPr/>
        </p:nvSpPr>
        <p:spPr>
          <a:xfrm>
            <a:off x="2595716" y="4321277"/>
            <a:ext cx="898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H không phải trung điểm của đoạn thẳng AB .</a:t>
            </a:r>
          </a:p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điểm H không chia đoạn thẳng AB thành 2 phần bằng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/>
          <p:cNvCxnSpPr/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/>
          <p:cNvGrpSpPr/>
          <p:nvPr/>
        </p:nvGrpSpPr>
        <p:grpSpPr>
          <a:xfrm>
            <a:off x="1512474" y="2447390"/>
            <a:ext cx="610374" cy="974035"/>
            <a:chOff x="2361482" y="1885894"/>
            <a:chExt cx="610374" cy="974035"/>
          </a:xfrm>
        </p:grpSpPr>
        <p:sp>
          <p:nvSpPr>
            <p:cNvPr id="14" name="Hình Bầu dục 13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/>
            <p:cNvSpPr/>
            <p:nvPr/>
          </p:nvSpPr>
          <p:spPr>
            <a:xfrm>
              <a:off x="2361482" y="18858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A</a:t>
              </a:r>
            </a:p>
          </p:txBody>
        </p:sp>
      </p:grpSp>
      <p:grpSp>
        <p:nvGrpSpPr>
          <p:cNvPr id="16" name="Nhóm 15"/>
          <p:cNvGrpSpPr/>
          <p:nvPr/>
        </p:nvGrpSpPr>
        <p:grpSpPr>
          <a:xfrm>
            <a:off x="6793763" y="2469873"/>
            <a:ext cx="610374" cy="1083420"/>
            <a:chOff x="2611840" y="1885950"/>
            <a:chExt cx="610374" cy="1083420"/>
          </a:xfrm>
        </p:grpSpPr>
        <p:sp>
          <p:nvSpPr>
            <p:cNvPr id="17" name="Hình Bầu dục 16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/>
            <p:cNvSpPr/>
            <p:nvPr/>
          </p:nvSpPr>
          <p:spPr>
            <a:xfrm>
              <a:off x="2611840" y="199533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19" name="Nhóm 18"/>
          <p:cNvGrpSpPr/>
          <p:nvPr/>
        </p:nvGrpSpPr>
        <p:grpSpPr>
          <a:xfrm>
            <a:off x="9872994" y="2454965"/>
            <a:ext cx="610374" cy="983946"/>
            <a:chOff x="2611757" y="1885950"/>
            <a:chExt cx="610374" cy="983946"/>
          </a:xfrm>
        </p:grpSpPr>
        <p:sp>
          <p:nvSpPr>
            <p:cNvPr id="20" name="Hình Bầu dục 19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/>
            <p:cNvSpPr/>
            <p:nvPr/>
          </p:nvSpPr>
          <p:spPr>
            <a:xfrm>
              <a:off x="2611757" y="1895861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D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710372" y="1256249"/>
            <a:ext cx="111768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Câu 3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: Điểm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nào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ở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giữa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hai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điểm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B </a:t>
            </a:r>
            <a:r>
              <a:rPr lang="en-US" sz="4800" dirty="0" err="1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và</a:t>
            </a:r>
            <a:r>
              <a:rPr lang="en-US" sz="4800" dirty="0"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D?</a:t>
            </a: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31" y="3468756"/>
            <a:ext cx="2129156" cy="2807547"/>
          </a:xfrm>
          <a:prstGeom prst="rect">
            <a:avLst/>
          </a:prstGeom>
        </p:spPr>
      </p:pic>
      <p:grpSp>
        <p:nvGrpSpPr>
          <p:cNvPr id="4" name="Nhóm 3"/>
          <p:cNvGrpSpPr/>
          <p:nvPr/>
        </p:nvGrpSpPr>
        <p:grpSpPr>
          <a:xfrm>
            <a:off x="4787537" y="2464782"/>
            <a:ext cx="610374" cy="1083420"/>
            <a:chOff x="2611840" y="1885950"/>
            <a:chExt cx="610374" cy="1083420"/>
          </a:xfrm>
        </p:grpSpPr>
        <p:sp>
          <p:nvSpPr>
            <p:cNvPr id="6" name="Hình Bầu dục 5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/>
            <p:cNvSpPr/>
            <p:nvPr/>
          </p:nvSpPr>
          <p:spPr>
            <a:xfrm>
              <a:off x="2611840" y="199533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B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96BD2-7017-0B4F-9D3A-A7868DFC3803}"/>
              </a:ext>
            </a:extLst>
          </p:cNvPr>
          <p:cNvSpPr txBox="1"/>
          <p:nvPr/>
        </p:nvSpPr>
        <p:spPr>
          <a:xfrm>
            <a:off x="3229897" y="3996814"/>
            <a:ext cx="636263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 nằm giữa hai điểm B và 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357809"/>
            <a:ext cx="11243733" cy="60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2" y="342900"/>
            <a:ext cx="10176327" cy="5905341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0833" y="2051394"/>
            <a:ext cx="9962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/>
          <p:cNvSpPr/>
          <p:nvPr/>
        </p:nvSpPr>
        <p:spPr>
          <a:xfrm>
            <a:off x="617740" y="1594741"/>
            <a:ext cx="3578578" cy="39364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/>
          <p:cNvSpPr/>
          <p:nvPr/>
        </p:nvSpPr>
        <p:spPr>
          <a:xfrm>
            <a:off x="5113046" y="1665389"/>
            <a:ext cx="5764697" cy="107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Hình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tròn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tâm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O,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kính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OM,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đường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kính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AB.</a:t>
            </a:r>
          </a:p>
        </p:txBody>
      </p:sp>
      <p:cxnSp>
        <p:nvCxnSpPr>
          <p:cNvPr id="20" name="Đường nối Thẳng 19"/>
          <p:cNvCxnSpPr/>
          <p:nvPr/>
        </p:nvCxnSpPr>
        <p:spPr>
          <a:xfrm>
            <a:off x="801576" y="2733404"/>
            <a:ext cx="3268980" cy="16554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/>
          <p:cNvCxnSpPr>
            <a:cxnSpLocks/>
          </p:cNvCxnSpPr>
          <p:nvPr/>
        </p:nvCxnSpPr>
        <p:spPr>
          <a:xfrm flipV="1">
            <a:off x="2339837" y="2168166"/>
            <a:ext cx="1295280" cy="14268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/>
          <p:cNvGrpSpPr/>
          <p:nvPr/>
        </p:nvGrpSpPr>
        <p:grpSpPr>
          <a:xfrm>
            <a:off x="1859472" y="3298887"/>
            <a:ext cx="610374" cy="1071439"/>
            <a:chOff x="1769415" y="3081159"/>
            <a:chExt cx="610374" cy="974035"/>
          </a:xfrm>
        </p:grpSpPr>
        <p:sp>
          <p:nvSpPr>
            <p:cNvPr id="7" name="Hình Bầu dục 6"/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/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O</a:t>
              </a:r>
            </a:p>
          </p:txBody>
        </p:sp>
      </p:grpSp>
      <p:grpSp>
        <p:nvGrpSpPr>
          <p:cNvPr id="10" name="Nhóm 9"/>
          <p:cNvGrpSpPr/>
          <p:nvPr/>
        </p:nvGrpSpPr>
        <p:grpSpPr>
          <a:xfrm>
            <a:off x="230539" y="2213115"/>
            <a:ext cx="641842" cy="1071439"/>
            <a:chOff x="2329958" y="1387094"/>
            <a:chExt cx="641842" cy="974035"/>
          </a:xfrm>
        </p:grpSpPr>
        <p:sp>
          <p:nvSpPr>
            <p:cNvPr id="11" name="Hình Bầu dục 10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/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A</a:t>
              </a: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3930004" y="4013876"/>
            <a:ext cx="610374" cy="1071439"/>
            <a:chOff x="2827999" y="1713230"/>
            <a:chExt cx="610374" cy="974035"/>
          </a:xfrm>
        </p:grpSpPr>
        <p:sp>
          <p:nvSpPr>
            <p:cNvPr id="14" name="Hình Bầu dục 13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/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B</a:t>
              </a: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3551932" y="1660099"/>
            <a:ext cx="664983" cy="1071439"/>
            <a:chOff x="2862581" y="1398932"/>
            <a:chExt cx="664983" cy="974035"/>
          </a:xfrm>
        </p:grpSpPr>
        <p:sp>
          <p:nvSpPr>
            <p:cNvPr id="29" name="Hình Bầu dục 28"/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/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charset="0"/>
                  <a:ea typeface="AvantGarde" panose="00000400000000000000" pitchFamily="2" charset="0"/>
                  <a:cs typeface="Times New Roman" panose="02020603050405020304" charset="0"/>
                </a:rPr>
                <a:t>M</a:t>
              </a:r>
            </a:p>
          </p:txBody>
        </p:sp>
      </p:grpSp>
      <p:sp>
        <p:nvSpPr>
          <p:cNvPr id="31" name="Hình chữ nhật 30"/>
          <p:cNvSpPr/>
          <p:nvPr/>
        </p:nvSpPr>
        <p:spPr>
          <a:xfrm>
            <a:off x="5113046" y="2481994"/>
            <a:ext cx="5764697" cy="107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Nhận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xét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32" name="Hình chữ nhật 31"/>
          <p:cNvSpPr/>
          <p:nvPr/>
        </p:nvSpPr>
        <p:spPr>
          <a:xfrm>
            <a:off x="5113046" y="3951876"/>
            <a:ext cx="6031204" cy="2435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Tâm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O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trung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điểm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của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đường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kính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AB.</a:t>
            </a:r>
          </a:p>
          <a:p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 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Độ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dài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đường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kính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gấp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2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lần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độ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dài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bán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kính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BDAC2-2769-EE41-86C0-93BCC5D7554A}"/>
              </a:ext>
            </a:extLst>
          </p:cNvPr>
          <p:cNvSpPr txBox="1"/>
          <p:nvPr/>
        </p:nvSpPr>
        <p:spPr>
          <a:xfrm>
            <a:off x="5157783" y="3322822"/>
            <a:ext cx="40092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tròn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"/>
            <a:ext cx="11915775" cy="640080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862" y="2664813"/>
            <a:ext cx="9286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,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thực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589</Words>
  <Application>Microsoft Office PowerPoint</Application>
  <PresentationFormat>Widescreen</PresentationFormat>
  <Paragraphs>87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</vt:lpstr>
      <vt:lpstr>Calibri</vt:lpstr>
      <vt:lpstr>Humanst521 BT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Hương Giang Lương</cp:lastModifiedBy>
  <cp:revision>42</cp:revision>
  <dcterms:created xsi:type="dcterms:W3CDTF">2023-01-08T11:29:00Z</dcterms:created>
  <dcterms:modified xsi:type="dcterms:W3CDTF">2024-10-28T07:01:18Z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D827D4AB23FF41F2AB8F9E7C11D32C0A</vt:lpwstr>
  </property>
  <property fmtid="{D5CDD505-2E9C-101B-9397-08002B2CF9AE}" pid="3" name="KSOProductBuildVer">
    <vt:lpwstr>1033-11.2.0.11440</vt:lpwstr>
  </property>
</Properties>
</file>