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5"/>
  </p:notesMasterIdLst>
  <p:sldIdLst>
    <p:sldId id="266" r:id="rId2"/>
    <p:sldId id="265" r:id="rId3"/>
    <p:sldId id="256" r:id="rId4"/>
    <p:sldId id="379" r:id="rId5"/>
    <p:sldId id="393" r:id="rId6"/>
    <p:sldId id="394" r:id="rId7"/>
    <p:sldId id="264" r:id="rId8"/>
    <p:sldId id="418" r:id="rId9"/>
    <p:sldId id="419" r:id="rId10"/>
    <p:sldId id="267" r:id="rId11"/>
    <p:sldId id="375" r:id="rId12"/>
    <p:sldId id="397" r:id="rId13"/>
    <p:sldId id="398" r:id="rId14"/>
    <p:sldId id="399" r:id="rId15"/>
    <p:sldId id="377" r:id="rId16"/>
    <p:sldId id="378" r:id="rId17"/>
    <p:sldId id="400" r:id="rId18"/>
    <p:sldId id="380" r:id="rId19"/>
    <p:sldId id="381" r:id="rId20"/>
    <p:sldId id="408" r:id="rId21"/>
    <p:sldId id="407" r:id="rId22"/>
    <p:sldId id="409" r:id="rId23"/>
    <p:sldId id="410" r:id="rId24"/>
    <p:sldId id="421" r:id="rId25"/>
    <p:sldId id="268" r:id="rId26"/>
    <p:sldId id="403" r:id="rId27"/>
    <p:sldId id="412" r:id="rId28"/>
    <p:sldId id="413" r:id="rId29"/>
    <p:sldId id="414" r:id="rId30"/>
    <p:sldId id="404" r:id="rId31"/>
    <p:sldId id="405" r:id="rId32"/>
    <p:sldId id="384" r:id="rId33"/>
    <p:sldId id="385" r:id="rId34"/>
    <p:sldId id="386" r:id="rId35"/>
    <p:sldId id="387" r:id="rId36"/>
    <p:sldId id="411" r:id="rId37"/>
    <p:sldId id="415" r:id="rId38"/>
    <p:sldId id="388" r:id="rId39"/>
    <p:sldId id="416" r:id="rId40"/>
    <p:sldId id="389" r:id="rId41"/>
    <p:sldId id="390" r:id="rId42"/>
    <p:sldId id="391" r:id="rId43"/>
    <p:sldId id="417" r:id="rId44"/>
  </p:sldIdLst>
  <p:sldSz cx="12192000" cy="6858000"/>
  <p:notesSz cx="6858000" cy="9144000"/>
  <p:embeddedFontLst>
    <p:embeddedFont>
      <p:font typeface="Calibri" panose="020F0502020204030204" pitchFamily="34" charset="0"/>
      <p:regular r:id="rId46"/>
      <p:bold r:id="rId47"/>
      <p:italic r:id="rId48"/>
      <p:boldItalic r:id="rId49"/>
    </p:embeddedFont>
    <p:embeddedFont>
      <p:font typeface="Calibri Light" panose="020F0302020204030204" pitchFamily="34" charset="0"/>
      <p:regular r:id="rId50"/>
      <p:italic r:id="rId51"/>
    </p:embeddedFont>
    <p:embeddedFont>
      <p:font typeface="HP001 4 hàng" panose="020B0603050302020204" pitchFamily="34" charset="-93"/>
      <p:regular r:id="rId52"/>
      <p:bold r:id="rId53"/>
    </p:embeddedFont>
    <p:embeddedFont>
      <p:font typeface="HP001 5 hàng" panose="020B0603050302020204" pitchFamily="34" charset="-93"/>
      <p:regular r:id="rId54"/>
      <p:bold r:id="rId55"/>
    </p:embeddedFont>
    <p:embeddedFont>
      <p:font typeface="Nunito" panose="020B0604020202020204" pitchFamily="2" charset="-93"/>
      <p:regular r:id="rId56"/>
      <p:bold r:id="rId57"/>
      <p:italic r:id="rId58"/>
      <p:boldItalic r:id="rId59"/>
    </p:embeddedFont>
    <p:embeddedFont>
      <p:font typeface="Nunito Black" pitchFamily="2" charset="-93"/>
      <p:bold r:id="rId60"/>
      <p:boldItalic r:id="rId61"/>
    </p:embeddedFont>
    <p:embeddedFont>
      <p:font typeface="Open Sans" panose="020B0606030504020204" pitchFamily="34" charset="0"/>
      <p:regular r:id="rId62"/>
      <p:bold r:id="rId63"/>
      <p:italic r:id="rId64"/>
      <p:boldItalic r:id="rId65"/>
    </p:embeddedFont>
    <p:embeddedFont>
      <p:font typeface="Sigmar One" panose="020B0604020202020204" charset="-93"/>
      <p:regular r:id="rId66"/>
    </p:embeddedFont>
    <p:embeddedFont>
      <p:font typeface="Tahoma" panose="020B0604030504040204" pitchFamily="34" charset="0"/>
      <p:regular r:id="rId67"/>
      <p:bold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a:srgbClr val="CCFF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291" autoAdjust="0"/>
  </p:normalViewPr>
  <p:slideViewPr>
    <p:cSldViewPr snapToGrid="0">
      <p:cViewPr varScale="1">
        <p:scale>
          <a:sx n="85" d="100"/>
          <a:sy n="85" d="100"/>
        </p:scale>
        <p:origin x="354" y="51"/>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font" Target="fonts/font2.fntdata"/><Relationship Id="rId63" Type="http://schemas.openxmlformats.org/officeDocument/2006/relationships/font" Target="fonts/font18.fntdata"/><Relationship Id="rId68" Type="http://schemas.openxmlformats.org/officeDocument/2006/relationships/font" Target="fonts/font23.fnt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font" Target="fonts/font21.fntdata"/><Relationship Id="rId5" Type="http://schemas.openxmlformats.org/officeDocument/2006/relationships/slide" Target="slides/slide4.xml"/><Relationship Id="rId61" Type="http://schemas.openxmlformats.org/officeDocument/2006/relationships/font" Target="fonts/font1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6.fntdata"/><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font" Target="fonts/font2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62" Type="http://schemas.openxmlformats.org/officeDocument/2006/relationships/font" Target="fonts/font17.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5.fntdata"/><Relationship Id="rId55"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7F9254-A88B-45CE-904F-41C2E6BEF8CA}" type="datetimeFigureOut">
              <a:rPr lang="en-US" smtClean="0"/>
              <a:t>11/25/2024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85CD5A-7C0A-4D0B-9EF5-B358AD68F703}" type="slidenum">
              <a:rPr lang="en-US" smtClean="0"/>
              <a:t>‹#›</a:t>
            </a:fld>
            <a:endParaRPr lang="en-US"/>
          </a:p>
        </p:txBody>
      </p:sp>
    </p:spTree>
    <p:extLst>
      <p:ext uri="{BB962C8B-B14F-4D97-AF65-F5344CB8AC3E}">
        <p14:creationId xmlns:p14="http://schemas.microsoft.com/office/powerpoint/2010/main" val="2914439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Quan </a:t>
            </a:r>
            <a:r>
              <a:rPr lang="en-US" sz="1200" kern="1200" dirty="0" err="1">
                <a:solidFill>
                  <a:schemeClr val="tx1"/>
                </a:solidFill>
                <a:effectLst/>
                <a:latin typeface="+mn-lt"/>
                <a:ea typeface="+mn-ea"/>
                <a:cs typeface="+mn-cs"/>
              </a:rPr>
              <a:t>sát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vẽ</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định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đỉnh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cạnh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tam </a:t>
            </a:r>
            <a:r>
              <a:rPr lang="en-US" sz="1200" kern="1200" dirty="0" err="1">
                <a:solidFill>
                  <a:schemeClr val="tx1"/>
                </a:solidFill>
                <a:effectLst/>
                <a:latin typeface="+mn-lt"/>
                <a:ea typeface="+mn-ea"/>
                <a:cs typeface="+mn-cs"/>
              </a:rPr>
              <a:t>giác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giác</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6585CD5A-7C0A-4D0B-9EF5-B358AD68F703}" type="slidenum">
              <a:rPr lang="en-US" smtClean="0"/>
              <a:t>16</a:t>
            </a:fld>
            <a:endParaRPr lang="en-US"/>
          </a:p>
        </p:txBody>
      </p:sp>
    </p:spTree>
    <p:extLst>
      <p:ext uri="{BB962C8B-B14F-4D97-AF65-F5344CB8AC3E}">
        <p14:creationId xmlns:p14="http://schemas.microsoft.com/office/powerpoint/2010/main" val="1147275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chữ</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nhật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4 </a:t>
            </a:r>
            <a:r>
              <a:rPr lang="en-US" sz="1200" kern="1200" dirty="0" err="1">
                <a:solidFill>
                  <a:schemeClr val="tx1"/>
                </a:solidFill>
                <a:effectLst/>
                <a:latin typeface="+mn-lt"/>
                <a:ea typeface="+mn-ea"/>
                <a:cs typeface="+mn-cs"/>
              </a:rPr>
              <a:t>góc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vuông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cạnh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bằng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nhau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cạnh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ngắn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bằng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nhau</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Quan </a:t>
            </a:r>
            <a:r>
              <a:rPr lang="en-US" sz="1200" kern="1200" dirty="0" err="1">
                <a:solidFill>
                  <a:schemeClr val="tx1"/>
                </a:solidFill>
                <a:effectLst/>
                <a:latin typeface="+mn-lt"/>
                <a:ea typeface="+mn-ea"/>
                <a:cs typeface="+mn-cs"/>
              </a:rPr>
              <a:t>sát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ta </a:t>
            </a:r>
            <a:r>
              <a:rPr lang="en-US" sz="1200" kern="1200" dirty="0" err="1">
                <a:solidFill>
                  <a:schemeClr val="tx1"/>
                </a:solidFill>
                <a:effectLst/>
                <a:latin typeface="+mn-lt"/>
                <a:ea typeface="+mn-ea"/>
                <a:cs typeface="+mn-cs"/>
              </a:rPr>
              <a:t>thấy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MNPQ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RTXY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chữ</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nhật</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6585CD5A-7C0A-4D0B-9EF5-B358AD68F703}" type="slidenum">
              <a:rPr lang="en-US" smtClean="0"/>
              <a:t>33</a:t>
            </a:fld>
            <a:endParaRPr lang="en-US"/>
          </a:p>
        </p:txBody>
      </p:sp>
    </p:spTree>
    <p:extLst>
      <p:ext uri="{BB962C8B-B14F-4D97-AF65-F5344CB8AC3E}">
        <p14:creationId xmlns:p14="http://schemas.microsoft.com/office/powerpoint/2010/main" val="21909653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Dùng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thước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kẻ</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vạch</a:t>
            </a:r>
            <a:r>
              <a:rPr lang="en-US" sz="1200" kern="1200" dirty="0">
                <a:solidFill>
                  <a:schemeClr val="tx1"/>
                </a:solidFill>
                <a:effectLst/>
                <a:latin typeface="+mn-lt"/>
                <a:ea typeface="+mn-ea"/>
                <a:cs typeface="+mn-cs"/>
              </a:rPr>
              <a:t> chia </a:t>
            </a:r>
            <a:r>
              <a:rPr lang="en-US" sz="1200" kern="1200" dirty="0" err="1">
                <a:solidFill>
                  <a:schemeClr val="tx1"/>
                </a:solidFill>
                <a:effectLst/>
                <a:latin typeface="+mn-lt"/>
                <a:ea typeface="+mn-ea"/>
                <a:cs typeface="+mn-cs"/>
              </a:rPr>
              <a:t>xăng-ti-mét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độ</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cạnh</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vuông</a:t>
            </a:r>
            <a:r>
              <a:rPr lang="en-US" sz="1200" kern="1200" dirty="0">
                <a:solidFill>
                  <a:schemeClr val="tx1"/>
                </a:solidFill>
                <a:effectLst/>
                <a:latin typeface="+mn-lt"/>
                <a:ea typeface="+mn-ea"/>
                <a:cs typeface="+mn-cs"/>
              </a:rPr>
              <a:t> ABCD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độ</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cạnh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 cm.</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chữ</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nhật</a:t>
            </a:r>
            <a:r>
              <a:rPr lang="en-US" sz="1200" kern="1200" dirty="0">
                <a:solidFill>
                  <a:schemeClr val="tx1"/>
                </a:solidFill>
                <a:effectLst/>
                <a:latin typeface="+mn-lt"/>
                <a:ea typeface="+mn-ea"/>
                <a:cs typeface="+mn-cs"/>
              </a:rPr>
              <a:t> MNPQ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b="1" kern="1200" dirty="0">
                <a:solidFill>
                  <a:schemeClr val="tx1"/>
                </a:solidFill>
                <a:effectLst/>
                <a:latin typeface="+mn-lt"/>
                <a:ea typeface="+mn-ea"/>
                <a:cs typeface="+mn-cs"/>
              </a:rPr>
              <a:t> 3</a:t>
            </a:r>
            <a:r>
              <a:rPr lang="en-US" sz="1200" kern="1200" dirty="0">
                <a:solidFill>
                  <a:schemeClr val="tx1"/>
                </a:solidFill>
                <a:effectLst/>
                <a:latin typeface="+mn-lt"/>
                <a:ea typeface="+mn-ea"/>
                <a:cs typeface="+mn-cs"/>
              </a:rPr>
              <a:t> cm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rộng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cm.</a:t>
            </a:r>
            <a:endParaRPr lang="en-US" dirty="0"/>
          </a:p>
        </p:txBody>
      </p:sp>
      <p:sp>
        <p:nvSpPr>
          <p:cNvPr id="4" name="Slide Number Placeholder 3"/>
          <p:cNvSpPr>
            <a:spLocks noGrp="1"/>
          </p:cNvSpPr>
          <p:nvPr>
            <p:ph type="sldNum" sz="quarter" idx="5"/>
          </p:nvPr>
        </p:nvSpPr>
        <p:spPr/>
        <p:txBody>
          <a:bodyPr/>
          <a:lstStyle/>
          <a:p>
            <a:fld id="{6585CD5A-7C0A-4D0B-9EF5-B358AD68F703}" type="slidenum">
              <a:rPr lang="en-US" smtClean="0"/>
              <a:t>34</a:t>
            </a:fld>
            <a:endParaRPr lang="en-US"/>
          </a:p>
        </p:txBody>
      </p:sp>
    </p:spTree>
    <p:extLst>
      <p:ext uri="{BB962C8B-B14F-4D97-AF65-F5344CB8AC3E}">
        <p14:creationId xmlns:p14="http://schemas.microsoft.com/office/powerpoint/2010/main" val="2328365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Ta </a:t>
            </a:r>
            <a:r>
              <a:rPr lang="en-US" sz="1200" kern="1200" dirty="0" err="1">
                <a:solidFill>
                  <a:schemeClr val="tx1"/>
                </a:solidFill>
                <a:effectLst/>
                <a:latin typeface="+mn-lt"/>
                <a:ea typeface="+mn-ea"/>
                <a:cs typeface="+mn-cs"/>
              </a:rPr>
              <a:t>thấy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tờ</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giấy</a:t>
            </a:r>
            <a:r>
              <a:rPr lang="en-US" sz="1200" kern="1200" dirty="0">
                <a:solidFill>
                  <a:schemeClr val="tx1"/>
                </a:solidFill>
                <a:effectLst/>
                <a:latin typeface="+mn-lt"/>
                <a:ea typeface="+mn-ea"/>
                <a:cs typeface="+mn-cs"/>
              </a:rPr>
              <a:t> ban </a:t>
            </a:r>
            <a:r>
              <a:rPr lang="en-US" sz="1200" kern="1200" dirty="0" err="1">
                <a:solidFill>
                  <a:schemeClr val="tx1"/>
                </a:solidFill>
                <a:effectLst/>
                <a:latin typeface="+mn-lt"/>
                <a:ea typeface="+mn-ea"/>
                <a:cs typeface="+mn-cs"/>
              </a:rPr>
              <a:t>đầu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độ</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dài</a:t>
            </a:r>
            <a:r>
              <a:rPr lang="en-US" sz="1200" kern="1200" dirty="0">
                <a:solidFill>
                  <a:schemeClr val="tx1"/>
                </a:solidFill>
                <a:effectLst/>
                <a:latin typeface="+mn-lt"/>
                <a:ea typeface="+mn-ea"/>
                <a:cs typeface="+mn-cs"/>
              </a:rPr>
              <a:t> 1 </a:t>
            </a:r>
            <a:r>
              <a:rPr lang="en-US" sz="1200" kern="1200" dirty="0" err="1">
                <a:solidFill>
                  <a:schemeClr val="tx1"/>
                </a:solidFill>
                <a:effectLst/>
                <a:latin typeface="+mn-lt"/>
                <a:ea typeface="+mn-ea"/>
                <a:cs typeface="+mn-cs"/>
              </a:rPr>
              <a:t>cạnh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bằng</a:t>
            </a:r>
            <a:r>
              <a:rPr lang="en-US" sz="1200" kern="1200" dirty="0">
                <a:solidFill>
                  <a:schemeClr val="tx1"/>
                </a:solidFill>
                <a:effectLst/>
                <a:latin typeface="+mn-lt"/>
                <a:ea typeface="+mn-ea"/>
                <a:cs typeface="+mn-cs"/>
              </a:rPr>
              <a:t> 5 </a:t>
            </a:r>
            <a:r>
              <a:rPr lang="en-US" sz="1200" kern="1200" dirty="0" err="1">
                <a:solidFill>
                  <a:schemeClr val="tx1"/>
                </a:solidFill>
                <a:effectLst/>
                <a:latin typeface="+mn-lt"/>
                <a:ea typeface="+mn-ea"/>
                <a:cs typeface="+mn-cs"/>
              </a:rPr>
              <a:t>lần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cạnh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ô </a:t>
            </a:r>
            <a:r>
              <a:rPr lang="en-US" sz="1200" kern="1200" dirty="0" err="1">
                <a:solidFill>
                  <a:schemeClr val="tx1"/>
                </a:solidFill>
                <a:effectLst/>
                <a:latin typeface="+mn-lt"/>
                <a:ea typeface="+mn-ea"/>
                <a:cs typeface="+mn-cs"/>
              </a:rPr>
              <a:t>vuông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nhỏ</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Do </a:t>
            </a:r>
            <a:r>
              <a:rPr lang="en-US" sz="1200" kern="1200" dirty="0" err="1">
                <a:solidFill>
                  <a:schemeClr val="tx1"/>
                </a:solidFill>
                <a:effectLst/>
                <a:latin typeface="+mn-lt"/>
                <a:ea typeface="+mn-ea"/>
                <a:cs typeface="+mn-cs"/>
              </a:rPr>
              <a:t>đó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cắt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được</a:t>
            </a:r>
            <a:r>
              <a:rPr lang="en-US" sz="1200" kern="1200" dirty="0">
                <a:solidFill>
                  <a:schemeClr val="tx1"/>
                </a:solidFill>
                <a:effectLst/>
                <a:latin typeface="+mn-lt"/>
                <a:ea typeface="+mn-ea"/>
                <a:cs typeface="+mn-cs"/>
              </a:rPr>
              <a:t> 1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vuông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thì</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cạnh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còn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độ</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cũng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bằng</a:t>
            </a:r>
            <a:r>
              <a:rPr lang="en-US" sz="1200" kern="1200" dirty="0">
                <a:solidFill>
                  <a:schemeClr val="tx1"/>
                </a:solidFill>
                <a:effectLst/>
                <a:latin typeface="+mn-lt"/>
                <a:ea typeface="+mn-ea"/>
                <a:cs typeface="+mn-cs"/>
              </a:rPr>
              <a:t> 5 </a:t>
            </a:r>
            <a:r>
              <a:rPr lang="en-US" sz="1200" kern="1200" dirty="0" err="1">
                <a:solidFill>
                  <a:schemeClr val="tx1"/>
                </a:solidFill>
                <a:effectLst/>
                <a:latin typeface="+mn-lt"/>
                <a:ea typeface="+mn-ea"/>
                <a:cs typeface="+mn-cs"/>
              </a:rPr>
              <a:t>lần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cạnh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ô </a:t>
            </a:r>
            <a:r>
              <a:rPr lang="en-US" sz="1200" kern="1200" dirty="0" err="1">
                <a:solidFill>
                  <a:schemeClr val="tx1"/>
                </a:solidFill>
                <a:effectLst/>
                <a:latin typeface="+mn-lt"/>
                <a:ea typeface="+mn-ea"/>
                <a:cs typeface="+mn-cs"/>
              </a:rPr>
              <a:t>vuông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nhỏ</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Vậy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Rô-bốt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cắt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tờ</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giấy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theo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đoạn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thẳng</a:t>
            </a:r>
            <a:r>
              <a:rPr lang="en-US" sz="1200" kern="1200" dirty="0">
                <a:solidFill>
                  <a:schemeClr val="tx1"/>
                </a:solidFill>
                <a:effectLst/>
                <a:latin typeface="+mn-lt"/>
                <a:ea typeface="+mn-ea"/>
                <a:cs typeface="+mn-cs"/>
              </a:rPr>
              <a:t> MN.</a:t>
            </a:r>
          </a:p>
          <a:p>
            <a:r>
              <a:rPr lang="en-US" sz="1200" kern="1200" dirty="0" err="1">
                <a:solidFill>
                  <a:schemeClr val="tx1"/>
                </a:solidFill>
                <a:effectLst/>
                <a:latin typeface="+mn-lt"/>
                <a:ea typeface="+mn-ea"/>
                <a:cs typeface="+mn-cs"/>
              </a:rPr>
              <a:t>Chọn</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D</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6585CD5A-7C0A-4D0B-9EF5-B358AD68F703}" type="slidenum">
              <a:rPr lang="en-US" smtClean="0"/>
              <a:t>35</a:t>
            </a:fld>
            <a:endParaRPr lang="en-US"/>
          </a:p>
        </p:txBody>
      </p:sp>
    </p:spTree>
    <p:extLst>
      <p:ext uri="{BB962C8B-B14F-4D97-AF65-F5344CB8AC3E}">
        <p14:creationId xmlns:p14="http://schemas.microsoft.com/office/powerpoint/2010/main" val="372745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chữ</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nhật</a:t>
            </a:r>
            <a:r>
              <a:rPr lang="en-US" sz="1200" kern="1200" dirty="0">
                <a:solidFill>
                  <a:schemeClr val="tx1"/>
                </a:solidFill>
                <a:effectLst/>
                <a:latin typeface="+mn-lt"/>
                <a:ea typeface="+mn-ea"/>
                <a:cs typeface="+mn-cs"/>
              </a:rPr>
              <a:t> ABCD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Chiều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rộng</a:t>
            </a:r>
            <a:r>
              <a:rPr lang="en-US" sz="1200" kern="1200" dirty="0">
                <a:solidFill>
                  <a:schemeClr val="tx1"/>
                </a:solidFill>
                <a:effectLst/>
                <a:latin typeface="+mn-lt"/>
                <a:ea typeface="+mn-ea"/>
                <a:cs typeface="+mn-cs"/>
              </a:rPr>
              <a:t> AD = BC = 13 dm</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Chiều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dài</a:t>
            </a:r>
            <a:r>
              <a:rPr lang="en-US" sz="1200" kern="1200" dirty="0">
                <a:solidFill>
                  <a:schemeClr val="tx1"/>
                </a:solidFill>
                <a:effectLst/>
                <a:latin typeface="+mn-lt"/>
                <a:ea typeface="+mn-ea"/>
                <a:cs typeface="+mn-cs"/>
              </a:rPr>
              <a:t> AB = DC = 20 dm</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 </a:t>
            </a:r>
            <a:r>
              <a:rPr lang="en-US" sz="1200" kern="1200" dirty="0" err="1">
                <a:solidFill>
                  <a:schemeClr val="tx1"/>
                </a:solidFill>
                <a:effectLst/>
                <a:latin typeface="+mn-lt"/>
                <a:ea typeface="+mn-ea"/>
                <a:cs typeface="+mn-cs"/>
              </a:rPr>
              <a:t>Khoảng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từ</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mèn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xén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tóc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cạnh</a:t>
            </a:r>
            <a:r>
              <a:rPr lang="en-US" sz="1200" kern="1200" dirty="0">
                <a:solidFill>
                  <a:schemeClr val="tx1"/>
                </a:solidFill>
                <a:effectLst/>
                <a:latin typeface="+mn-lt"/>
                <a:ea typeface="+mn-ea"/>
                <a:cs typeface="+mn-cs"/>
              </a:rPr>
              <a:t> AD = 13 dm.</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b) </a:t>
            </a:r>
            <a:r>
              <a:rPr lang="en-US" sz="1200" kern="1200" dirty="0" err="1">
                <a:solidFill>
                  <a:schemeClr val="tx1"/>
                </a:solidFill>
                <a:effectLst/>
                <a:latin typeface="+mn-lt"/>
                <a:ea typeface="+mn-ea"/>
                <a:cs typeface="+mn-cs"/>
              </a:rPr>
              <a:t>Khoảng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từ</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mèn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trũi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bằng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cạnh</a:t>
            </a:r>
            <a:r>
              <a:rPr lang="en-US" sz="1200" kern="1200" dirty="0">
                <a:solidFill>
                  <a:schemeClr val="tx1"/>
                </a:solidFill>
                <a:effectLst/>
                <a:latin typeface="+mn-lt"/>
                <a:ea typeface="+mn-ea"/>
                <a:cs typeface="+mn-cs"/>
              </a:rPr>
              <a:t> AB = 20 dm.</a:t>
            </a:r>
            <a:endParaRPr lang="en-US" dirty="0"/>
          </a:p>
        </p:txBody>
      </p:sp>
      <p:sp>
        <p:nvSpPr>
          <p:cNvPr id="4" name="Slide Number Placeholder 3"/>
          <p:cNvSpPr>
            <a:spLocks noGrp="1"/>
          </p:cNvSpPr>
          <p:nvPr>
            <p:ph type="sldNum" sz="quarter" idx="5"/>
          </p:nvPr>
        </p:nvSpPr>
        <p:spPr/>
        <p:txBody>
          <a:bodyPr/>
          <a:lstStyle/>
          <a:p>
            <a:fld id="{6585CD5A-7C0A-4D0B-9EF5-B358AD68F703}" type="slidenum">
              <a:rPr lang="en-US" smtClean="0"/>
              <a:t>38</a:t>
            </a:fld>
            <a:endParaRPr lang="en-US"/>
          </a:p>
        </p:txBody>
      </p:sp>
    </p:spTree>
    <p:extLst>
      <p:ext uri="{BB962C8B-B14F-4D97-AF65-F5344CB8AC3E}">
        <p14:creationId xmlns:p14="http://schemas.microsoft.com/office/powerpoint/2010/main" val="13507069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chữ</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nhật</a:t>
            </a:r>
            <a:r>
              <a:rPr lang="en-US" sz="1200" kern="1200" dirty="0">
                <a:solidFill>
                  <a:schemeClr val="tx1"/>
                </a:solidFill>
                <a:effectLst/>
                <a:latin typeface="+mn-lt"/>
                <a:ea typeface="+mn-ea"/>
                <a:cs typeface="+mn-cs"/>
              </a:rPr>
              <a:t> CDNM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dài</a:t>
            </a:r>
            <a:r>
              <a:rPr lang="en-US" sz="1200" kern="1200" dirty="0">
                <a:solidFill>
                  <a:schemeClr val="tx1"/>
                </a:solidFill>
                <a:effectLst/>
                <a:latin typeface="+mn-lt"/>
                <a:ea typeface="+mn-ea"/>
                <a:cs typeface="+mn-cs"/>
              </a:rPr>
              <a:t> CD = MN = 2km.</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Nên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độ</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đoạn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CD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km.</a:t>
            </a:r>
          </a:p>
          <a:p>
            <a:r>
              <a:rPr lang="en-US" sz="1200" kern="1200" dirty="0">
                <a:solidFill>
                  <a:schemeClr val="tx1"/>
                </a:solidFill>
                <a:effectLst/>
                <a:latin typeface="+mn-lt"/>
                <a:ea typeface="+mn-ea"/>
                <a:cs typeface="+mn-cs"/>
              </a:rPr>
              <a:t>b) </a:t>
            </a:r>
            <a:r>
              <a:rPr lang="en-US" sz="1200" kern="1200" dirty="0" err="1">
                <a:solidFill>
                  <a:schemeClr val="tx1"/>
                </a:solidFill>
                <a:effectLst/>
                <a:latin typeface="+mn-lt"/>
                <a:ea typeface="+mn-ea"/>
                <a:cs typeface="+mn-cs"/>
              </a:rPr>
              <a:t>Đi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từ</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địa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điểm</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đến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địa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điểm</a:t>
            </a:r>
            <a:r>
              <a:rPr lang="en-US" sz="1200" kern="1200" dirty="0">
                <a:solidFill>
                  <a:schemeClr val="tx1"/>
                </a:solidFill>
                <a:effectLst/>
                <a:latin typeface="+mn-lt"/>
                <a:ea typeface="+mn-ea"/>
                <a:cs typeface="+mn-cs"/>
              </a:rPr>
              <a:t> B </a:t>
            </a:r>
            <a:r>
              <a:rPr lang="en-US" sz="1200" kern="1200" dirty="0" err="1">
                <a:solidFill>
                  <a:schemeClr val="tx1"/>
                </a:solidFill>
                <a:effectLst/>
                <a:latin typeface="+mn-lt"/>
                <a:ea typeface="+mn-ea"/>
                <a:cs typeface="+mn-cs"/>
              </a:rPr>
              <a:t>theo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tránh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tức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phải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thêm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đoạn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CM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ND.</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Mà</a:t>
            </a:r>
            <a:r>
              <a:rPr lang="en-US" sz="1200" kern="1200" dirty="0">
                <a:solidFill>
                  <a:schemeClr val="tx1"/>
                </a:solidFill>
                <a:effectLst/>
                <a:latin typeface="+mn-lt"/>
                <a:ea typeface="+mn-ea"/>
                <a:cs typeface="+mn-cs"/>
              </a:rPr>
              <a:t> CM = ND = 1 km.</a:t>
            </a:r>
          </a:p>
          <a:p>
            <a:r>
              <a:rPr lang="en-US" sz="1200" kern="1200" dirty="0" err="1">
                <a:solidFill>
                  <a:schemeClr val="tx1"/>
                </a:solidFill>
                <a:effectLst/>
                <a:latin typeface="+mn-lt"/>
                <a:ea typeface="+mn-ea"/>
                <a:cs typeface="+mn-cs"/>
              </a:rPr>
              <a:t>Vậy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từ</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địa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điểm</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đến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địa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điểm</a:t>
            </a:r>
            <a:r>
              <a:rPr lang="en-US" sz="1200" kern="1200" dirty="0">
                <a:solidFill>
                  <a:schemeClr val="tx1"/>
                </a:solidFill>
                <a:effectLst/>
                <a:latin typeface="+mn-lt"/>
                <a:ea typeface="+mn-ea"/>
                <a:cs typeface="+mn-cs"/>
              </a:rPr>
              <a:t> B </a:t>
            </a:r>
            <a:r>
              <a:rPr lang="en-US" sz="1200" kern="1200" dirty="0" err="1">
                <a:solidFill>
                  <a:schemeClr val="tx1"/>
                </a:solidFill>
                <a:effectLst/>
                <a:latin typeface="+mn-lt"/>
                <a:ea typeface="+mn-ea"/>
                <a:cs typeface="+mn-cs"/>
              </a:rPr>
              <a:t>theo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tránh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theo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thẳng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1 km + 1 km = 2 km.</a:t>
            </a:r>
          </a:p>
          <a:p>
            <a:r>
              <a:rPr lang="en-US" sz="1200" kern="1200" dirty="0" err="1">
                <a:solidFill>
                  <a:schemeClr val="tx1"/>
                </a:solidFill>
                <a:effectLst/>
                <a:latin typeface="+mn-lt"/>
                <a:ea typeface="+mn-ea"/>
                <a:cs typeface="+mn-cs"/>
              </a:rPr>
              <a:t>Chọn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đáp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án</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6585CD5A-7C0A-4D0B-9EF5-B358AD68F703}" type="slidenum">
              <a:rPr lang="en-US" smtClean="0"/>
              <a:t>40</a:t>
            </a:fld>
            <a:endParaRPr lang="en-US"/>
          </a:p>
        </p:txBody>
      </p:sp>
    </p:spTree>
    <p:extLst>
      <p:ext uri="{BB962C8B-B14F-4D97-AF65-F5344CB8AC3E}">
        <p14:creationId xmlns:p14="http://schemas.microsoft.com/office/powerpoint/2010/main" val="11101889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chữ</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nhật</a:t>
            </a:r>
            <a:r>
              <a:rPr lang="en-US" sz="1200" kern="1200" dirty="0">
                <a:solidFill>
                  <a:schemeClr val="tx1"/>
                </a:solidFill>
                <a:effectLst/>
                <a:latin typeface="+mn-lt"/>
                <a:ea typeface="+mn-ea"/>
                <a:cs typeface="+mn-cs"/>
              </a:rPr>
              <a:t> CDNM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dài</a:t>
            </a:r>
            <a:r>
              <a:rPr lang="en-US" sz="1200" kern="1200" dirty="0">
                <a:solidFill>
                  <a:schemeClr val="tx1"/>
                </a:solidFill>
                <a:effectLst/>
                <a:latin typeface="+mn-lt"/>
                <a:ea typeface="+mn-ea"/>
                <a:cs typeface="+mn-cs"/>
              </a:rPr>
              <a:t> CD = MN = 2km.</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Nên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độ</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đoạn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CD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km.</a:t>
            </a:r>
          </a:p>
          <a:p>
            <a:r>
              <a:rPr lang="en-US" sz="1200" kern="1200" dirty="0">
                <a:solidFill>
                  <a:schemeClr val="tx1"/>
                </a:solidFill>
                <a:effectLst/>
                <a:latin typeface="+mn-lt"/>
                <a:ea typeface="+mn-ea"/>
                <a:cs typeface="+mn-cs"/>
              </a:rPr>
              <a:t>b) </a:t>
            </a:r>
            <a:r>
              <a:rPr lang="en-US" sz="1200" kern="1200" dirty="0" err="1">
                <a:solidFill>
                  <a:schemeClr val="tx1"/>
                </a:solidFill>
                <a:effectLst/>
                <a:latin typeface="+mn-lt"/>
                <a:ea typeface="+mn-ea"/>
                <a:cs typeface="+mn-cs"/>
              </a:rPr>
              <a:t>Đi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từ</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địa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điểm</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đến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địa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điểm</a:t>
            </a:r>
            <a:r>
              <a:rPr lang="en-US" sz="1200" kern="1200" dirty="0">
                <a:solidFill>
                  <a:schemeClr val="tx1"/>
                </a:solidFill>
                <a:effectLst/>
                <a:latin typeface="+mn-lt"/>
                <a:ea typeface="+mn-ea"/>
                <a:cs typeface="+mn-cs"/>
              </a:rPr>
              <a:t> B </a:t>
            </a:r>
            <a:r>
              <a:rPr lang="en-US" sz="1200" kern="1200" dirty="0" err="1">
                <a:solidFill>
                  <a:schemeClr val="tx1"/>
                </a:solidFill>
                <a:effectLst/>
                <a:latin typeface="+mn-lt"/>
                <a:ea typeface="+mn-ea"/>
                <a:cs typeface="+mn-cs"/>
              </a:rPr>
              <a:t>theo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tránh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tức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phải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thêm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đoạn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CM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ND.</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Mà</a:t>
            </a:r>
            <a:r>
              <a:rPr lang="en-US" sz="1200" kern="1200" dirty="0">
                <a:solidFill>
                  <a:schemeClr val="tx1"/>
                </a:solidFill>
                <a:effectLst/>
                <a:latin typeface="+mn-lt"/>
                <a:ea typeface="+mn-ea"/>
                <a:cs typeface="+mn-cs"/>
              </a:rPr>
              <a:t> CM = ND = 1 km.</a:t>
            </a:r>
          </a:p>
          <a:p>
            <a:r>
              <a:rPr lang="en-US" sz="1200" kern="1200" dirty="0" err="1">
                <a:solidFill>
                  <a:schemeClr val="tx1"/>
                </a:solidFill>
                <a:effectLst/>
                <a:latin typeface="+mn-lt"/>
                <a:ea typeface="+mn-ea"/>
                <a:cs typeface="+mn-cs"/>
              </a:rPr>
              <a:t>Vậy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từ</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địa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điểm</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đến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địa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điểm</a:t>
            </a:r>
            <a:r>
              <a:rPr lang="en-US" sz="1200" kern="1200" dirty="0">
                <a:solidFill>
                  <a:schemeClr val="tx1"/>
                </a:solidFill>
                <a:effectLst/>
                <a:latin typeface="+mn-lt"/>
                <a:ea typeface="+mn-ea"/>
                <a:cs typeface="+mn-cs"/>
              </a:rPr>
              <a:t> B </a:t>
            </a:r>
            <a:r>
              <a:rPr lang="en-US" sz="1200" kern="1200" dirty="0" err="1">
                <a:solidFill>
                  <a:schemeClr val="tx1"/>
                </a:solidFill>
                <a:effectLst/>
                <a:latin typeface="+mn-lt"/>
                <a:ea typeface="+mn-ea"/>
                <a:cs typeface="+mn-cs"/>
              </a:rPr>
              <a:t>theo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tránh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theo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thẳng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1 km + 1 km = 2 km.</a:t>
            </a:r>
          </a:p>
          <a:p>
            <a:r>
              <a:rPr lang="en-US" sz="1200" kern="1200" dirty="0" err="1">
                <a:solidFill>
                  <a:schemeClr val="tx1"/>
                </a:solidFill>
                <a:effectLst/>
                <a:latin typeface="+mn-lt"/>
                <a:ea typeface="+mn-ea"/>
                <a:cs typeface="+mn-cs"/>
              </a:rPr>
              <a:t>Chọn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đáp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án</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6585CD5A-7C0A-4D0B-9EF5-B358AD68F703}" type="slidenum">
              <a:rPr lang="en-US" smtClean="0"/>
              <a:t>41</a:t>
            </a:fld>
            <a:endParaRPr lang="en-US"/>
          </a:p>
        </p:txBody>
      </p:sp>
    </p:spTree>
    <p:extLst>
      <p:ext uri="{BB962C8B-B14F-4D97-AF65-F5344CB8AC3E}">
        <p14:creationId xmlns:p14="http://schemas.microsoft.com/office/powerpoint/2010/main" val="22257200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Vì</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chữ</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nhật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gồm</a:t>
            </a:r>
            <a:r>
              <a:rPr lang="en-US" sz="1200" kern="1200" dirty="0">
                <a:solidFill>
                  <a:schemeClr val="tx1"/>
                </a:solidFill>
                <a:effectLst/>
                <a:latin typeface="+mn-lt"/>
                <a:ea typeface="+mn-ea"/>
                <a:cs typeface="+mn-cs"/>
              </a:rPr>
              <a:t> 2 </a:t>
            </a:r>
            <a:r>
              <a:rPr lang="en-US" sz="1200" kern="1200" dirty="0" err="1">
                <a:solidFill>
                  <a:schemeClr val="tx1"/>
                </a:solidFill>
                <a:effectLst/>
                <a:latin typeface="+mn-lt"/>
                <a:ea typeface="+mn-ea"/>
                <a:cs typeface="+mn-cs"/>
              </a:rPr>
              <a:t>chiều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rộng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rộng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tổng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số</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tính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xếp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rộng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rộng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10 : 2 = 5 (que </a:t>
            </a:r>
            <a:r>
              <a:rPr lang="en-US" sz="1200" kern="1200" dirty="0" err="1">
                <a:solidFill>
                  <a:schemeClr val="tx1"/>
                </a:solidFill>
                <a:effectLst/>
                <a:latin typeface="+mn-lt"/>
                <a:ea typeface="+mn-ea"/>
                <a:cs typeface="+mn-cs"/>
              </a:rPr>
              <a:t>tính</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Ta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5 = 1 + 4</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5 = 2 + 3</a:t>
            </a:r>
          </a:p>
          <a:p>
            <a:r>
              <a:rPr lang="en-US" sz="1200" kern="1200" dirty="0" err="1">
                <a:solidFill>
                  <a:schemeClr val="tx1"/>
                </a:solidFill>
                <a:effectLst/>
                <a:latin typeface="+mn-lt"/>
                <a:ea typeface="+mn-ea"/>
                <a:cs typeface="+mn-cs"/>
              </a:rPr>
              <a:t>Cách</a:t>
            </a:r>
            <a:r>
              <a:rPr lang="en-US" sz="1200" kern="1200" dirty="0">
                <a:solidFill>
                  <a:schemeClr val="tx1"/>
                </a:solidFill>
                <a:effectLst/>
                <a:latin typeface="+mn-lt"/>
                <a:ea typeface="+mn-ea"/>
                <a:cs typeface="+mn-cs"/>
              </a:rPr>
              <a:t> 1: </a:t>
            </a:r>
            <a:r>
              <a:rPr lang="en-US" sz="1200" kern="1200" dirty="0" err="1">
                <a:solidFill>
                  <a:schemeClr val="tx1"/>
                </a:solidFill>
                <a:effectLst/>
                <a:latin typeface="+mn-lt"/>
                <a:ea typeface="+mn-ea"/>
                <a:cs typeface="+mn-cs"/>
              </a:rPr>
              <a:t>Xếp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thành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chữ</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nhật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rộng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gồm</a:t>
            </a:r>
            <a:r>
              <a:rPr lang="en-US" sz="1200" kern="1200" dirty="0">
                <a:solidFill>
                  <a:schemeClr val="tx1"/>
                </a:solidFill>
                <a:effectLst/>
                <a:latin typeface="+mn-lt"/>
                <a:ea typeface="+mn-ea"/>
                <a:cs typeface="+mn-cs"/>
              </a:rPr>
              <a:t> 1 que </a:t>
            </a:r>
            <a:r>
              <a:rPr lang="en-US" sz="1200" kern="1200" dirty="0" err="1">
                <a:solidFill>
                  <a:schemeClr val="tx1"/>
                </a:solidFill>
                <a:effectLst/>
                <a:latin typeface="+mn-lt"/>
                <a:ea typeface="+mn-ea"/>
                <a:cs typeface="+mn-cs"/>
              </a:rPr>
              <a:t>tính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gồm</a:t>
            </a:r>
            <a:r>
              <a:rPr lang="en-US" sz="1200" kern="1200" dirty="0">
                <a:solidFill>
                  <a:schemeClr val="tx1"/>
                </a:solidFill>
                <a:effectLst/>
                <a:latin typeface="+mn-lt"/>
                <a:ea typeface="+mn-ea"/>
                <a:cs typeface="+mn-cs"/>
              </a:rPr>
              <a:t> 4 que </a:t>
            </a:r>
            <a:r>
              <a:rPr lang="en-US" sz="1200" kern="1200" dirty="0" err="1">
                <a:solidFill>
                  <a:schemeClr val="tx1"/>
                </a:solidFill>
                <a:effectLst/>
                <a:latin typeface="+mn-lt"/>
                <a:ea typeface="+mn-ea"/>
                <a:cs typeface="+mn-cs"/>
              </a:rPr>
              <a:t>tính</a:t>
            </a:r>
            <a:r>
              <a:rPr lang="en-US" sz="1200" kern="1200" dirty="0">
                <a:solidFill>
                  <a:schemeClr val="tx1"/>
                </a:solidFill>
                <a:effectLst/>
                <a:latin typeface="+mn-lt"/>
                <a:ea typeface="+mn-ea"/>
                <a:cs typeface="+mn-cs"/>
              </a:rPr>
              <a:t>.</a:t>
            </a:r>
          </a:p>
          <a:p>
            <a:r>
              <a:rPr lang="en-US" sz="1200" kern="1200" dirty="0" err="1">
                <a:solidFill>
                  <a:schemeClr val="tx1"/>
                </a:solidFill>
                <a:effectLst/>
                <a:latin typeface="+mn-lt"/>
                <a:ea typeface="+mn-ea"/>
                <a:cs typeface="+mn-cs"/>
              </a:rPr>
              <a:t>Cách</a:t>
            </a:r>
            <a:r>
              <a:rPr lang="en-US" sz="1200" kern="1200" dirty="0">
                <a:solidFill>
                  <a:schemeClr val="tx1"/>
                </a:solidFill>
                <a:effectLst/>
                <a:latin typeface="+mn-lt"/>
                <a:ea typeface="+mn-ea"/>
                <a:cs typeface="+mn-cs"/>
              </a:rPr>
              <a:t> 2: </a:t>
            </a:r>
            <a:r>
              <a:rPr lang="en-US" sz="1200" kern="1200" dirty="0" err="1">
                <a:solidFill>
                  <a:schemeClr val="tx1"/>
                </a:solidFill>
                <a:effectLst/>
                <a:latin typeface="+mn-lt"/>
                <a:ea typeface="+mn-ea"/>
                <a:cs typeface="+mn-cs"/>
              </a:rPr>
              <a:t>Xếp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thành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chữ</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nhật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rộng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gồm</a:t>
            </a:r>
            <a:r>
              <a:rPr lang="en-US" sz="1200" kern="1200" dirty="0">
                <a:solidFill>
                  <a:schemeClr val="tx1"/>
                </a:solidFill>
                <a:effectLst/>
                <a:latin typeface="+mn-lt"/>
                <a:ea typeface="+mn-ea"/>
                <a:cs typeface="+mn-cs"/>
              </a:rPr>
              <a:t> 2 que </a:t>
            </a:r>
            <a:r>
              <a:rPr lang="en-US" sz="1200" kern="1200" dirty="0" err="1">
                <a:solidFill>
                  <a:schemeClr val="tx1"/>
                </a:solidFill>
                <a:effectLst/>
                <a:latin typeface="+mn-lt"/>
                <a:ea typeface="+mn-ea"/>
                <a:cs typeface="+mn-cs"/>
              </a:rPr>
              <a:t>tính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gồm</a:t>
            </a:r>
            <a:r>
              <a:rPr lang="en-US" sz="1200" kern="1200" dirty="0">
                <a:solidFill>
                  <a:schemeClr val="tx1"/>
                </a:solidFill>
                <a:effectLst/>
                <a:latin typeface="+mn-lt"/>
                <a:ea typeface="+mn-ea"/>
                <a:cs typeface="+mn-cs"/>
              </a:rPr>
              <a:t> 3 que </a:t>
            </a:r>
            <a:r>
              <a:rPr lang="en-US" sz="1200" kern="1200" dirty="0" err="1">
                <a:solidFill>
                  <a:schemeClr val="tx1"/>
                </a:solidFill>
                <a:effectLst/>
                <a:latin typeface="+mn-lt"/>
                <a:ea typeface="+mn-ea"/>
                <a:cs typeface="+mn-cs"/>
              </a:rPr>
              <a:t>tính</a:t>
            </a:r>
            <a:r>
              <a:rPr lang="en-US" sz="1200" kern="1200" dirty="0">
                <a:solidFill>
                  <a:schemeClr val="tx1"/>
                </a:solidFill>
                <a:effectLst/>
                <a:latin typeface="+mn-lt"/>
                <a:ea typeface="+mn-ea"/>
                <a:cs typeface="+mn-cs"/>
              </a:rPr>
              <a:t>.</a:t>
            </a:r>
          </a:p>
          <a:p>
            <a:r>
              <a:rPr lang="en-US" sz="1200" kern="1200" dirty="0" err="1">
                <a:solidFill>
                  <a:schemeClr val="tx1"/>
                </a:solidFill>
                <a:effectLst/>
                <a:latin typeface="+mn-lt"/>
                <a:ea typeface="+mn-ea"/>
                <a:cs typeface="+mn-cs"/>
              </a:rPr>
              <a:t>Vậy</a:t>
            </a:r>
            <a:r>
              <a:rPr lang="en-US" sz="1200" kern="1200" dirty="0">
                <a:solidFill>
                  <a:schemeClr val="tx1"/>
                </a:solidFill>
                <a:effectLst/>
                <a:latin typeface="+mn-lt"/>
                <a:ea typeface="+mn-ea"/>
                <a:cs typeface="+mn-cs"/>
              </a:rPr>
              <a:t> ta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2 </a:t>
            </a:r>
            <a:r>
              <a:rPr lang="en-US" sz="1200" kern="1200" dirty="0" err="1">
                <a:solidFill>
                  <a:schemeClr val="tx1"/>
                </a:solidFill>
                <a:effectLst/>
                <a:latin typeface="+mn-lt"/>
                <a:ea typeface="+mn-ea"/>
                <a:cs typeface="+mn-cs"/>
              </a:rPr>
              <a:t>cách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xếp</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6585CD5A-7C0A-4D0B-9EF5-B358AD68F703}" type="slidenum">
              <a:rPr lang="en-US" smtClean="0"/>
              <a:t>42</a:t>
            </a:fld>
            <a:endParaRPr lang="en-US"/>
          </a:p>
        </p:txBody>
      </p:sp>
    </p:spTree>
    <p:extLst>
      <p:ext uri="{BB962C8B-B14F-4D97-AF65-F5344CB8AC3E}">
        <p14:creationId xmlns:p14="http://schemas.microsoft.com/office/powerpoint/2010/main" val="2982233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Quan </a:t>
            </a:r>
            <a:r>
              <a:rPr lang="en-US" sz="1200" kern="1200" dirty="0" err="1">
                <a:solidFill>
                  <a:schemeClr val="tx1"/>
                </a:solidFill>
                <a:effectLst/>
                <a:latin typeface="+mn-lt"/>
                <a:ea typeface="+mn-ea"/>
                <a:cs typeface="+mn-cs"/>
              </a:rPr>
              <a:t>sát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vẽ</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tam </a:t>
            </a:r>
            <a:r>
              <a:rPr lang="en-US" sz="1200" kern="1200" dirty="0" err="1">
                <a:solidFill>
                  <a:schemeClr val="tx1"/>
                </a:solidFill>
                <a:effectLst/>
                <a:latin typeface="+mn-lt"/>
                <a:ea typeface="+mn-ea"/>
                <a:cs typeface="+mn-cs"/>
              </a:rPr>
              <a:t>giác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giác</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3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tam </a:t>
            </a:r>
            <a:r>
              <a:rPr lang="en-US" sz="1200" kern="1200" dirty="0" err="1">
                <a:solidFill>
                  <a:schemeClr val="tx1"/>
                </a:solidFill>
                <a:effectLst/>
                <a:latin typeface="+mn-lt"/>
                <a:ea typeface="+mn-ea"/>
                <a:cs typeface="+mn-cs"/>
              </a:rPr>
              <a:t>giác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ADC, ACB, BCE.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3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ABCD, ABEC, ABED.</a:t>
            </a:r>
            <a:endParaRPr lang="en-US" dirty="0"/>
          </a:p>
        </p:txBody>
      </p:sp>
      <p:sp>
        <p:nvSpPr>
          <p:cNvPr id="4" name="Slide Number Placeholder 3"/>
          <p:cNvSpPr>
            <a:spLocks noGrp="1"/>
          </p:cNvSpPr>
          <p:nvPr>
            <p:ph type="sldNum" sz="quarter" idx="5"/>
          </p:nvPr>
        </p:nvSpPr>
        <p:spPr/>
        <p:txBody>
          <a:bodyPr/>
          <a:lstStyle/>
          <a:p>
            <a:fld id="{6585CD5A-7C0A-4D0B-9EF5-B358AD68F703}" type="slidenum">
              <a:rPr lang="en-US" smtClean="0"/>
              <a:t>17</a:t>
            </a:fld>
            <a:endParaRPr lang="en-US"/>
          </a:p>
        </p:txBody>
      </p:sp>
    </p:spTree>
    <p:extLst>
      <p:ext uri="{BB962C8B-B14F-4D97-AF65-F5344CB8AC3E}">
        <p14:creationId xmlns:p14="http://schemas.microsoft.com/office/powerpoint/2010/main" val="1458365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Mai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cắt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tờ</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giấy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theo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đoạn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thẳng</a:t>
            </a:r>
            <a:r>
              <a:rPr lang="en-US" sz="1200" kern="1200" dirty="0">
                <a:solidFill>
                  <a:schemeClr val="tx1"/>
                </a:solidFill>
                <a:effectLst/>
                <a:latin typeface="+mn-lt"/>
                <a:ea typeface="+mn-ea"/>
                <a:cs typeface="+mn-cs"/>
              </a:rPr>
              <a:t> MN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giác</a:t>
            </a:r>
            <a:r>
              <a:rPr lang="en-US"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6585CD5A-7C0A-4D0B-9EF5-B358AD68F703}" type="slidenum">
              <a:rPr lang="en-US" smtClean="0"/>
              <a:t>19</a:t>
            </a:fld>
            <a:endParaRPr lang="en-US"/>
          </a:p>
        </p:txBody>
      </p:sp>
    </p:spTree>
    <p:extLst>
      <p:ext uri="{BB962C8B-B14F-4D97-AF65-F5344CB8AC3E}">
        <p14:creationId xmlns:p14="http://schemas.microsoft.com/office/powerpoint/2010/main" val="730156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Có</a:t>
            </a:r>
            <a:r>
              <a:rPr lang="en-US" dirty="0"/>
              <a:t> 4 </a:t>
            </a:r>
            <a:r>
              <a:rPr lang="en-US" dirty="0" err="1"/>
              <a:t>cách</a:t>
            </a:r>
            <a:r>
              <a:rPr lang="en-US" dirty="0"/>
              <a:t> </a:t>
            </a:r>
            <a:r>
              <a:rPr lang="en-US" dirty="0" err="1"/>
              <a:t>cắt</a:t>
            </a:r>
            <a:r>
              <a:rPr lang="en-US" dirty="0"/>
              <a:t> </a:t>
            </a:r>
            <a:r>
              <a:rPr lang="en-US" dirty="0" err="1"/>
              <a:t>tờ</a:t>
            </a:r>
            <a:r>
              <a:rPr lang="en-US" dirty="0"/>
              <a:t> </a:t>
            </a:r>
            <a:r>
              <a:rPr lang="en-US" dirty="0" err="1"/>
              <a:t>giấy</a:t>
            </a:r>
            <a:r>
              <a:rPr lang="en-US" dirty="0"/>
              <a:t> </a:t>
            </a:r>
            <a:r>
              <a:rPr lang="en-US" dirty="0" err="1"/>
              <a:t>để</a:t>
            </a:r>
            <a:r>
              <a:rPr lang="en-US" dirty="0"/>
              <a:t> </a:t>
            </a:r>
            <a:r>
              <a:rPr lang="en-US" dirty="0" err="1"/>
              <a:t>có</a:t>
            </a:r>
            <a:r>
              <a:rPr lang="en-US" dirty="0"/>
              <a:t> 1 </a:t>
            </a:r>
            <a:r>
              <a:rPr lang="en-US" dirty="0" err="1"/>
              <a:t>hình</a:t>
            </a:r>
            <a:r>
              <a:rPr lang="en-US" dirty="0"/>
              <a:t> tam </a:t>
            </a:r>
            <a:r>
              <a:rPr lang="en-US" dirty="0" err="1"/>
              <a:t>giác</a:t>
            </a:r>
            <a:r>
              <a:rPr lang="en-US" dirty="0"/>
              <a:t> </a:t>
            </a:r>
            <a:r>
              <a:rPr lang="en-US" dirty="0" err="1"/>
              <a:t>và</a:t>
            </a:r>
            <a:r>
              <a:rPr lang="en-US" dirty="0"/>
              <a:t> 1 </a:t>
            </a:r>
            <a:r>
              <a:rPr lang="en-US" dirty="0" err="1"/>
              <a:t>hình</a:t>
            </a:r>
            <a:r>
              <a:rPr lang="en-US" dirty="0"/>
              <a:t> </a:t>
            </a:r>
            <a:r>
              <a:rPr lang="en-US" dirty="0" err="1"/>
              <a:t>từ</a:t>
            </a:r>
            <a:r>
              <a:rPr lang="en-US" dirty="0"/>
              <a:t> </a:t>
            </a:r>
            <a:r>
              <a:rPr lang="en-US" dirty="0" err="1"/>
              <a:t>giác</a:t>
            </a:r>
            <a:r>
              <a:rPr lang="en-US" dirty="0"/>
              <a:t>.</a:t>
            </a:r>
          </a:p>
        </p:txBody>
      </p:sp>
      <p:sp>
        <p:nvSpPr>
          <p:cNvPr id="4" name="Slide Number Placeholder 3"/>
          <p:cNvSpPr>
            <a:spLocks noGrp="1"/>
          </p:cNvSpPr>
          <p:nvPr>
            <p:ph type="sldNum" sz="quarter" idx="5"/>
          </p:nvPr>
        </p:nvSpPr>
        <p:spPr/>
        <p:txBody>
          <a:bodyPr/>
          <a:lstStyle/>
          <a:p>
            <a:fld id="{6585CD5A-7C0A-4D0B-9EF5-B358AD68F703}" type="slidenum">
              <a:rPr lang="en-US" smtClean="0"/>
              <a:t>20</a:t>
            </a:fld>
            <a:endParaRPr lang="en-US"/>
          </a:p>
        </p:txBody>
      </p:sp>
    </p:spTree>
    <p:extLst>
      <p:ext uri="{BB962C8B-B14F-4D97-AF65-F5344CB8AC3E}">
        <p14:creationId xmlns:p14="http://schemas.microsoft.com/office/powerpoint/2010/main" val="3843859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Có</a:t>
            </a:r>
            <a:r>
              <a:rPr lang="en-US" dirty="0"/>
              <a:t> 4 </a:t>
            </a:r>
            <a:r>
              <a:rPr lang="en-US" dirty="0" err="1"/>
              <a:t>cách</a:t>
            </a:r>
            <a:r>
              <a:rPr lang="en-US" dirty="0"/>
              <a:t> </a:t>
            </a:r>
            <a:r>
              <a:rPr lang="en-US" dirty="0" err="1"/>
              <a:t>cắt</a:t>
            </a:r>
            <a:r>
              <a:rPr lang="en-US" dirty="0"/>
              <a:t> </a:t>
            </a:r>
            <a:r>
              <a:rPr lang="en-US" dirty="0" err="1"/>
              <a:t>tờ</a:t>
            </a:r>
            <a:r>
              <a:rPr lang="en-US" dirty="0"/>
              <a:t> </a:t>
            </a:r>
            <a:r>
              <a:rPr lang="en-US" dirty="0" err="1"/>
              <a:t>giấy</a:t>
            </a:r>
            <a:r>
              <a:rPr lang="en-US" dirty="0"/>
              <a:t> </a:t>
            </a:r>
            <a:r>
              <a:rPr lang="en-US" dirty="0" err="1"/>
              <a:t>để</a:t>
            </a:r>
            <a:r>
              <a:rPr lang="en-US" dirty="0"/>
              <a:t> </a:t>
            </a:r>
            <a:r>
              <a:rPr lang="en-US" dirty="0" err="1"/>
              <a:t>có</a:t>
            </a:r>
            <a:r>
              <a:rPr lang="en-US" dirty="0"/>
              <a:t> 1 </a:t>
            </a:r>
            <a:r>
              <a:rPr lang="en-US" dirty="0" err="1"/>
              <a:t>hình</a:t>
            </a:r>
            <a:r>
              <a:rPr lang="en-US" dirty="0"/>
              <a:t> tam </a:t>
            </a:r>
            <a:r>
              <a:rPr lang="en-US" dirty="0" err="1"/>
              <a:t>giác</a:t>
            </a:r>
            <a:r>
              <a:rPr lang="en-US" dirty="0"/>
              <a:t> </a:t>
            </a:r>
            <a:r>
              <a:rPr lang="en-US" dirty="0" err="1"/>
              <a:t>và</a:t>
            </a:r>
            <a:r>
              <a:rPr lang="en-US" dirty="0"/>
              <a:t> 1 </a:t>
            </a:r>
            <a:r>
              <a:rPr lang="en-US" dirty="0" err="1"/>
              <a:t>hình</a:t>
            </a:r>
            <a:r>
              <a:rPr lang="en-US" dirty="0"/>
              <a:t> </a:t>
            </a:r>
            <a:r>
              <a:rPr lang="en-US" dirty="0" err="1"/>
              <a:t>từ</a:t>
            </a:r>
            <a:r>
              <a:rPr lang="en-US" dirty="0"/>
              <a:t> </a:t>
            </a:r>
            <a:r>
              <a:rPr lang="en-US" dirty="0" err="1"/>
              <a:t>giác</a:t>
            </a:r>
            <a:r>
              <a:rPr lang="en-US" dirty="0"/>
              <a:t>.</a:t>
            </a:r>
          </a:p>
        </p:txBody>
      </p:sp>
      <p:sp>
        <p:nvSpPr>
          <p:cNvPr id="4" name="Slide Number Placeholder 3"/>
          <p:cNvSpPr>
            <a:spLocks noGrp="1"/>
          </p:cNvSpPr>
          <p:nvPr>
            <p:ph type="sldNum" sz="quarter" idx="5"/>
          </p:nvPr>
        </p:nvSpPr>
        <p:spPr/>
        <p:txBody>
          <a:bodyPr/>
          <a:lstStyle/>
          <a:p>
            <a:fld id="{6585CD5A-7C0A-4D0B-9EF5-B358AD68F703}" type="slidenum">
              <a:rPr lang="en-US" smtClean="0"/>
              <a:t>21</a:t>
            </a:fld>
            <a:endParaRPr lang="en-US"/>
          </a:p>
        </p:txBody>
      </p:sp>
    </p:spTree>
    <p:extLst>
      <p:ext uri="{BB962C8B-B14F-4D97-AF65-F5344CB8AC3E}">
        <p14:creationId xmlns:p14="http://schemas.microsoft.com/office/powerpoint/2010/main" val="3952473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Có</a:t>
            </a:r>
            <a:r>
              <a:rPr lang="en-US" dirty="0"/>
              <a:t> 4 </a:t>
            </a:r>
            <a:r>
              <a:rPr lang="en-US" dirty="0" err="1"/>
              <a:t>cách</a:t>
            </a:r>
            <a:r>
              <a:rPr lang="en-US" dirty="0"/>
              <a:t> </a:t>
            </a:r>
            <a:r>
              <a:rPr lang="en-US" dirty="0" err="1"/>
              <a:t>cắt</a:t>
            </a:r>
            <a:r>
              <a:rPr lang="en-US" dirty="0"/>
              <a:t> </a:t>
            </a:r>
            <a:r>
              <a:rPr lang="en-US" dirty="0" err="1"/>
              <a:t>tờ</a:t>
            </a:r>
            <a:r>
              <a:rPr lang="en-US" dirty="0"/>
              <a:t> </a:t>
            </a:r>
            <a:r>
              <a:rPr lang="en-US" dirty="0" err="1"/>
              <a:t>giấy</a:t>
            </a:r>
            <a:r>
              <a:rPr lang="en-US" dirty="0"/>
              <a:t> </a:t>
            </a:r>
            <a:r>
              <a:rPr lang="en-US" dirty="0" err="1"/>
              <a:t>để</a:t>
            </a:r>
            <a:r>
              <a:rPr lang="en-US" dirty="0"/>
              <a:t> </a:t>
            </a:r>
            <a:r>
              <a:rPr lang="en-US" dirty="0" err="1"/>
              <a:t>có</a:t>
            </a:r>
            <a:r>
              <a:rPr lang="en-US" dirty="0"/>
              <a:t> 1 </a:t>
            </a:r>
            <a:r>
              <a:rPr lang="en-US" dirty="0" err="1"/>
              <a:t>hình</a:t>
            </a:r>
            <a:r>
              <a:rPr lang="en-US" dirty="0"/>
              <a:t> tam </a:t>
            </a:r>
            <a:r>
              <a:rPr lang="en-US" dirty="0" err="1"/>
              <a:t>giác</a:t>
            </a:r>
            <a:r>
              <a:rPr lang="en-US" dirty="0"/>
              <a:t> </a:t>
            </a:r>
            <a:r>
              <a:rPr lang="en-US" dirty="0" err="1"/>
              <a:t>và</a:t>
            </a:r>
            <a:r>
              <a:rPr lang="en-US" dirty="0"/>
              <a:t> 1 </a:t>
            </a:r>
            <a:r>
              <a:rPr lang="en-US" dirty="0" err="1"/>
              <a:t>hình</a:t>
            </a:r>
            <a:r>
              <a:rPr lang="en-US" dirty="0"/>
              <a:t> </a:t>
            </a:r>
            <a:r>
              <a:rPr lang="en-US" dirty="0" err="1"/>
              <a:t>từ</a:t>
            </a:r>
            <a:r>
              <a:rPr lang="en-US" dirty="0"/>
              <a:t> </a:t>
            </a:r>
            <a:r>
              <a:rPr lang="en-US" dirty="0" err="1"/>
              <a:t>giác</a:t>
            </a:r>
            <a:r>
              <a:rPr lang="en-US" dirty="0"/>
              <a:t>.</a:t>
            </a:r>
          </a:p>
        </p:txBody>
      </p:sp>
      <p:sp>
        <p:nvSpPr>
          <p:cNvPr id="4" name="Slide Number Placeholder 3"/>
          <p:cNvSpPr>
            <a:spLocks noGrp="1"/>
          </p:cNvSpPr>
          <p:nvPr>
            <p:ph type="sldNum" sz="quarter" idx="5"/>
          </p:nvPr>
        </p:nvSpPr>
        <p:spPr/>
        <p:txBody>
          <a:bodyPr/>
          <a:lstStyle/>
          <a:p>
            <a:fld id="{6585CD5A-7C0A-4D0B-9EF5-B358AD68F703}" type="slidenum">
              <a:rPr lang="en-US" smtClean="0"/>
              <a:t>22</a:t>
            </a:fld>
            <a:endParaRPr lang="en-US"/>
          </a:p>
        </p:txBody>
      </p:sp>
    </p:spTree>
    <p:extLst>
      <p:ext uri="{BB962C8B-B14F-4D97-AF65-F5344CB8AC3E}">
        <p14:creationId xmlns:p14="http://schemas.microsoft.com/office/powerpoint/2010/main" val="3726472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Có</a:t>
            </a:r>
            <a:r>
              <a:rPr lang="en-US" dirty="0"/>
              <a:t> 4 </a:t>
            </a:r>
            <a:r>
              <a:rPr lang="en-US" dirty="0" err="1"/>
              <a:t>cách</a:t>
            </a:r>
            <a:r>
              <a:rPr lang="en-US" dirty="0"/>
              <a:t> </a:t>
            </a:r>
            <a:r>
              <a:rPr lang="en-US" dirty="0" err="1"/>
              <a:t>cắt</a:t>
            </a:r>
            <a:r>
              <a:rPr lang="en-US" dirty="0"/>
              <a:t> </a:t>
            </a:r>
            <a:r>
              <a:rPr lang="en-US" dirty="0" err="1"/>
              <a:t>tờ</a:t>
            </a:r>
            <a:r>
              <a:rPr lang="en-US" dirty="0"/>
              <a:t> </a:t>
            </a:r>
            <a:r>
              <a:rPr lang="en-US" dirty="0" err="1"/>
              <a:t>giấy</a:t>
            </a:r>
            <a:r>
              <a:rPr lang="en-US" dirty="0"/>
              <a:t> </a:t>
            </a:r>
            <a:r>
              <a:rPr lang="en-US" dirty="0" err="1"/>
              <a:t>để</a:t>
            </a:r>
            <a:r>
              <a:rPr lang="en-US" dirty="0"/>
              <a:t> </a:t>
            </a:r>
            <a:r>
              <a:rPr lang="en-US" dirty="0" err="1"/>
              <a:t>có</a:t>
            </a:r>
            <a:r>
              <a:rPr lang="en-US" dirty="0"/>
              <a:t> 1 </a:t>
            </a:r>
            <a:r>
              <a:rPr lang="en-US" dirty="0" err="1"/>
              <a:t>hình</a:t>
            </a:r>
            <a:r>
              <a:rPr lang="en-US" dirty="0"/>
              <a:t> tam </a:t>
            </a:r>
            <a:r>
              <a:rPr lang="en-US" dirty="0" err="1"/>
              <a:t>giác</a:t>
            </a:r>
            <a:r>
              <a:rPr lang="en-US" dirty="0"/>
              <a:t> </a:t>
            </a:r>
            <a:r>
              <a:rPr lang="en-US" dirty="0" err="1"/>
              <a:t>và</a:t>
            </a:r>
            <a:r>
              <a:rPr lang="en-US" dirty="0"/>
              <a:t> 1 </a:t>
            </a:r>
            <a:r>
              <a:rPr lang="en-US" dirty="0" err="1"/>
              <a:t>hình</a:t>
            </a:r>
            <a:r>
              <a:rPr lang="en-US" dirty="0"/>
              <a:t> </a:t>
            </a:r>
            <a:r>
              <a:rPr lang="en-US" dirty="0" err="1"/>
              <a:t>từ</a:t>
            </a:r>
            <a:r>
              <a:rPr lang="en-US" dirty="0"/>
              <a:t> </a:t>
            </a:r>
            <a:r>
              <a:rPr lang="en-US" dirty="0" err="1"/>
              <a:t>giác</a:t>
            </a:r>
            <a:r>
              <a:rPr lang="en-US" dirty="0"/>
              <a:t>.</a:t>
            </a:r>
          </a:p>
        </p:txBody>
      </p:sp>
      <p:sp>
        <p:nvSpPr>
          <p:cNvPr id="4" name="Slide Number Placeholder 3"/>
          <p:cNvSpPr>
            <a:spLocks noGrp="1"/>
          </p:cNvSpPr>
          <p:nvPr>
            <p:ph type="sldNum" sz="quarter" idx="5"/>
          </p:nvPr>
        </p:nvSpPr>
        <p:spPr/>
        <p:txBody>
          <a:bodyPr/>
          <a:lstStyle/>
          <a:p>
            <a:fld id="{6585CD5A-7C0A-4D0B-9EF5-B358AD68F703}" type="slidenum">
              <a:rPr lang="en-US" smtClean="0"/>
              <a:t>23</a:t>
            </a:fld>
            <a:endParaRPr lang="en-US"/>
          </a:p>
        </p:txBody>
      </p:sp>
    </p:spTree>
    <p:extLst>
      <p:ext uri="{BB962C8B-B14F-4D97-AF65-F5344CB8AC3E}">
        <p14:creationId xmlns:p14="http://schemas.microsoft.com/office/powerpoint/2010/main" val="24656408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Có</a:t>
            </a:r>
            <a:r>
              <a:rPr lang="en-US" dirty="0"/>
              <a:t> 4 </a:t>
            </a:r>
            <a:r>
              <a:rPr lang="en-US" dirty="0" err="1"/>
              <a:t>cách</a:t>
            </a:r>
            <a:r>
              <a:rPr lang="en-US" dirty="0"/>
              <a:t> </a:t>
            </a:r>
            <a:r>
              <a:rPr lang="en-US" dirty="0" err="1"/>
              <a:t>cắt</a:t>
            </a:r>
            <a:r>
              <a:rPr lang="en-US" dirty="0"/>
              <a:t> </a:t>
            </a:r>
            <a:r>
              <a:rPr lang="en-US" dirty="0" err="1"/>
              <a:t>tờ</a:t>
            </a:r>
            <a:r>
              <a:rPr lang="en-US" dirty="0"/>
              <a:t> </a:t>
            </a:r>
            <a:r>
              <a:rPr lang="en-US" dirty="0" err="1"/>
              <a:t>giấy</a:t>
            </a:r>
            <a:r>
              <a:rPr lang="en-US" dirty="0"/>
              <a:t> </a:t>
            </a:r>
            <a:r>
              <a:rPr lang="en-US" dirty="0" err="1"/>
              <a:t>để</a:t>
            </a:r>
            <a:r>
              <a:rPr lang="en-US" dirty="0"/>
              <a:t> </a:t>
            </a:r>
            <a:r>
              <a:rPr lang="en-US" dirty="0" err="1"/>
              <a:t>có</a:t>
            </a:r>
            <a:r>
              <a:rPr lang="en-US" dirty="0"/>
              <a:t> 1 </a:t>
            </a:r>
            <a:r>
              <a:rPr lang="en-US" dirty="0" err="1"/>
              <a:t>hình</a:t>
            </a:r>
            <a:r>
              <a:rPr lang="en-US" dirty="0"/>
              <a:t> tam </a:t>
            </a:r>
            <a:r>
              <a:rPr lang="en-US" dirty="0" err="1"/>
              <a:t>giác</a:t>
            </a:r>
            <a:r>
              <a:rPr lang="en-US" dirty="0"/>
              <a:t> </a:t>
            </a:r>
            <a:r>
              <a:rPr lang="en-US" dirty="0" err="1"/>
              <a:t>và</a:t>
            </a:r>
            <a:r>
              <a:rPr lang="en-US" dirty="0"/>
              <a:t> 1 </a:t>
            </a:r>
            <a:r>
              <a:rPr lang="en-US" dirty="0" err="1"/>
              <a:t>hình</a:t>
            </a:r>
            <a:r>
              <a:rPr lang="en-US" dirty="0"/>
              <a:t> </a:t>
            </a:r>
            <a:r>
              <a:rPr lang="en-US" dirty="0" err="1"/>
              <a:t>từ</a:t>
            </a:r>
            <a:r>
              <a:rPr lang="en-US" dirty="0"/>
              <a:t> </a:t>
            </a:r>
            <a:r>
              <a:rPr lang="en-US" dirty="0" err="1"/>
              <a:t>giác</a:t>
            </a:r>
            <a:r>
              <a:rPr lang="en-US" dirty="0"/>
              <a:t>.</a:t>
            </a:r>
          </a:p>
        </p:txBody>
      </p:sp>
      <p:sp>
        <p:nvSpPr>
          <p:cNvPr id="4" name="Slide Number Placeholder 3"/>
          <p:cNvSpPr>
            <a:spLocks noGrp="1"/>
          </p:cNvSpPr>
          <p:nvPr>
            <p:ph type="sldNum" sz="quarter" idx="5"/>
          </p:nvPr>
        </p:nvSpPr>
        <p:spPr/>
        <p:txBody>
          <a:bodyPr/>
          <a:lstStyle/>
          <a:p>
            <a:fld id="{6585CD5A-7C0A-4D0B-9EF5-B358AD68F703}" type="slidenum">
              <a:rPr lang="en-US" smtClean="0"/>
              <a:t>24</a:t>
            </a:fld>
            <a:endParaRPr lang="en-US"/>
          </a:p>
        </p:txBody>
      </p:sp>
    </p:spTree>
    <p:extLst>
      <p:ext uri="{BB962C8B-B14F-4D97-AF65-F5344CB8AC3E}">
        <p14:creationId xmlns:p14="http://schemas.microsoft.com/office/powerpoint/2010/main" val="767177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vuông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4 </a:t>
            </a:r>
            <a:r>
              <a:rPr lang="en-US" sz="1200" kern="1200" dirty="0" err="1">
                <a:solidFill>
                  <a:schemeClr val="tx1"/>
                </a:solidFill>
                <a:effectLst/>
                <a:latin typeface="+mn-lt"/>
                <a:ea typeface="+mn-ea"/>
                <a:cs typeface="+mn-cs"/>
              </a:rPr>
              <a:t>góc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vuông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bốn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cạnh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bằng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nhau</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Quan </a:t>
            </a:r>
            <a:r>
              <a:rPr lang="en-US" sz="1200" kern="1200" dirty="0" err="1">
                <a:solidFill>
                  <a:schemeClr val="tx1"/>
                </a:solidFill>
                <a:effectLst/>
                <a:latin typeface="+mn-lt"/>
                <a:ea typeface="+mn-ea"/>
                <a:cs typeface="+mn-cs"/>
              </a:rPr>
              <a:t>sát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ta </a:t>
            </a:r>
            <a:r>
              <a:rPr lang="en-US" sz="1200" kern="1200" dirty="0" err="1">
                <a:solidFill>
                  <a:schemeClr val="tx1"/>
                </a:solidFill>
                <a:effectLst/>
                <a:latin typeface="+mn-lt"/>
                <a:ea typeface="+mn-ea"/>
                <a:cs typeface="+mn-cs"/>
              </a:rPr>
              <a:t>thấy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EGHI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vuông</a:t>
            </a:r>
            <a:r>
              <a:rPr lang="en-US"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6585CD5A-7C0A-4D0B-9EF5-B358AD68F703}" type="slidenum">
              <a:rPr lang="en-US" smtClean="0"/>
              <a:t>32</a:t>
            </a:fld>
            <a:endParaRPr lang="en-US"/>
          </a:p>
        </p:txBody>
      </p:sp>
    </p:spTree>
    <p:extLst>
      <p:ext uri="{BB962C8B-B14F-4D97-AF65-F5344CB8AC3E}">
        <p14:creationId xmlns:p14="http://schemas.microsoft.com/office/powerpoint/2010/main" val="2563608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B4AD1-65C6-41EF-8F5F-708053C843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22AF4F-6B10-4608-A8A9-E87C120C48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953DBDB-B407-4B91-B824-E56482FBF887}"/>
              </a:ext>
            </a:extLst>
          </p:cNvPr>
          <p:cNvSpPr>
            <a:spLocks noGrp="1"/>
          </p:cNvSpPr>
          <p:nvPr>
            <p:ph type="dt" sz="half" idx="10"/>
          </p:nvPr>
        </p:nvSpPr>
        <p:spPr/>
        <p:txBody>
          <a:bodyPr/>
          <a:lstStyle/>
          <a:p>
            <a:fld id="{8A129EB9-DE79-4BDB-8088-F8CDD7711246}" type="datetimeFigureOut">
              <a:rPr lang="en-US" smtClean="0"/>
              <a:t>11/25/2024</a:t>
            </a:fld>
            <a:endParaRPr lang="en-US"/>
          </a:p>
        </p:txBody>
      </p:sp>
      <p:sp>
        <p:nvSpPr>
          <p:cNvPr id="5" name="Footer Placeholder 4">
            <a:extLst>
              <a:ext uri="{FF2B5EF4-FFF2-40B4-BE49-F238E27FC236}">
                <a16:creationId xmlns:a16="http://schemas.microsoft.com/office/drawing/2014/main" id="{B2E4155B-75FB-4531-B6A8-481CDF4A78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8D2CE9-45E0-4BE3-B255-A2D4CCB7420E}"/>
              </a:ext>
            </a:extLst>
          </p:cNvPr>
          <p:cNvSpPr>
            <a:spLocks noGrp="1"/>
          </p:cNvSpPr>
          <p:nvPr>
            <p:ph type="sldNum" sz="quarter" idx="12"/>
          </p:nvPr>
        </p:nvSpPr>
        <p:spPr/>
        <p:txBody>
          <a:bodyPr/>
          <a:lstStyle/>
          <a:p>
            <a:fld id="{057C35E1-CD43-42FD-B76A-38A35553F475}" type="slidenum">
              <a:rPr lang="en-US" smtClean="0"/>
              <a:t>‹#›</a:t>
            </a:fld>
            <a:endParaRPr lang="en-US"/>
          </a:p>
        </p:txBody>
      </p:sp>
    </p:spTree>
    <p:extLst>
      <p:ext uri="{BB962C8B-B14F-4D97-AF65-F5344CB8AC3E}">
        <p14:creationId xmlns:p14="http://schemas.microsoft.com/office/powerpoint/2010/main" val="4257914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07282-AD34-4709-987E-EC07033353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78A5C0-9288-4D35-91DB-22C98029BD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554F44-DCFE-4E8B-9227-07E8058BCC81}"/>
              </a:ext>
            </a:extLst>
          </p:cNvPr>
          <p:cNvSpPr>
            <a:spLocks noGrp="1"/>
          </p:cNvSpPr>
          <p:nvPr>
            <p:ph type="dt" sz="half" idx="10"/>
          </p:nvPr>
        </p:nvSpPr>
        <p:spPr/>
        <p:txBody>
          <a:bodyPr/>
          <a:lstStyle/>
          <a:p>
            <a:fld id="{8A129EB9-DE79-4BDB-8088-F8CDD7711246}" type="datetimeFigureOut">
              <a:rPr lang="en-US" smtClean="0"/>
              <a:t>11/25/2024</a:t>
            </a:fld>
            <a:endParaRPr lang="en-US"/>
          </a:p>
        </p:txBody>
      </p:sp>
      <p:sp>
        <p:nvSpPr>
          <p:cNvPr id="5" name="Footer Placeholder 4">
            <a:extLst>
              <a:ext uri="{FF2B5EF4-FFF2-40B4-BE49-F238E27FC236}">
                <a16:creationId xmlns:a16="http://schemas.microsoft.com/office/drawing/2014/main" id="{AC4FC190-3BEE-4519-975F-95ADE0AA46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7C0CBB-5298-4EE7-BF61-3DC6FD52C596}"/>
              </a:ext>
            </a:extLst>
          </p:cNvPr>
          <p:cNvSpPr>
            <a:spLocks noGrp="1"/>
          </p:cNvSpPr>
          <p:nvPr>
            <p:ph type="sldNum" sz="quarter" idx="12"/>
          </p:nvPr>
        </p:nvSpPr>
        <p:spPr/>
        <p:txBody>
          <a:bodyPr/>
          <a:lstStyle/>
          <a:p>
            <a:fld id="{057C35E1-CD43-42FD-B76A-38A35553F475}" type="slidenum">
              <a:rPr lang="en-US" smtClean="0"/>
              <a:t>‹#›</a:t>
            </a:fld>
            <a:endParaRPr lang="en-US"/>
          </a:p>
        </p:txBody>
      </p:sp>
    </p:spTree>
    <p:extLst>
      <p:ext uri="{BB962C8B-B14F-4D97-AF65-F5344CB8AC3E}">
        <p14:creationId xmlns:p14="http://schemas.microsoft.com/office/powerpoint/2010/main" val="3040027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A677C7-F9AC-4323-9738-03E4E41113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A608DB-E362-48DC-BE45-0FD1A0F1EF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2DF88E-655D-4600-B71F-4484695DDA0A}"/>
              </a:ext>
            </a:extLst>
          </p:cNvPr>
          <p:cNvSpPr>
            <a:spLocks noGrp="1"/>
          </p:cNvSpPr>
          <p:nvPr>
            <p:ph type="dt" sz="half" idx="10"/>
          </p:nvPr>
        </p:nvSpPr>
        <p:spPr/>
        <p:txBody>
          <a:bodyPr/>
          <a:lstStyle/>
          <a:p>
            <a:fld id="{8A129EB9-DE79-4BDB-8088-F8CDD7711246}" type="datetimeFigureOut">
              <a:rPr lang="en-US" smtClean="0"/>
              <a:t>11/25/2024</a:t>
            </a:fld>
            <a:endParaRPr lang="en-US"/>
          </a:p>
        </p:txBody>
      </p:sp>
      <p:sp>
        <p:nvSpPr>
          <p:cNvPr id="5" name="Footer Placeholder 4">
            <a:extLst>
              <a:ext uri="{FF2B5EF4-FFF2-40B4-BE49-F238E27FC236}">
                <a16:creationId xmlns:a16="http://schemas.microsoft.com/office/drawing/2014/main" id="{6580D2C0-54C7-436E-9491-F04A5A4C7F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71DF0A-7E47-4ECA-81DB-9F4D6FA0A2F8}"/>
              </a:ext>
            </a:extLst>
          </p:cNvPr>
          <p:cNvSpPr>
            <a:spLocks noGrp="1"/>
          </p:cNvSpPr>
          <p:nvPr>
            <p:ph type="sldNum" sz="quarter" idx="12"/>
          </p:nvPr>
        </p:nvSpPr>
        <p:spPr/>
        <p:txBody>
          <a:bodyPr/>
          <a:lstStyle/>
          <a:p>
            <a:fld id="{057C35E1-CD43-42FD-B76A-38A35553F475}" type="slidenum">
              <a:rPr lang="en-US" smtClean="0"/>
              <a:t>‹#›</a:t>
            </a:fld>
            <a:endParaRPr lang="en-US"/>
          </a:p>
        </p:txBody>
      </p:sp>
    </p:spTree>
    <p:extLst>
      <p:ext uri="{BB962C8B-B14F-4D97-AF65-F5344CB8AC3E}">
        <p14:creationId xmlns:p14="http://schemas.microsoft.com/office/powerpoint/2010/main" val="2389300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FE0F9-7B76-459B-894F-DE5DA83B42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BF33FD-12E4-4980-AD3C-43C5CB26FE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9E9C7A-94F8-41C7-A688-8CE83FC5F13E}"/>
              </a:ext>
            </a:extLst>
          </p:cNvPr>
          <p:cNvSpPr>
            <a:spLocks noGrp="1"/>
          </p:cNvSpPr>
          <p:nvPr>
            <p:ph type="dt" sz="half" idx="10"/>
          </p:nvPr>
        </p:nvSpPr>
        <p:spPr/>
        <p:txBody>
          <a:bodyPr/>
          <a:lstStyle/>
          <a:p>
            <a:fld id="{8A129EB9-DE79-4BDB-8088-F8CDD7711246}" type="datetimeFigureOut">
              <a:rPr lang="en-US" smtClean="0"/>
              <a:t>11/25/2024</a:t>
            </a:fld>
            <a:endParaRPr lang="en-US"/>
          </a:p>
        </p:txBody>
      </p:sp>
      <p:sp>
        <p:nvSpPr>
          <p:cNvPr id="5" name="Footer Placeholder 4">
            <a:extLst>
              <a:ext uri="{FF2B5EF4-FFF2-40B4-BE49-F238E27FC236}">
                <a16:creationId xmlns:a16="http://schemas.microsoft.com/office/drawing/2014/main" id="{52649C68-985C-45B5-82C1-F84ED02E01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B740B0-E407-489D-B7DF-D888CAD6AFC6}"/>
              </a:ext>
            </a:extLst>
          </p:cNvPr>
          <p:cNvSpPr>
            <a:spLocks noGrp="1"/>
          </p:cNvSpPr>
          <p:nvPr>
            <p:ph type="sldNum" sz="quarter" idx="12"/>
          </p:nvPr>
        </p:nvSpPr>
        <p:spPr/>
        <p:txBody>
          <a:bodyPr/>
          <a:lstStyle/>
          <a:p>
            <a:fld id="{057C35E1-CD43-42FD-B76A-38A35553F475}" type="slidenum">
              <a:rPr lang="en-US" smtClean="0"/>
              <a:t>‹#›</a:t>
            </a:fld>
            <a:endParaRPr lang="en-US"/>
          </a:p>
        </p:txBody>
      </p:sp>
    </p:spTree>
    <p:extLst>
      <p:ext uri="{BB962C8B-B14F-4D97-AF65-F5344CB8AC3E}">
        <p14:creationId xmlns:p14="http://schemas.microsoft.com/office/powerpoint/2010/main" val="2153398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571B2-7679-46F8-9510-69F48530D3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D5141B-3CA7-4AC7-BE5C-B00CB9671C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0DB897-148C-40BE-85D2-23878D91575B}"/>
              </a:ext>
            </a:extLst>
          </p:cNvPr>
          <p:cNvSpPr>
            <a:spLocks noGrp="1"/>
          </p:cNvSpPr>
          <p:nvPr>
            <p:ph type="dt" sz="half" idx="10"/>
          </p:nvPr>
        </p:nvSpPr>
        <p:spPr/>
        <p:txBody>
          <a:bodyPr/>
          <a:lstStyle/>
          <a:p>
            <a:fld id="{8A129EB9-DE79-4BDB-8088-F8CDD7711246}" type="datetimeFigureOut">
              <a:rPr lang="en-US" smtClean="0"/>
              <a:t>11/25/2024</a:t>
            </a:fld>
            <a:endParaRPr lang="en-US"/>
          </a:p>
        </p:txBody>
      </p:sp>
      <p:sp>
        <p:nvSpPr>
          <p:cNvPr id="5" name="Footer Placeholder 4">
            <a:extLst>
              <a:ext uri="{FF2B5EF4-FFF2-40B4-BE49-F238E27FC236}">
                <a16:creationId xmlns:a16="http://schemas.microsoft.com/office/drawing/2014/main" id="{9BB43FD5-DA2D-4DDC-9FC8-AFCD906CF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5D163F-53D3-4702-BA7A-ED2D8F89843C}"/>
              </a:ext>
            </a:extLst>
          </p:cNvPr>
          <p:cNvSpPr>
            <a:spLocks noGrp="1"/>
          </p:cNvSpPr>
          <p:nvPr>
            <p:ph type="sldNum" sz="quarter" idx="12"/>
          </p:nvPr>
        </p:nvSpPr>
        <p:spPr/>
        <p:txBody>
          <a:bodyPr/>
          <a:lstStyle/>
          <a:p>
            <a:fld id="{057C35E1-CD43-42FD-B76A-38A35553F475}" type="slidenum">
              <a:rPr lang="en-US" smtClean="0"/>
              <a:t>‹#›</a:t>
            </a:fld>
            <a:endParaRPr lang="en-US"/>
          </a:p>
        </p:txBody>
      </p:sp>
    </p:spTree>
    <p:extLst>
      <p:ext uri="{BB962C8B-B14F-4D97-AF65-F5344CB8AC3E}">
        <p14:creationId xmlns:p14="http://schemas.microsoft.com/office/powerpoint/2010/main" val="3711384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081BD-53A2-4314-8BE8-17FE88E149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27969C-A8DA-47FC-B6FF-88270BF13D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BDA803-5AB5-45C5-83AA-149A7F15E24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EA05C9-3BAE-4A7E-88EA-6D7C67408C3F}"/>
              </a:ext>
            </a:extLst>
          </p:cNvPr>
          <p:cNvSpPr>
            <a:spLocks noGrp="1"/>
          </p:cNvSpPr>
          <p:nvPr>
            <p:ph type="dt" sz="half" idx="10"/>
          </p:nvPr>
        </p:nvSpPr>
        <p:spPr/>
        <p:txBody>
          <a:bodyPr/>
          <a:lstStyle/>
          <a:p>
            <a:fld id="{8A129EB9-DE79-4BDB-8088-F8CDD7711246}" type="datetimeFigureOut">
              <a:rPr lang="en-US" smtClean="0"/>
              <a:t>11/25/2024</a:t>
            </a:fld>
            <a:endParaRPr lang="en-US"/>
          </a:p>
        </p:txBody>
      </p:sp>
      <p:sp>
        <p:nvSpPr>
          <p:cNvPr id="6" name="Footer Placeholder 5">
            <a:extLst>
              <a:ext uri="{FF2B5EF4-FFF2-40B4-BE49-F238E27FC236}">
                <a16:creationId xmlns:a16="http://schemas.microsoft.com/office/drawing/2014/main" id="{7B65B2A4-82B3-4BB1-9631-92286A43DF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15DE5C-6955-40CD-BFA3-8073E9547F14}"/>
              </a:ext>
            </a:extLst>
          </p:cNvPr>
          <p:cNvSpPr>
            <a:spLocks noGrp="1"/>
          </p:cNvSpPr>
          <p:nvPr>
            <p:ph type="sldNum" sz="quarter" idx="12"/>
          </p:nvPr>
        </p:nvSpPr>
        <p:spPr/>
        <p:txBody>
          <a:bodyPr/>
          <a:lstStyle/>
          <a:p>
            <a:fld id="{057C35E1-CD43-42FD-B76A-38A35553F475}" type="slidenum">
              <a:rPr lang="en-US" smtClean="0"/>
              <a:t>‹#›</a:t>
            </a:fld>
            <a:endParaRPr lang="en-US"/>
          </a:p>
        </p:txBody>
      </p:sp>
    </p:spTree>
    <p:extLst>
      <p:ext uri="{BB962C8B-B14F-4D97-AF65-F5344CB8AC3E}">
        <p14:creationId xmlns:p14="http://schemas.microsoft.com/office/powerpoint/2010/main" val="3924468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07BDE-98BA-4E93-B787-49F6A63D37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7AA0DE-CC94-4ED3-A51C-938BD78AB5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F24BF5-F41E-4390-86E8-5140554C76C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4602BB-11D1-4702-8B0B-8946AA510B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7A6963-028B-4947-9636-A82244BFCF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6A5CA8-27B1-4245-BE70-BDE878E38BAD}"/>
              </a:ext>
            </a:extLst>
          </p:cNvPr>
          <p:cNvSpPr>
            <a:spLocks noGrp="1"/>
          </p:cNvSpPr>
          <p:nvPr>
            <p:ph type="dt" sz="half" idx="10"/>
          </p:nvPr>
        </p:nvSpPr>
        <p:spPr/>
        <p:txBody>
          <a:bodyPr/>
          <a:lstStyle/>
          <a:p>
            <a:fld id="{8A129EB9-DE79-4BDB-8088-F8CDD7711246}" type="datetimeFigureOut">
              <a:rPr lang="en-US" smtClean="0"/>
              <a:t>11/25/2024</a:t>
            </a:fld>
            <a:endParaRPr lang="en-US"/>
          </a:p>
        </p:txBody>
      </p:sp>
      <p:sp>
        <p:nvSpPr>
          <p:cNvPr id="8" name="Footer Placeholder 7">
            <a:extLst>
              <a:ext uri="{FF2B5EF4-FFF2-40B4-BE49-F238E27FC236}">
                <a16:creationId xmlns:a16="http://schemas.microsoft.com/office/drawing/2014/main" id="{00221DCC-D13C-4C7F-9EB1-777217A4A5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4D96DA-02CD-4DCC-8BBB-D00E49BB6D91}"/>
              </a:ext>
            </a:extLst>
          </p:cNvPr>
          <p:cNvSpPr>
            <a:spLocks noGrp="1"/>
          </p:cNvSpPr>
          <p:nvPr>
            <p:ph type="sldNum" sz="quarter" idx="12"/>
          </p:nvPr>
        </p:nvSpPr>
        <p:spPr/>
        <p:txBody>
          <a:bodyPr/>
          <a:lstStyle/>
          <a:p>
            <a:fld id="{057C35E1-CD43-42FD-B76A-38A35553F475}" type="slidenum">
              <a:rPr lang="en-US" smtClean="0"/>
              <a:t>‹#›</a:t>
            </a:fld>
            <a:endParaRPr lang="en-US"/>
          </a:p>
        </p:txBody>
      </p:sp>
    </p:spTree>
    <p:extLst>
      <p:ext uri="{BB962C8B-B14F-4D97-AF65-F5344CB8AC3E}">
        <p14:creationId xmlns:p14="http://schemas.microsoft.com/office/powerpoint/2010/main" val="1671642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8D40A-1995-4092-B595-897675C6C2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4A85A9D-A4A3-4CD5-8856-8895B91AC4C7}"/>
              </a:ext>
            </a:extLst>
          </p:cNvPr>
          <p:cNvSpPr>
            <a:spLocks noGrp="1"/>
          </p:cNvSpPr>
          <p:nvPr>
            <p:ph type="dt" sz="half" idx="10"/>
          </p:nvPr>
        </p:nvSpPr>
        <p:spPr/>
        <p:txBody>
          <a:bodyPr/>
          <a:lstStyle/>
          <a:p>
            <a:fld id="{8A129EB9-DE79-4BDB-8088-F8CDD7711246}" type="datetimeFigureOut">
              <a:rPr lang="en-US" smtClean="0"/>
              <a:t>11/25/2024</a:t>
            </a:fld>
            <a:endParaRPr lang="en-US"/>
          </a:p>
        </p:txBody>
      </p:sp>
      <p:sp>
        <p:nvSpPr>
          <p:cNvPr id="4" name="Footer Placeholder 3">
            <a:extLst>
              <a:ext uri="{FF2B5EF4-FFF2-40B4-BE49-F238E27FC236}">
                <a16:creationId xmlns:a16="http://schemas.microsoft.com/office/drawing/2014/main" id="{C8A2D4CC-48A3-4F57-B277-4180809897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B0E49C-C04F-44DB-8C49-825B3C372B67}"/>
              </a:ext>
            </a:extLst>
          </p:cNvPr>
          <p:cNvSpPr>
            <a:spLocks noGrp="1"/>
          </p:cNvSpPr>
          <p:nvPr>
            <p:ph type="sldNum" sz="quarter" idx="12"/>
          </p:nvPr>
        </p:nvSpPr>
        <p:spPr/>
        <p:txBody>
          <a:bodyPr/>
          <a:lstStyle/>
          <a:p>
            <a:fld id="{057C35E1-CD43-42FD-B76A-38A35553F475}" type="slidenum">
              <a:rPr lang="en-US" smtClean="0"/>
              <a:t>‹#›</a:t>
            </a:fld>
            <a:endParaRPr lang="en-US"/>
          </a:p>
        </p:txBody>
      </p:sp>
    </p:spTree>
    <p:extLst>
      <p:ext uri="{BB962C8B-B14F-4D97-AF65-F5344CB8AC3E}">
        <p14:creationId xmlns:p14="http://schemas.microsoft.com/office/powerpoint/2010/main" val="3047664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2C86B2-40DB-4ED8-B418-AF4B5C9C787D}"/>
              </a:ext>
            </a:extLst>
          </p:cNvPr>
          <p:cNvSpPr>
            <a:spLocks noGrp="1"/>
          </p:cNvSpPr>
          <p:nvPr>
            <p:ph type="dt" sz="half" idx="10"/>
          </p:nvPr>
        </p:nvSpPr>
        <p:spPr/>
        <p:txBody>
          <a:bodyPr/>
          <a:lstStyle/>
          <a:p>
            <a:fld id="{8A129EB9-DE79-4BDB-8088-F8CDD7711246}" type="datetimeFigureOut">
              <a:rPr lang="en-US" smtClean="0"/>
              <a:t>11/25/2024</a:t>
            </a:fld>
            <a:endParaRPr lang="en-US"/>
          </a:p>
        </p:txBody>
      </p:sp>
      <p:sp>
        <p:nvSpPr>
          <p:cNvPr id="3" name="Footer Placeholder 2">
            <a:extLst>
              <a:ext uri="{FF2B5EF4-FFF2-40B4-BE49-F238E27FC236}">
                <a16:creationId xmlns:a16="http://schemas.microsoft.com/office/drawing/2014/main" id="{649CAF09-D1BD-4F42-A8E3-D196C2AC81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6CAE08-5359-40AA-9923-050654C985B4}"/>
              </a:ext>
            </a:extLst>
          </p:cNvPr>
          <p:cNvSpPr>
            <a:spLocks noGrp="1"/>
          </p:cNvSpPr>
          <p:nvPr>
            <p:ph type="sldNum" sz="quarter" idx="12"/>
          </p:nvPr>
        </p:nvSpPr>
        <p:spPr/>
        <p:txBody>
          <a:bodyPr/>
          <a:lstStyle/>
          <a:p>
            <a:fld id="{057C35E1-CD43-42FD-B76A-38A35553F475}" type="slidenum">
              <a:rPr lang="en-US" smtClean="0"/>
              <a:t>‹#›</a:t>
            </a:fld>
            <a:endParaRPr lang="en-US"/>
          </a:p>
        </p:txBody>
      </p:sp>
    </p:spTree>
    <p:extLst>
      <p:ext uri="{BB962C8B-B14F-4D97-AF65-F5344CB8AC3E}">
        <p14:creationId xmlns:p14="http://schemas.microsoft.com/office/powerpoint/2010/main" val="1877610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FCDEA-E999-4DAE-82E8-4FFFA4C3EB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7855D1-9555-4C0C-BE20-71D4792935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63C699-66A2-40D9-B1D0-6E1089276A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2B6BFB-BF0A-4E68-98D6-279CAC07D180}"/>
              </a:ext>
            </a:extLst>
          </p:cNvPr>
          <p:cNvSpPr>
            <a:spLocks noGrp="1"/>
          </p:cNvSpPr>
          <p:nvPr>
            <p:ph type="dt" sz="half" idx="10"/>
          </p:nvPr>
        </p:nvSpPr>
        <p:spPr/>
        <p:txBody>
          <a:bodyPr/>
          <a:lstStyle/>
          <a:p>
            <a:fld id="{8A129EB9-DE79-4BDB-8088-F8CDD7711246}" type="datetimeFigureOut">
              <a:rPr lang="en-US" smtClean="0"/>
              <a:t>11/25/2024</a:t>
            </a:fld>
            <a:endParaRPr lang="en-US"/>
          </a:p>
        </p:txBody>
      </p:sp>
      <p:sp>
        <p:nvSpPr>
          <p:cNvPr id="6" name="Footer Placeholder 5">
            <a:extLst>
              <a:ext uri="{FF2B5EF4-FFF2-40B4-BE49-F238E27FC236}">
                <a16:creationId xmlns:a16="http://schemas.microsoft.com/office/drawing/2014/main" id="{B7E40995-516A-46C6-902C-EA4AC1F086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C32919-8D3F-47F1-9D31-59AF10642B54}"/>
              </a:ext>
            </a:extLst>
          </p:cNvPr>
          <p:cNvSpPr>
            <a:spLocks noGrp="1"/>
          </p:cNvSpPr>
          <p:nvPr>
            <p:ph type="sldNum" sz="quarter" idx="12"/>
          </p:nvPr>
        </p:nvSpPr>
        <p:spPr/>
        <p:txBody>
          <a:bodyPr/>
          <a:lstStyle/>
          <a:p>
            <a:fld id="{057C35E1-CD43-42FD-B76A-38A35553F475}" type="slidenum">
              <a:rPr lang="en-US" smtClean="0"/>
              <a:t>‹#›</a:t>
            </a:fld>
            <a:endParaRPr lang="en-US"/>
          </a:p>
        </p:txBody>
      </p:sp>
    </p:spTree>
    <p:extLst>
      <p:ext uri="{BB962C8B-B14F-4D97-AF65-F5344CB8AC3E}">
        <p14:creationId xmlns:p14="http://schemas.microsoft.com/office/powerpoint/2010/main" val="1283006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9C794-F5BB-49A0-AA50-15D66EBEC0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2831F7-5157-4E51-8095-8A7766A3AA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64F91B-7AB9-4B54-9F4A-77F09D6402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9026F1-25A3-4C35-B5BC-85683843B36B}"/>
              </a:ext>
            </a:extLst>
          </p:cNvPr>
          <p:cNvSpPr>
            <a:spLocks noGrp="1"/>
          </p:cNvSpPr>
          <p:nvPr>
            <p:ph type="dt" sz="half" idx="10"/>
          </p:nvPr>
        </p:nvSpPr>
        <p:spPr/>
        <p:txBody>
          <a:bodyPr/>
          <a:lstStyle/>
          <a:p>
            <a:fld id="{8A129EB9-DE79-4BDB-8088-F8CDD7711246}" type="datetimeFigureOut">
              <a:rPr lang="en-US" smtClean="0"/>
              <a:t>11/25/2024</a:t>
            </a:fld>
            <a:endParaRPr lang="en-US"/>
          </a:p>
        </p:txBody>
      </p:sp>
      <p:sp>
        <p:nvSpPr>
          <p:cNvPr id="6" name="Footer Placeholder 5">
            <a:extLst>
              <a:ext uri="{FF2B5EF4-FFF2-40B4-BE49-F238E27FC236}">
                <a16:creationId xmlns:a16="http://schemas.microsoft.com/office/drawing/2014/main" id="{9AF6DCAE-2AE9-4961-9F84-0A9F7A8A79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E97B57-1A19-4087-99C3-ABC3B3FF507F}"/>
              </a:ext>
            </a:extLst>
          </p:cNvPr>
          <p:cNvSpPr>
            <a:spLocks noGrp="1"/>
          </p:cNvSpPr>
          <p:nvPr>
            <p:ph type="sldNum" sz="quarter" idx="12"/>
          </p:nvPr>
        </p:nvSpPr>
        <p:spPr/>
        <p:txBody>
          <a:bodyPr/>
          <a:lstStyle/>
          <a:p>
            <a:fld id="{057C35E1-CD43-42FD-B76A-38A35553F475}" type="slidenum">
              <a:rPr lang="en-US" smtClean="0"/>
              <a:t>‹#›</a:t>
            </a:fld>
            <a:endParaRPr lang="en-US"/>
          </a:p>
        </p:txBody>
      </p:sp>
    </p:spTree>
    <p:extLst>
      <p:ext uri="{BB962C8B-B14F-4D97-AF65-F5344CB8AC3E}">
        <p14:creationId xmlns:p14="http://schemas.microsoft.com/office/powerpoint/2010/main" val="2915718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C22B68-AF37-45CE-8F55-1CA6B92813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61D025-545F-45BA-8D29-D8897C50B3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25AE66-72BE-45DD-AA18-E3777C387F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129EB9-DE79-4BDB-8088-F8CDD7711246}" type="datetimeFigureOut">
              <a:rPr lang="en-US" smtClean="0"/>
              <a:t>11/25/2024</a:t>
            </a:fld>
            <a:endParaRPr lang="en-US"/>
          </a:p>
        </p:txBody>
      </p:sp>
      <p:sp>
        <p:nvSpPr>
          <p:cNvPr id="5" name="Footer Placeholder 4">
            <a:extLst>
              <a:ext uri="{FF2B5EF4-FFF2-40B4-BE49-F238E27FC236}">
                <a16:creationId xmlns:a16="http://schemas.microsoft.com/office/drawing/2014/main" id="{A3E6C847-4BFA-47DD-8C28-AD6EB3F173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4C35A6-BA0E-4759-A57D-C021B1689F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C35E1-CD43-42FD-B76A-38A35553F475}" type="slidenum">
              <a:rPr lang="en-US" smtClean="0"/>
              <a:t>‹#›</a:t>
            </a:fld>
            <a:endParaRPr lang="en-US"/>
          </a:p>
        </p:txBody>
      </p:sp>
    </p:spTree>
    <p:extLst>
      <p:ext uri="{BB962C8B-B14F-4D97-AF65-F5344CB8AC3E}">
        <p14:creationId xmlns:p14="http://schemas.microsoft.com/office/powerpoint/2010/main" val="38976604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1.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gif"/><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16.png"/><Relationship Id="rId10" Type="http://schemas.openxmlformats.org/officeDocument/2006/relationships/image" Target="../media/image18.png"/><Relationship Id="rId4" Type="http://schemas.openxmlformats.org/officeDocument/2006/relationships/image" Target="../media/image11.png"/><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19.png"/><Relationship Id="rId10" Type="http://schemas.openxmlformats.org/officeDocument/2006/relationships/image" Target="../media/image21.png"/><Relationship Id="rId4" Type="http://schemas.openxmlformats.org/officeDocument/2006/relationships/image" Target="../media/image11.png"/><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ảnh Phim Hoạt Hình đọc Tài Liệu Vector Mèo PNG , Con Mèo Nhỏ, Con Mèo,  Hoạt Hình PNG và Vector với nền trong suốt để tải xuống miễn phí">
            <a:extLst>
              <a:ext uri="{FF2B5EF4-FFF2-40B4-BE49-F238E27FC236}">
                <a16:creationId xmlns:a16="http://schemas.microsoft.com/office/drawing/2014/main" id="{89C6B29C-12C1-9042-A2E0-EE754CCBD9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727" b="3602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6BC9CEA-15C9-D0CB-32F9-EDC0E98BACB3}"/>
              </a:ext>
            </a:extLst>
          </p:cNvPr>
          <p:cNvSpPr txBox="1"/>
          <p:nvPr/>
        </p:nvSpPr>
        <p:spPr>
          <a:xfrm>
            <a:off x="931838" y="5042498"/>
            <a:ext cx="10266045" cy="320466"/>
          </a:xfrm>
          <a:prstGeom prst="rect">
            <a:avLst/>
          </a:prstGeom>
        </p:spPr>
        <p:txBody>
          <a:bodyPr vert="horz" lIns="91440" tIns="45720" rIns="91440" bIns="45720" rtlCol="0" anchor="ctr">
            <a:noAutofit/>
          </a:bodyPr>
          <a:lstStyle/>
          <a:p>
            <a:pPr algn="ctr">
              <a:lnSpc>
                <a:spcPct val="150000"/>
              </a:lnSpc>
              <a:spcBef>
                <a:spcPct val="0"/>
              </a:spcBef>
              <a:spcAft>
                <a:spcPts val="600"/>
              </a:spcAft>
            </a:pPr>
            <a:r>
              <a:rPr lang="en-US" sz="6600" dirty="0" err="1">
                <a:solidFill>
                  <a:srgbClr val="00B0F0"/>
                </a:solidFill>
                <a:latin typeface="Sigmar One" panose="00000500000000000000" pitchFamily="2" charset="0"/>
                <a:ea typeface="+mj-ea"/>
                <a:cs typeface="+mj-cs"/>
              </a:rPr>
              <a:t>Tiết</a:t>
            </a:r>
            <a:r>
              <a:rPr lang="en-US" sz="6600" dirty="0">
                <a:solidFill>
                  <a:srgbClr val="00B0F0"/>
                </a:solidFill>
                <a:latin typeface="Sigmar One" panose="00000500000000000000" pitchFamily="2" charset="0"/>
                <a:ea typeface="+mj-ea"/>
                <a:cs typeface="+mj-cs"/>
              </a:rPr>
              <a:t> 1</a:t>
            </a:r>
          </a:p>
          <a:p>
            <a:pPr algn="ctr">
              <a:lnSpc>
                <a:spcPct val="150000"/>
              </a:lnSpc>
              <a:spcBef>
                <a:spcPct val="0"/>
              </a:spcBef>
              <a:spcAft>
                <a:spcPts val="600"/>
              </a:spcAft>
            </a:pPr>
            <a:r>
              <a:rPr lang="en-US" sz="4800" dirty="0" err="1">
                <a:solidFill>
                  <a:srgbClr val="00B0F0"/>
                </a:solidFill>
                <a:latin typeface="Sigmar One" panose="00000500000000000000" pitchFamily="2" charset="0"/>
                <a:ea typeface="+mj-ea"/>
                <a:cs typeface="+mj-cs"/>
              </a:rPr>
              <a:t>Hình</a:t>
            </a:r>
            <a:r>
              <a:rPr lang="en-US" sz="4800" dirty="0">
                <a:solidFill>
                  <a:srgbClr val="00B0F0"/>
                </a:solidFill>
                <a:latin typeface="Sigmar One" panose="00000500000000000000" pitchFamily="2" charset="0"/>
                <a:ea typeface="+mj-ea"/>
                <a:cs typeface="+mj-cs"/>
              </a:rPr>
              <a:t> tam </a:t>
            </a:r>
            <a:r>
              <a:rPr lang="en-US" sz="4800" dirty="0" err="1">
                <a:solidFill>
                  <a:srgbClr val="00B0F0"/>
                </a:solidFill>
                <a:latin typeface="Sigmar One" panose="00000500000000000000" pitchFamily="2" charset="0"/>
                <a:ea typeface="+mj-ea"/>
                <a:cs typeface="+mj-cs"/>
              </a:rPr>
              <a:t>giác</a:t>
            </a:r>
            <a:r>
              <a:rPr lang="en-US" sz="4800" dirty="0">
                <a:solidFill>
                  <a:srgbClr val="00B0F0"/>
                </a:solidFill>
                <a:latin typeface="Sigmar One" panose="00000500000000000000" pitchFamily="2" charset="0"/>
                <a:ea typeface="+mj-ea"/>
                <a:cs typeface="+mj-cs"/>
              </a:rPr>
              <a:t>, </a:t>
            </a:r>
            <a:r>
              <a:rPr lang="en-US" sz="4800" dirty="0" err="1">
                <a:solidFill>
                  <a:srgbClr val="00B0F0"/>
                </a:solidFill>
                <a:latin typeface="Sigmar One" panose="00000500000000000000" pitchFamily="2" charset="0"/>
                <a:ea typeface="+mj-ea"/>
                <a:cs typeface="+mj-cs"/>
              </a:rPr>
              <a:t>hình</a:t>
            </a:r>
            <a:r>
              <a:rPr lang="en-US" sz="4800" dirty="0">
                <a:solidFill>
                  <a:srgbClr val="00B0F0"/>
                </a:solidFill>
                <a:latin typeface="Sigmar One" panose="00000500000000000000" pitchFamily="2" charset="0"/>
                <a:ea typeface="+mj-ea"/>
                <a:cs typeface="+mj-cs"/>
              </a:rPr>
              <a:t> </a:t>
            </a:r>
            <a:r>
              <a:rPr lang="en-US" sz="4800" dirty="0" err="1">
                <a:solidFill>
                  <a:srgbClr val="00B0F0"/>
                </a:solidFill>
                <a:latin typeface="Sigmar One" panose="00000500000000000000" pitchFamily="2" charset="0"/>
                <a:ea typeface="+mj-ea"/>
                <a:cs typeface="+mj-cs"/>
              </a:rPr>
              <a:t>tứ</a:t>
            </a:r>
            <a:r>
              <a:rPr lang="en-US" sz="4800" dirty="0">
                <a:solidFill>
                  <a:srgbClr val="00B0F0"/>
                </a:solidFill>
                <a:latin typeface="Sigmar One" panose="00000500000000000000" pitchFamily="2" charset="0"/>
                <a:ea typeface="+mj-ea"/>
                <a:cs typeface="+mj-cs"/>
              </a:rPr>
              <a:t> </a:t>
            </a:r>
            <a:r>
              <a:rPr lang="en-US" sz="4800" dirty="0" err="1">
                <a:solidFill>
                  <a:srgbClr val="00B0F0"/>
                </a:solidFill>
                <a:latin typeface="Sigmar One" panose="00000500000000000000" pitchFamily="2" charset="0"/>
                <a:ea typeface="+mj-ea"/>
                <a:cs typeface="+mj-cs"/>
              </a:rPr>
              <a:t>giác</a:t>
            </a:r>
            <a:endParaRPr lang="en-US" sz="4800" dirty="0">
              <a:solidFill>
                <a:srgbClr val="00B0F0"/>
              </a:solidFill>
              <a:latin typeface="Sigmar One" panose="00000500000000000000" pitchFamily="2" charset="0"/>
              <a:ea typeface="+mj-ea"/>
              <a:cs typeface="+mj-cs"/>
            </a:endParaRPr>
          </a:p>
        </p:txBody>
      </p:sp>
    </p:spTree>
    <p:extLst>
      <p:ext uri="{BB962C8B-B14F-4D97-AF65-F5344CB8AC3E}">
        <p14:creationId xmlns:p14="http://schemas.microsoft.com/office/powerpoint/2010/main" val="191705733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Tài Liệu Mèo Vector để đọc Sách Hình ảnh | Định dạng hình ảnh PSD  611132367| vn.lovepik.com">
            <a:extLst>
              <a:ext uri="{FF2B5EF4-FFF2-40B4-BE49-F238E27FC236}">
                <a16:creationId xmlns:a16="http://schemas.microsoft.com/office/drawing/2014/main" id="{9F4159AA-70EC-012C-57C4-F28CAE0078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721" b="8305"/>
          <a:stretch/>
        </p:blipFill>
        <p:spPr bwMode="auto">
          <a:xfrm>
            <a:off x="675249" y="211014"/>
            <a:ext cx="10803988" cy="6288259"/>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5CE6BF2-FD1D-4EE7-AC11-2CB7C1B6B434}"/>
              </a:ext>
            </a:extLst>
          </p:cNvPr>
          <p:cNvSpPr txBox="1"/>
          <p:nvPr/>
        </p:nvSpPr>
        <p:spPr>
          <a:xfrm>
            <a:off x="561221" y="4028898"/>
            <a:ext cx="9801082" cy="866660"/>
          </a:xfrm>
          <a:prstGeom prst="rect">
            <a:avLst/>
          </a:prstGeom>
        </p:spPr>
        <p:txBody>
          <a:bodyPr vert="horz" lIns="91440" tIns="45720" rIns="91440" bIns="45720" rtlCol="0" anchor="t">
            <a:normAutofit fontScale="92500" lnSpcReduction="20000"/>
          </a:bodyPr>
          <a:lstStyle/>
          <a:p>
            <a:pPr algn="ctr">
              <a:lnSpc>
                <a:spcPct val="90000"/>
              </a:lnSpc>
              <a:spcBef>
                <a:spcPct val="0"/>
              </a:spcBef>
              <a:spcAft>
                <a:spcPts val="600"/>
              </a:spcAft>
            </a:pPr>
            <a:r>
              <a:rPr lang="en-US" sz="7200" kern="1200" dirty="0" err="1">
                <a:solidFill>
                  <a:srgbClr val="00B0F0"/>
                </a:solidFill>
                <a:latin typeface="Sigmar One" panose="00000500000000000000" pitchFamily="2" charset="0"/>
                <a:ea typeface="+mj-ea"/>
                <a:cs typeface="+mj-cs"/>
              </a:rPr>
              <a:t>Khám</a:t>
            </a:r>
            <a:r>
              <a:rPr lang="en-US" sz="7200" kern="1200" dirty="0">
                <a:solidFill>
                  <a:srgbClr val="00B0F0"/>
                </a:solidFill>
                <a:latin typeface="Sigmar One" panose="00000500000000000000" pitchFamily="2" charset="0"/>
                <a:ea typeface="+mj-ea"/>
                <a:cs typeface="+mj-cs"/>
              </a:rPr>
              <a:t> </a:t>
            </a:r>
            <a:r>
              <a:rPr lang="en-US" sz="7200" kern="1200" dirty="0" err="1">
                <a:solidFill>
                  <a:srgbClr val="00B0F0"/>
                </a:solidFill>
                <a:latin typeface="Sigmar One" panose="00000500000000000000" pitchFamily="2" charset="0"/>
                <a:ea typeface="+mj-ea"/>
                <a:cs typeface="+mj-cs"/>
              </a:rPr>
              <a:t>phá</a:t>
            </a:r>
            <a:endParaRPr lang="en-US" sz="7200" kern="1200" dirty="0">
              <a:solidFill>
                <a:srgbClr val="00B0F0"/>
              </a:solidFill>
              <a:latin typeface="Sigmar One" panose="00000500000000000000" pitchFamily="2" charset="0"/>
              <a:ea typeface="+mj-ea"/>
              <a:cs typeface="+mj-cs"/>
            </a:endParaRPr>
          </a:p>
        </p:txBody>
      </p:sp>
    </p:spTree>
    <p:extLst>
      <p:ext uri="{BB962C8B-B14F-4D97-AF65-F5344CB8AC3E}">
        <p14:creationId xmlns:p14="http://schemas.microsoft.com/office/powerpoint/2010/main" val="30979741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F6ED12-5E72-41D8-8E23-F5686B268E47}"/>
              </a:ext>
            </a:extLst>
          </p:cNvPr>
          <p:cNvPicPr>
            <a:picLocks noChangeAspect="1"/>
          </p:cNvPicPr>
          <p:nvPr/>
        </p:nvPicPr>
        <p:blipFill rotWithShape="1">
          <a:blip r:embed="rId2"/>
          <a:srcRect l="8609"/>
          <a:stretch/>
        </p:blipFill>
        <p:spPr>
          <a:xfrm>
            <a:off x="191919" y="209659"/>
            <a:ext cx="2215597" cy="901690"/>
          </a:xfrm>
          <a:prstGeom prst="rect">
            <a:avLst/>
          </a:prstGeom>
        </p:spPr>
      </p:pic>
      <p:pic>
        <p:nvPicPr>
          <p:cNvPr id="3" name="Picture 2">
            <a:extLst>
              <a:ext uri="{FF2B5EF4-FFF2-40B4-BE49-F238E27FC236}">
                <a16:creationId xmlns:a16="http://schemas.microsoft.com/office/drawing/2014/main" id="{91DF284C-C992-4D30-A3A7-FFDDE0C7A424}"/>
              </a:ext>
            </a:extLst>
          </p:cNvPr>
          <p:cNvPicPr>
            <a:picLocks noChangeAspect="1"/>
          </p:cNvPicPr>
          <p:nvPr/>
        </p:nvPicPr>
        <p:blipFill>
          <a:blip r:embed="rId3"/>
          <a:stretch>
            <a:fillRect/>
          </a:stretch>
        </p:blipFill>
        <p:spPr>
          <a:xfrm>
            <a:off x="3776677" y="209659"/>
            <a:ext cx="4790543" cy="734238"/>
          </a:xfrm>
          <a:prstGeom prst="rect">
            <a:avLst/>
          </a:prstGeom>
        </p:spPr>
      </p:pic>
      <p:pic>
        <p:nvPicPr>
          <p:cNvPr id="7" name="Picture 6">
            <a:extLst>
              <a:ext uri="{FF2B5EF4-FFF2-40B4-BE49-F238E27FC236}">
                <a16:creationId xmlns:a16="http://schemas.microsoft.com/office/drawing/2014/main" id="{DD54A6CA-5E54-4E78-964D-5687A272E210}"/>
              </a:ext>
            </a:extLst>
          </p:cNvPr>
          <p:cNvPicPr>
            <a:picLocks noChangeAspect="1"/>
          </p:cNvPicPr>
          <p:nvPr/>
        </p:nvPicPr>
        <p:blipFill>
          <a:blip r:embed="rId4"/>
          <a:stretch>
            <a:fillRect/>
          </a:stretch>
        </p:blipFill>
        <p:spPr>
          <a:xfrm>
            <a:off x="191919" y="1111349"/>
            <a:ext cx="11808162" cy="5536992"/>
          </a:xfrm>
          <a:prstGeom prst="rect">
            <a:avLst/>
          </a:prstGeom>
        </p:spPr>
      </p:pic>
    </p:spTree>
    <p:extLst>
      <p:ext uri="{BB962C8B-B14F-4D97-AF65-F5344CB8AC3E}">
        <p14:creationId xmlns:p14="http://schemas.microsoft.com/office/powerpoint/2010/main" val="306409620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306FA6-D1CA-0507-8558-9EC4915F5F38}"/>
              </a:ext>
            </a:extLst>
          </p:cNvPr>
          <p:cNvPicPr>
            <a:picLocks noChangeAspect="1"/>
          </p:cNvPicPr>
          <p:nvPr/>
        </p:nvPicPr>
        <p:blipFill>
          <a:blip r:embed="rId2"/>
          <a:stretch>
            <a:fillRect/>
          </a:stretch>
        </p:blipFill>
        <p:spPr>
          <a:xfrm>
            <a:off x="1" y="14069"/>
            <a:ext cx="2069150" cy="1049588"/>
          </a:xfrm>
          <a:prstGeom prst="rect">
            <a:avLst/>
          </a:prstGeom>
        </p:spPr>
      </p:pic>
      <p:sp>
        <p:nvSpPr>
          <p:cNvPr id="4" name="Oval 3">
            <a:extLst>
              <a:ext uri="{FF2B5EF4-FFF2-40B4-BE49-F238E27FC236}">
                <a16:creationId xmlns:a16="http://schemas.microsoft.com/office/drawing/2014/main" id="{79FB7E77-DBF3-8D61-3433-F5C958A89041}"/>
              </a:ext>
            </a:extLst>
          </p:cNvPr>
          <p:cNvSpPr/>
          <p:nvPr/>
        </p:nvSpPr>
        <p:spPr>
          <a:xfrm>
            <a:off x="5400675" y="1907771"/>
            <a:ext cx="123825" cy="1047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43B1B07-AC5D-738D-E05F-89230FAA2779}"/>
              </a:ext>
            </a:extLst>
          </p:cNvPr>
          <p:cNvSpPr/>
          <p:nvPr/>
        </p:nvSpPr>
        <p:spPr>
          <a:xfrm>
            <a:off x="4336834" y="3791321"/>
            <a:ext cx="123825" cy="1047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56BE04B-3653-9045-F8A5-D959BE6AE00F}"/>
              </a:ext>
            </a:extLst>
          </p:cNvPr>
          <p:cNvSpPr/>
          <p:nvPr/>
        </p:nvSpPr>
        <p:spPr>
          <a:xfrm>
            <a:off x="7293100" y="3755812"/>
            <a:ext cx="123825" cy="1047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78D8932-2226-8515-182E-35891E90D53D}"/>
              </a:ext>
            </a:extLst>
          </p:cNvPr>
          <p:cNvSpPr txBox="1"/>
          <p:nvPr/>
        </p:nvSpPr>
        <p:spPr>
          <a:xfrm>
            <a:off x="1896532" y="355600"/>
            <a:ext cx="9897535" cy="674227"/>
          </a:xfrm>
          <a:prstGeom prst="roundRect">
            <a:avLst/>
          </a:prstGeom>
          <a:solidFill>
            <a:schemeClr val="accent4">
              <a:lumMod val="20000"/>
              <a:lumOff val="80000"/>
            </a:schemeClr>
          </a:solidFill>
        </p:spPr>
        <p:txBody>
          <a:bodyPr wrap="square" rtlCol="0">
            <a:spAutoFit/>
          </a:bodyPr>
          <a:lstStyle/>
          <a:p>
            <a:pPr>
              <a:lnSpc>
                <a:spcPct val="120000"/>
              </a:lnSpc>
            </a:pPr>
            <a:r>
              <a:rPr lang="en-US" sz="2800" b="1" dirty="0" err="1">
                <a:solidFill>
                  <a:srgbClr val="00B050"/>
                </a:solidFill>
                <a:latin typeface="Times New Roman" pitchFamily="18" charset="0"/>
                <a:ea typeface="Open Sans" panose="020B0606030504020204" pitchFamily="34" charset="0"/>
                <a:cs typeface="Times New Roman" pitchFamily="18" charset="0"/>
              </a:rPr>
              <a:t>Em</a:t>
            </a:r>
            <a:r>
              <a:rPr lang="en-US" sz="2800" b="1" dirty="0">
                <a:solidFill>
                  <a:srgbClr val="00B050"/>
                </a:solidFill>
                <a:latin typeface="Times New Roman" pitchFamily="18" charset="0"/>
                <a:ea typeface="Open Sans" panose="020B0606030504020204" pitchFamily="34" charset="0"/>
                <a:cs typeface="Times New Roman" pitchFamily="18" charset="0"/>
              </a:rPr>
              <a:t> </a:t>
            </a:r>
            <a:r>
              <a:rPr lang="en-US" sz="2800" b="1" dirty="0" err="1">
                <a:solidFill>
                  <a:srgbClr val="00B050"/>
                </a:solidFill>
                <a:latin typeface="Times New Roman" pitchFamily="18" charset="0"/>
                <a:ea typeface="Open Sans" panose="020B0606030504020204" pitchFamily="34" charset="0"/>
                <a:cs typeface="Times New Roman" pitchFamily="18" charset="0"/>
              </a:rPr>
              <a:t>hãy</a:t>
            </a:r>
            <a:r>
              <a:rPr lang="en-US" sz="2800" b="1" dirty="0">
                <a:solidFill>
                  <a:srgbClr val="00B050"/>
                </a:solidFill>
                <a:latin typeface="Times New Roman" pitchFamily="18" charset="0"/>
                <a:ea typeface="Open Sans" panose="020B0606030504020204" pitchFamily="34" charset="0"/>
                <a:cs typeface="Times New Roman" pitchFamily="18" charset="0"/>
              </a:rPr>
              <a:t> </a:t>
            </a:r>
            <a:r>
              <a:rPr lang="en-US" sz="2800" b="1" dirty="0" err="1">
                <a:solidFill>
                  <a:srgbClr val="00B050"/>
                </a:solidFill>
                <a:latin typeface="Times New Roman" pitchFamily="18" charset="0"/>
                <a:ea typeface="Open Sans" panose="020B0606030504020204" pitchFamily="34" charset="0"/>
                <a:cs typeface="Times New Roman" pitchFamily="18" charset="0"/>
              </a:rPr>
              <a:t>quan</a:t>
            </a:r>
            <a:r>
              <a:rPr lang="en-US" sz="2800" b="1" dirty="0">
                <a:solidFill>
                  <a:srgbClr val="00B050"/>
                </a:solidFill>
                <a:latin typeface="Times New Roman" pitchFamily="18" charset="0"/>
                <a:ea typeface="Open Sans" panose="020B0606030504020204" pitchFamily="34" charset="0"/>
                <a:cs typeface="Times New Roman" pitchFamily="18" charset="0"/>
              </a:rPr>
              <a:t> </a:t>
            </a:r>
            <a:r>
              <a:rPr lang="en-US" sz="2800" b="1" dirty="0" err="1">
                <a:solidFill>
                  <a:srgbClr val="00B050"/>
                </a:solidFill>
                <a:latin typeface="Times New Roman" pitchFamily="18" charset="0"/>
                <a:ea typeface="Open Sans" panose="020B0606030504020204" pitchFamily="34" charset="0"/>
                <a:cs typeface="Times New Roman" pitchFamily="18" charset="0"/>
              </a:rPr>
              <a:t>sát</a:t>
            </a:r>
            <a:r>
              <a:rPr lang="en-US" sz="2800" b="1" dirty="0">
                <a:solidFill>
                  <a:srgbClr val="00B050"/>
                </a:solidFill>
                <a:latin typeface="Times New Roman" pitchFamily="18" charset="0"/>
                <a:ea typeface="Open Sans" panose="020B0606030504020204" pitchFamily="34" charset="0"/>
                <a:cs typeface="Times New Roman" pitchFamily="18" charset="0"/>
              </a:rPr>
              <a:t> </a:t>
            </a:r>
            <a:r>
              <a:rPr lang="en-US" sz="2800" b="1" dirty="0" err="1">
                <a:solidFill>
                  <a:srgbClr val="00B050"/>
                </a:solidFill>
                <a:latin typeface="Times New Roman" pitchFamily="18" charset="0"/>
                <a:ea typeface="Open Sans" panose="020B0606030504020204" pitchFamily="34" charset="0"/>
                <a:cs typeface="Times New Roman" pitchFamily="18" charset="0"/>
              </a:rPr>
              <a:t>cô</a:t>
            </a:r>
            <a:r>
              <a:rPr lang="en-US" sz="2800" b="1" dirty="0">
                <a:solidFill>
                  <a:srgbClr val="00B050"/>
                </a:solidFill>
                <a:latin typeface="Times New Roman" pitchFamily="18" charset="0"/>
                <a:ea typeface="Open Sans" panose="020B0606030504020204" pitchFamily="34" charset="0"/>
                <a:cs typeface="Times New Roman" pitchFamily="18" charset="0"/>
              </a:rPr>
              <a:t> </a:t>
            </a:r>
            <a:r>
              <a:rPr lang="en-US" sz="2800" b="1" dirty="0" err="1">
                <a:solidFill>
                  <a:srgbClr val="00B050"/>
                </a:solidFill>
                <a:latin typeface="Times New Roman" pitchFamily="18" charset="0"/>
                <a:ea typeface="Open Sans" panose="020B0606030504020204" pitchFamily="34" charset="0"/>
                <a:cs typeface="Times New Roman" pitchFamily="18" charset="0"/>
              </a:rPr>
              <a:t>nối</a:t>
            </a:r>
            <a:r>
              <a:rPr lang="en-US" sz="2800" b="1" dirty="0">
                <a:solidFill>
                  <a:srgbClr val="00B050"/>
                </a:solidFill>
                <a:latin typeface="Times New Roman" pitchFamily="18" charset="0"/>
                <a:ea typeface="Open Sans" panose="020B0606030504020204" pitchFamily="34" charset="0"/>
                <a:cs typeface="Times New Roman" pitchFamily="18" charset="0"/>
              </a:rPr>
              <a:t>  3 </a:t>
            </a:r>
            <a:r>
              <a:rPr lang="en-US" sz="2800" b="1" dirty="0" err="1">
                <a:solidFill>
                  <a:srgbClr val="00B050"/>
                </a:solidFill>
                <a:latin typeface="Times New Roman" pitchFamily="18" charset="0"/>
                <a:ea typeface="Open Sans" panose="020B0606030504020204" pitchFamily="34" charset="0"/>
                <a:cs typeface="Times New Roman" pitchFamily="18" charset="0"/>
              </a:rPr>
              <a:t>chấm</a:t>
            </a:r>
            <a:r>
              <a:rPr lang="en-US" sz="2800" b="1" dirty="0">
                <a:solidFill>
                  <a:srgbClr val="00B050"/>
                </a:solidFill>
                <a:latin typeface="Times New Roman" pitchFamily="18" charset="0"/>
                <a:ea typeface="Open Sans" panose="020B0606030504020204" pitchFamily="34" charset="0"/>
                <a:cs typeface="Times New Roman" pitchFamily="18" charset="0"/>
              </a:rPr>
              <a:t> </a:t>
            </a:r>
            <a:r>
              <a:rPr lang="en-US" sz="2800" b="1" dirty="0" err="1">
                <a:solidFill>
                  <a:srgbClr val="00B050"/>
                </a:solidFill>
                <a:latin typeface="Times New Roman" pitchFamily="18" charset="0"/>
                <a:ea typeface="Open Sans" panose="020B0606030504020204" pitchFamily="34" charset="0"/>
                <a:cs typeface="Times New Roman" pitchFamily="18" charset="0"/>
              </a:rPr>
              <a:t>tròn</a:t>
            </a:r>
            <a:r>
              <a:rPr lang="en-US" sz="2800" b="1" dirty="0">
                <a:solidFill>
                  <a:srgbClr val="00B050"/>
                </a:solidFill>
                <a:latin typeface="Times New Roman" pitchFamily="18" charset="0"/>
                <a:ea typeface="Open Sans" panose="020B0606030504020204" pitchFamily="34" charset="0"/>
                <a:cs typeface="Times New Roman" pitchFamily="18" charset="0"/>
              </a:rPr>
              <a:t> </a:t>
            </a:r>
            <a:r>
              <a:rPr lang="en-US" sz="2800" b="1" dirty="0" err="1">
                <a:solidFill>
                  <a:srgbClr val="00B050"/>
                </a:solidFill>
                <a:latin typeface="Times New Roman" pitchFamily="18" charset="0"/>
                <a:ea typeface="Open Sans" panose="020B0606030504020204" pitchFamily="34" charset="0"/>
                <a:cs typeface="Times New Roman" pitchFamily="18" charset="0"/>
              </a:rPr>
              <a:t>lại</a:t>
            </a:r>
            <a:r>
              <a:rPr lang="en-US" sz="2800" b="1" dirty="0">
                <a:solidFill>
                  <a:srgbClr val="00B050"/>
                </a:solidFill>
                <a:latin typeface="Times New Roman" pitchFamily="18" charset="0"/>
                <a:ea typeface="Open Sans" panose="020B0606030504020204" pitchFamily="34" charset="0"/>
                <a:cs typeface="Times New Roman" pitchFamily="18" charset="0"/>
              </a:rPr>
              <a:t> </a:t>
            </a:r>
            <a:r>
              <a:rPr lang="en-US" sz="2800" b="1" dirty="0" err="1">
                <a:solidFill>
                  <a:srgbClr val="00B050"/>
                </a:solidFill>
                <a:latin typeface="Times New Roman" pitchFamily="18" charset="0"/>
                <a:ea typeface="Open Sans" panose="020B0606030504020204" pitchFamily="34" charset="0"/>
                <a:cs typeface="Times New Roman" pitchFamily="18" charset="0"/>
              </a:rPr>
              <a:t>xem</a:t>
            </a:r>
            <a:r>
              <a:rPr lang="en-US" sz="2800" b="1" dirty="0">
                <a:solidFill>
                  <a:srgbClr val="00B050"/>
                </a:solidFill>
                <a:latin typeface="Times New Roman" pitchFamily="18" charset="0"/>
                <a:ea typeface="Open Sans" panose="020B0606030504020204" pitchFamily="34" charset="0"/>
                <a:cs typeface="Times New Roman" pitchFamily="18" charset="0"/>
              </a:rPr>
              <a:t> </a:t>
            </a:r>
            <a:r>
              <a:rPr lang="en-US" sz="2800" b="1" dirty="0" err="1">
                <a:solidFill>
                  <a:srgbClr val="00B050"/>
                </a:solidFill>
                <a:latin typeface="Times New Roman" pitchFamily="18" charset="0"/>
                <a:ea typeface="Open Sans" panose="020B0606030504020204" pitchFamily="34" charset="0"/>
                <a:cs typeface="Times New Roman" pitchFamily="18" charset="0"/>
              </a:rPr>
              <a:t>cô</a:t>
            </a:r>
            <a:r>
              <a:rPr lang="en-US" sz="2800" b="1" dirty="0">
                <a:solidFill>
                  <a:srgbClr val="00B050"/>
                </a:solidFill>
                <a:latin typeface="Times New Roman" pitchFamily="18" charset="0"/>
                <a:ea typeface="Open Sans" panose="020B0606030504020204" pitchFamily="34" charset="0"/>
                <a:cs typeface="Times New Roman" pitchFamily="18" charset="0"/>
              </a:rPr>
              <a:t> </a:t>
            </a:r>
            <a:r>
              <a:rPr lang="en-US" sz="2800" b="1" dirty="0" err="1">
                <a:solidFill>
                  <a:srgbClr val="00B050"/>
                </a:solidFill>
                <a:latin typeface="Times New Roman" pitchFamily="18" charset="0"/>
                <a:ea typeface="Open Sans" panose="020B0606030504020204" pitchFamily="34" charset="0"/>
                <a:cs typeface="Times New Roman" pitchFamily="18" charset="0"/>
              </a:rPr>
              <a:t>được</a:t>
            </a:r>
            <a:r>
              <a:rPr lang="en-US" sz="2800" b="1" dirty="0">
                <a:solidFill>
                  <a:srgbClr val="00B050"/>
                </a:solidFill>
                <a:latin typeface="Times New Roman" pitchFamily="18" charset="0"/>
                <a:ea typeface="Open Sans" panose="020B0606030504020204" pitchFamily="34" charset="0"/>
                <a:cs typeface="Times New Roman" pitchFamily="18" charset="0"/>
              </a:rPr>
              <a:t>  </a:t>
            </a:r>
            <a:r>
              <a:rPr lang="en-US" sz="2800" b="1" dirty="0" err="1">
                <a:solidFill>
                  <a:srgbClr val="00B050"/>
                </a:solidFill>
                <a:latin typeface="Times New Roman" pitchFamily="18" charset="0"/>
                <a:ea typeface="Open Sans" panose="020B0606030504020204" pitchFamily="34" charset="0"/>
                <a:cs typeface="Times New Roman" pitchFamily="18" charset="0"/>
              </a:rPr>
              <a:t>hình</a:t>
            </a:r>
            <a:r>
              <a:rPr lang="en-US" sz="2800" b="1" dirty="0">
                <a:solidFill>
                  <a:srgbClr val="00B050"/>
                </a:solidFill>
                <a:latin typeface="Times New Roman" pitchFamily="18" charset="0"/>
                <a:ea typeface="Open Sans" panose="020B0606030504020204" pitchFamily="34" charset="0"/>
                <a:cs typeface="Times New Roman" pitchFamily="18" charset="0"/>
              </a:rPr>
              <a:t> </a:t>
            </a:r>
            <a:r>
              <a:rPr lang="en-US" sz="2800" b="1" dirty="0" err="1">
                <a:solidFill>
                  <a:srgbClr val="00B050"/>
                </a:solidFill>
                <a:latin typeface="Times New Roman" pitchFamily="18" charset="0"/>
                <a:ea typeface="Open Sans" panose="020B0606030504020204" pitchFamily="34" charset="0"/>
                <a:cs typeface="Times New Roman" pitchFamily="18" charset="0"/>
              </a:rPr>
              <a:t>gì</a:t>
            </a:r>
            <a:r>
              <a:rPr lang="en-US" sz="2800" b="1" dirty="0">
                <a:solidFill>
                  <a:srgbClr val="00B050"/>
                </a:solidFill>
                <a:latin typeface="Times New Roman" pitchFamily="18" charset="0"/>
                <a:ea typeface="Open Sans" panose="020B0606030504020204" pitchFamily="34" charset="0"/>
                <a:cs typeface="Times New Roman" pitchFamily="18" charset="0"/>
              </a:rPr>
              <a:t>?  </a:t>
            </a:r>
          </a:p>
        </p:txBody>
      </p:sp>
      <p:sp>
        <p:nvSpPr>
          <p:cNvPr id="8" name="TextBox 7">
            <a:extLst>
              <a:ext uri="{FF2B5EF4-FFF2-40B4-BE49-F238E27FC236}">
                <a16:creationId xmlns:a16="http://schemas.microsoft.com/office/drawing/2014/main" id="{E36C5C50-8B87-82A8-08AD-75821E8C1BB0}"/>
              </a:ext>
            </a:extLst>
          </p:cNvPr>
          <p:cNvSpPr txBox="1"/>
          <p:nvPr/>
        </p:nvSpPr>
        <p:spPr>
          <a:xfrm>
            <a:off x="5178964" y="1474167"/>
            <a:ext cx="269382"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A</a:t>
            </a:r>
          </a:p>
        </p:txBody>
      </p:sp>
      <p:sp>
        <p:nvSpPr>
          <p:cNvPr id="9" name="TextBox 8">
            <a:extLst>
              <a:ext uri="{FF2B5EF4-FFF2-40B4-BE49-F238E27FC236}">
                <a16:creationId xmlns:a16="http://schemas.microsoft.com/office/drawing/2014/main" id="{08AA3DB9-6104-0DAC-40C9-49E4AAA07906}"/>
              </a:ext>
            </a:extLst>
          </p:cNvPr>
          <p:cNvSpPr txBox="1"/>
          <p:nvPr/>
        </p:nvSpPr>
        <p:spPr>
          <a:xfrm>
            <a:off x="3999714" y="3429000"/>
            <a:ext cx="269382"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B</a:t>
            </a:r>
          </a:p>
        </p:txBody>
      </p:sp>
      <p:sp>
        <p:nvSpPr>
          <p:cNvPr id="10" name="TextBox 9">
            <a:extLst>
              <a:ext uri="{FF2B5EF4-FFF2-40B4-BE49-F238E27FC236}">
                <a16:creationId xmlns:a16="http://schemas.microsoft.com/office/drawing/2014/main" id="{1FD60469-B7B8-4063-FD84-8F488F50EAFC}"/>
              </a:ext>
            </a:extLst>
          </p:cNvPr>
          <p:cNvSpPr txBox="1"/>
          <p:nvPr/>
        </p:nvSpPr>
        <p:spPr>
          <a:xfrm>
            <a:off x="7416925" y="3386480"/>
            <a:ext cx="269382"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C</a:t>
            </a:r>
          </a:p>
        </p:txBody>
      </p:sp>
      <p:cxnSp>
        <p:nvCxnSpPr>
          <p:cNvPr id="20" name="Straight Connector 19">
            <a:extLst>
              <a:ext uri="{FF2B5EF4-FFF2-40B4-BE49-F238E27FC236}">
                <a16:creationId xmlns:a16="http://schemas.microsoft.com/office/drawing/2014/main" id="{8907DFEE-CE32-85D1-A108-037A1AA6A1F4}"/>
              </a:ext>
            </a:extLst>
          </p:cNvPr>
          <p:cNvCxnSpPr>
            <a:cxnSpLocks/>
            <a:stCxn id="4" idx="0"/>
          </p:cNvCxnSpPr>
          <p:nvPr/>
        </p:nvCxnSpPr>
        <p:spPr>
          <a:xfrm flipH="1">
            <a:off x="4372186" y="1907771"/>
            <a:ext cx="1090402" cy="198704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043932C-19EA-0E69-1955-7DBFAF26B1AC}"/>
              </a:ext>
            </a:extLst>
          </p:cNvPr>
          <p:cNvCxnSpPr>
            <a:cxnSpLocks/>
          </p:cNvCxnSpPr>
          <p:nvPr/>
        </p:nvCxnSpPr>
        <p:spPr>
          <a:xfrm flipH="1">
            <a:off x="4442525" y="3817107"/>
            <a:ext cx="2868709" cy="3550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6A642EF-55AE-5C90-1C9E-20C917B36EB9}"/>
              </a:ext>
            </a:extLst>
          </p:cNvPr>
          <p:cNvCxnSpPr>
            <a:cxnSpLocks/>
          </p:cNvCxnSpPr>
          <p:nvPr/>
        </p:nvCxnSpPr>
        <p:spPr>
          <a:xfrm>
            <a:off x="5464162" y="1954998"/>
            <a:ext cx="1910559" cy="181099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3EB07AE-0E3D-9244-B5DE-BE636C6A6A47}"/>
              </a:ext>
            </a:extLst>
          </p:cNvPr>
          <p:cNvSpPr txBox="1"/>
          <p:nvPr/>
        </p:nvSpPr>
        <p:spPr>
          <a:xfrm>
            <a:off x="1560397" y="4135393"/>
            <a:ext cx="9609350" cy="1126462"/>
          </a:xfrm>
          <a:prstGeom prst="rect">
            <a:avLst/>
          </a:prstGeom>
          <a:solidFill>
            <a:schemeClr val="bg1"/>
          </a:solidFill>
        </p:spPr>
        <p:txBody>
          <a:bodyPr wrap="square" rtlCol="0">
            <a:spAutoFit/>
          </a:bodyPr>
          <a:lstStyle/>
          <a:p>
            <a:pPr>
              <a:lnSpc>
                <a:spcPct val="120000"/>
              </a:lnSpc>
            </a:pPr>
            <a:r>
              <a:rPr lang="en-US" sz="2800" b="1" dirty="0" err="1">
                <a:solidFill>
                  <a:srgbClr val="FF0000"/>
                </a:solidFill>
                <a:latin typeface="Times New Roman" pitchFamily="18" charset="0"/>
                <a:ea typeface="Open Sans" panose="020B0606030504020204" pitchFamily="34" charset="0"/>
                <a:cs typeface="Times New Roman" pitchFamily="18" charset="0"/>
              </a:rPr>
              <a:t>Điểm</a:t>
            </a:r>
            <a:r>
              <a:rPr lang="en-US" sz="2800" b="1" dirty="0">
                <a:solidFill>
                  <a:srgbClr val="FF0000"/>
                </a:solidFill>
                <a:latin typeface="Times New Roman" pitchFamily="18" charset="0"/>
                <a:ea typeface="Open Sans" panose="020B0606030504020204" pitchFamily="34" charset="0"/>
                <a:cs typeface="Times New Roman" pitchFamily="18" charset="0"/>
              </a:rPr>
              <a:t> A </a:t>
            </a:r>
            <a:r>
              <a:rPr lang="en-US" sz="2800" b="1" dirty="0" err="1">
                <a:solidFill>
                  <a:srgbClr val="FF0000"/>
                </a:solidFill>
                <a:latin typeface="Times New Roman" pitchFamily="18" charset="0"/>
                <a:ea typeface="Open Sans" panose="020B0606030504020204" pitchFamily="34" charset="0"/>
                <a:cs typeface="Times New Roman" pitchFamily="18" charset="0"/>
              </a:rPr>
              <a:t>là</a:t>
            </a:r>
            <a:r>
              <a:rPr lang="en-US" sz="2800" b="1" dirty="0">
                <a:solidFill>
                  <a:srgbClr val="FF0000"/>
                </a:solidFill>
                <a:latin typeface="Times New Roman" pitchFamily="18" charset="0"/>
                <a:ea typeface="Open Sans" panose="020B0606030504020204" pitchFamily="34" charset="0"/>
                <a:cs typeface="Times New Roman" pitchFamily="18" charset="0"/>
              </a:rPr>
              <a:t> </a:t>
            </a:r>
            <a:r>
              <a:rPr lang="en-US" sz="2800" b="1" dirty="0" err="1">
                <a:solidFill>
                  <a:srgbClr val="FF0000"/>
                </a:solidFill>
                <a:latin typeface="Times New Roman" pitchFamily="18" charset="0"/>
                <a:ea typeface="Open Sans" panose="020B0606030504020204" pitchFamily="34" charset="0"/>
                <a:cs typeface="Times New Roman" pitchFamily="18" charset="0"/>
              </a:rPr>
              <a:t>một</a:t>
            </a:r>
            <a:r>
              <a:rPr lang="en-US" sz="2800" b="1" dirty="0">
                <a:solidFill>
                  <a:srgbClr val="FF0000"/>
                </a:solidFill>
                <a:latin typeface="Times New Roman" pitchFamily="18" charset="0"/>
                <a:ea typeface="Open Sans" panose="020B0606030504020204" pitchFamily="34" charset="0"/>
                <a:cs typeface="Times New Roman" pitchFamily="18" charset="0"/>
              </a:rPr>
              <a:t> </a:t>
            </a:r>
            <a:r>
              <a:rPr lang="en-US" sz="2800" b="1" dirty="0" err="1">
                <a:solidFill>
                  <a:srgbClr val="FF0000"/>
                </a:solidFill>
                <a:latin typeface="Times New Roman" pitchFamily="18" charset="0"/>
                <a:ea typeface="Open Sans" panose="020B0606030504020204" pitchFamily="34" charset="0"/>
                <a:cs typeface="Times New Roman" pitchFamily="18" charset="0"/>
              </a:rPr>
              <a:t>đỉnh</a:t>
            </a:r>
            <a:r>
              <a:rPr lang="en-US" sz="2800" b="1" dirty="0">
                <a:solidFill>
                  <a:srgbClr val="FF0000"/>
                </a:solidFill>
                <a:latin typeface="Times New Roman" pitchFamily="18" charset="0"/>
                <a:ea typeface="Open Sans" panose="020B0606030504020204" pitchFamily="34" charset="0"/>
                <a:cs typeface="Times New Roman" pitchFamily="18" charset="0"/>
              </a:rPr>
              <a:t> </a:t>
            </a:r>
            <a:r>
              <a:rPr lang="en-US" sz="2800" b="1" dirty="0" err="1">
                <a:solidFill>
                  <a:srgbClr val="FF0000"/>
                </a:solidFill>
                <a:latin typeface="Times New Roman" pitchFamily="18" charset="0"/>
                <a:ea typeface="Open Sans" panose="020B0606030504020204" pitchFamily="34" charset="0"/>
                <a:cs typeface="Times New Roman" pitchFamily="18" charset="0"/>
              </a:rPr>
              <a:t>của</a:t>
            </a:r>
            <a:r>
              <a:rPr lang="en-US" sz="2800" b="1" dirty="0">
                <a:solidFill>
                  <a:srgbClr val="FF0000"/>
                </a:solidFill>
                <a:latin typeface="Times New Roman" pitchFamily="18" charset="0"/>
                <a:ea typeface="Open Sans" panose="020B0606030504020204" pitchFamily="34" charset="0"/>
                <a:cs typeface="Times New Roman" pitchFamily="18" charset="0"/>
              </a:rPr>
              <a:t> </a:t>
            </a:r>
            <a:r>
              <a:rPr lang="en-US" sz="2800" b="1" dirty="0" err="1">
                <a:solidFill>
                  <a:srgbClr val="FF0000"/>
                </a:solidFill>
                <a:latin typeface="Times New Roman" pitchFamily="18" charset="0"/>
                <a:ea typeface="Open Sans" panose="020B0606030504020204" pitchFamily="34" charset="0"/>
                <a:cs typeface="Times New Roman" pitchFamily="18" charset="0"/>
              </a:rPr>
              <a:t>hình</a:t>
            </a:r>
            <a:r>
              <a:rPr lang="en-US" sz="2800" b="1" dirty="0">
                <a:solidFill>
                  <a:srgbClr val="FF0000"/>
                </a:solidFill>
                <a:latin typeface="Times New Roman" pitchFamily="18" charset="0"/>
                <a:ea typeface="Open Sans" panose="020B0606030504020204" pitchFamily="34" charset="0"/>
                <a:cs typeface="Times New Roman" pitchFamily="18" charset="0"/>
              </a:rPr>
              <a:t> tam </a:t>
            </a:r>
            <a:r>
              <a:rPr lang="en-US" sz="2800" b="1" dirty="0" err="1">
                <a:solidFill>
                  <a:srgbClr val="FF0000"/>
                </a:solidFill>
                <a:latin typeface="Times New Roman" pitchFamily="18" charset="0"/>
                <a:ea typeface="Open Sans" panose="020B0606030504020204" pitchFamily="34" charset="0"/>
                <a:cs typeface="Times New Roman" pitchFamily="18" charset="0"/>
              </a:rPr>
              <a:t>giác</a:t>
            </a:r>
            <a:r>
              <a:rPr lang="en-US" sz="2800" b="1" dirty="0">
                <a:solidFill>
                  <a:srgbClr val="FF0000"/>
                </a:solidFill>
                <a:latin typeface="Times New Roman" pitchFamily="18" charset="0"/>
                <a:ea typeface="Open Sans" panose="020B0606030504020204" pitchFamily="34" charset="0"/>
                <a:cs typeface="Times New Roman" pitchFamily="18" charset="0"/>
              </a:rPr>
              <a:t>, </a:t>
            </a:r>
            <a:r>
              <a:rPr lang="en-US" sz="2800" b="1" dirty="0" err="1">
                <a:solidFill>
                  <a:srgbClr val="FF0000"/>
                </a:solidFill>
                <a:latin typeface="Times New Roman" pitchFamily="18" charset="0"/>
                <a:ea typeface="Open Sans" panose="020B0606030504020204" pitchFamily="34" charset="0"/>
                <a:cs typeface="Times New Roman" pitchFamily="18" charset="0"/>
              </a:rPr>
              <a:t>đoạn</a:t>
            </a:r>
            <a:r>
              <a:rPr lang="en-US" sz="2800" b="1" dirty="0">
                <a:solidFill>
                  <a:srgbClr val="FF0000"/>
                </a:solidFill>
                <a:latin typeface="Times New Roman" pitchFamily="18" charset="0"/>
                <a:ea typeface="Open Sans" panose="020B0606030504020204" pitchFamily="34" charset="0"/>
                <a:cs typeface="Times New Roman" pitchFamily="18" charset="0"/>
              </a:rPr>
              <a:t> </a:t>
            </a:r>
            <a:r>
              <a:rPr lang="en-US" sz="2800" b="1" dirty="0" err="1">
                <a:solidFill>
                  <a:srgbClr val="FF0000"/>
                </a:solidFill>
                <a:latin typeface="Times New Roman" pitchFamily="18" charset="0"/>
                <a:ea typeface="Open Sans" panose="020B0606030504020204" pitchFamily="34" charset="0"/>
                <a:cs typeface="Times New Roman" pitchFamily="18" charset="0"/>
              </a:rPr>
              <a:t>thẳng</a:t>
            </a:r>
            <a:r>
              <a:rPr lang="en-US" sz="2800" b="1" dirty="0">
                <a:solidFill>
                  <a:srgbClr val="FF0000"/>
                </a:solidFill>
                <a:latin typeface="Times New Roman" pitchFamily="18" charset="0"/>
                <a:ea typeface="Open Sans" panose="020B0606030504020204" pitchFamily="34" charset="0"/>
                <a:cs typeface="Times New Roman" pitchFamily="18" charset="0"/>
              </a:rPr>
              <a:t> AB </a:t>
            </a:r>
            <a:r>
              <a:rPr lang="en-US" sz="2800" b="1" dirty="0" err="1">
                <a:solidFill>
                  <a:srgbClr val="FF0000"/>
                </a:solidFill>
                <a:latin typeface="Times New Roman" pitchFamily="18" charset="0"/>
                <a:ea typeface="Open Sans" panose="020B0606030504020204" pitchFamily="34" charset="0"/>
                <a:cs typeface="Times New Roman" pitchFamily="18" charset="0"/>
              </a:rPr>
              <a:t>là</a:t>
            </a:r>
            <a:r>
              <a:rPr lang="en-US" sz="2800" b="1" dirty="0">
                <a:solidFill>
                  <a:srgbClr val="FF0000"/>
                </a:solidFill>
                <a:latin typeface="Times New Roman" pitchFamily="18" charset="0"/>
                <a:ea typeface="Open Sans" panose="020B0606030504020204" pitchFamily="34" charset="0"/>
                <a:cs typeface="Times New Roman" pitchFamily="18" charset="0"/>
              </a:rPr>
              <a:t> </a:t>
            </a:r>
            <a:r>
              <a:rPr lang="en-US" sz="2800" b="1" dirty="0" err="1">
                <a:solidFill>
                  <a:srgbClr val="FF0000"/>
                </a:solidFill>
                <a:latin typeface="Times New Roman" pitchFamily="18" charset="0"/>
                <a:ea typeface="Open Sans" panose="020B0606030504020204" pitchFamily="34" charset="0"/>
                <a:cs typeface="Times New Roman" pitchFamily="18" charset="0"/>
              </a:rPr>
              <a:t>một</a:t>
            </a:r>
            <a:r>
              <a:rPr lang="en-US" sz="2800" b="1" dirty="0">
                <a:solidFill>
                  <a:srgbClr val="FF0000"/>
                </a:solidFill>
                <a:latin typeface="Times New Roman" pitchFamily="18" charset="0"/>
                <a:ea typeface="Open Sans" panose="020B0606030504020204" pitchFamily="34" charset="0"/>
                <a:cs typeface="Times New Roman" pitchFamily="18" charset="0"/>
              </a:rPr>
              <a:t> </a:t>
            </a:r>
            <a:r>
              <a:rPr lang="en-US" sz="2800" b="1" dirty="0" err="1">
                <a:solidFill>
                  <a:srgbClr val="FF0000"/>
                </a:solidFill>
                <a:latin typeface="Times New Roman" pitchFamily="18" charset="0"/>
                <a:ea typeface="Open Sans" panose="020B0606030504020204" pitchFamily="34" charset="0"/>
                <a:cs typeface="Times New Roman" pitchFamily="18" charset="0"/>
              </a:rPr>
              <a:t>cạnh</a:t>
            </a:r>
            <a:r>
              <a:rPr lang="en-US" sz="2800" b="1" dirty="0">
                <a:solidFill>
                  <a:srgbClr val="FF0000"/>
                </a:solidFill>
                <a:latin typeface="Times New Roman" pitchFamily="18" charset="0"/>
                <a:ea typeface="Open Sans" panose="020B0606030504020204" pitchFamily="34" charset="0"/>
                <a:cs typeface="Times New Roman" pitchFamily="18" charset="0"/>
              </a:rPr>
              <a:t> </a:t>
            </a:r>
            <a:r>
              <a:rPr lang="en-US" sz="2800" b="1" dirty="0" err="1">
                <a:solidFill>
                  <a:srgbClr val="FF0000"/>
                </a:solidFill>
                <a:latin typeface="Times New Roman" pitchFamily="18" charset="0"/>
                <a:ea typeface="Open Sans" panose="020B0606030504020204" pitchFamily="34" charset="0"/>
                <a:cs typeface="Times New Roman" pitchFamily="18" charset="0"/>
              </a:rPr>
              <a:t>của</a:t>
            </a:r>
            <a:r>
              <a:rPr lang="en-US" sz="2800" b="1" dirty="0">
                <a:solidFill>
                  <a:srgbClr val="FF0000"/>
                </a:solidFill>
                <a:latin typeface="Times New Roman" pitchFamily="18" charset="0"/>
                <a:ea typeface="Open Sans" panose="020B0606030504020204" pitchFamily="34" charset="0"/>
                <a:cs typeface="Times New Roman" pitchFamily="18" charset="0"/>
              </a:rPr>
              <a:t> </a:t>
            </a:r>
            <a:r>
              <a:rPr lang="en-US" sz="2800" b="1" dirty="0" err="1">
                <a:solidFill>
                  <a:srgbClr val="FF0000"/>
                </a:solidFill>
                <a:latin typeface="Times New Roman" pitchFamily="18" charset="0"/>
                <a:ea typeface="Open Sans" panose="020B0606030504020204" pitchFamily="34" charset="0"/>
                <a:cs typeface="Times New Roman" pitchFamily="18" charset="0"/>
              </a:rPr>
              <a:t>hình</a:t>
            </a:r>
            <a:r>
              <a:rPr lang="en-US" sz="2800" b="1" dirty="0">
                <a:solidFill>
                  <a:srgbClr val="FF0000"/>
                </a:solidFill>
                <a:latin typeface="Times New Roman" pitchFamily="18" charset="0"/>
                <a:ea typeface="Open Sans" panose="020B0606030504020204" pitchFamily="34" charset="0"/>
                <a:cs typeface="Times New Roman" pitchFamily="18" charset="0"/>
              </a:rPr>
              <a:t> tam </a:t>
            </a:r>
            <a:r>
              <a:rPr lang="en-US" sz="2800" b="1" dirty="0" err="1">
                <a:solidFill>
                  <a:srgbClr val="FF0000"/>
                </a:solidFill>
                <a:latin typeface="Times New Roman" pitchFamily="18" charset="0"/>
                <a:ea typeface="Open Sans" panose="020B0606030504020204" pitchFamily="34" charset="0"/>
                <a:cs typeface="Times New Roman" pitchFamily="18" charset="0"/>
              </a:rPr>
              <a:t>giác</a:t>
            </a:r>
            <a:r>
              <a:rPr lang="en-US" sz="2800" b="1" dirty="0">
                <a:solidFill>
                  <a:srgbClr val="FF0000"/>
                </a:solidFill>
                <a:latin typeface="Times New Roman" pitchFamily="18" charset="0"/>
                <a:ea typeface="Open Sans" panose="020B0606030504020204" pitchFamily="34" charset="0"/>
                <a:cs typeface="Times New Roman" pitchFamily="18" charset="0"/>
              </a:rPr>
              <a:t>.</a:t>
            </a:r>
          </a:p>
        </p:txBody>
      </p:sp>
      <p:sp>
        <p:nvSpPr>
          <p:cNvPr id="30" name="TextBox 29">
            <a:extLst>
              <a:ext uri="{FF2B5EF4-FFF2-40B4-BE49-F238E27FC236}">
                <a16:creationId xmlns:a16="http://schemas.microsoft.com/office/drawing/2014/main" id="{EDDD7F6A-19EF-2F2F-C965-65720635A13E}"/>
              </a:ext>
            </a:extLst>
          </p:cNvPr>
          <p:cNvSpPr txBox="1"/>
          <p:nvPr/>
        </p:nvSpPr>
        <p:spPr>
          <a:xfrm>
            <a:off x="2069150" y="5277845"/>
            <a:ext cx="8172602" cy="523220"/>
          </a:xfrm>
          <a:prstGeom prst="rect">
            <a:avLst/>
          </a:prstGeom>
          <a:noFill/>
        </p:spPr>
        <p:txBody>
          <a:bodyPr wrap="square" rtlCol="0">
            <a:spAutoFit/>
          </a:bodyPr>
          <a:lstStyle/>
          <a:p>
            <a:r>
              <a:rPr lang="en-US" sz="2800" b="1" dirty="0" err="1">
                <a:solidFill>
                  <a:srgbClr val="002060"/>
                </a:solidFill>
                <a:latin typeface="Times New Roman" pitchFamily="18" charset="0"/>
                <a:cs typeface="Times New Roman" pitchFamily="18" charset="0"/>
              </a:rPr>
              <a:t>Một</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hình</a:t>
            </a:r>
            <a:r>
              <a:rPr lang="en-US" sz="2800" b="1" dirty="0">
                <a:solidFill>
                  <a:srgbClr val="002060"/>
                </a:solidFill>
                <a:latin typeface="Times New Roman" pitchFamily="18" charset="0"/>
                <a:cs typeface="Times New Roman" pitchFamily="18" charset="0"/>
              </a:rPr>
              <a:t> tam </a:t>
            </a:r>
            <a:r>
              <a:rPr lang="en-US" sz="2800" b="1" dirty="0" err="1">
                <a:solidFill>
                  <a:srgbClr val="002060"/>
                </a:solidFill>
                <a:latin typeface="Times New Roman" pitchFamily="18" charset="0"/>
                <a:cs typeface="Times New Roman" pitchFamily="18" charset="0"/>
              </a:rPr>
              <a:t>giác</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có</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mấy</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cạnh</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và</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mấy</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đỉnh</a:t>
            </a:r>
            <a:r>
              <a:rPr lang="en-US" sz="2800" b="1" dirty="0">
                <a:solidFill>
                  <a:srgbClr val="002060"/>
                </a:solidFill>
                <a:latin typeface="Times New Roman" pitchFamily="18" charset="0"/>
                <a:cs typeface="Times New Roman" pitchFamily="18" charset="0"/>
              </a:rPr>
              <a:t> ?</a:t>
            </a:r>
          </a:p>
        </p:txBody>
      </p:sp>
      <p:sp>
        <p:nvSpPr>
          <p:cNvPr id="31" name="TextBox 30">
            <a:extLst>
              <a:ext uri="{FF2B5EF4-FFF2-40B4-BE49-F238E27FC236}">
                <a16:creationId xmlns:a16="http://schemas.microsoft.com/office/drawing/2014/main" id="{17B07F67-0C09-B9C8-6ADF-30BD173522A3}"/>
              </a:ext>
            </a:extLst>
          </p:cNvPr>
          <p:cNvSpPr txBox="1"/>
          <p:nvPr/>
        </p:nvSpPr>
        <p:spPr>
          <a:xfrm>
            <a:off x="2158088" y="5849088"/>
            <a:ext cx="7183332" cy="523220"/>
          </a:xfrm>
          <a:prstGeom prst="rect">
            <a:avLst/>
          </a:prstGeom>
          <a:noFill/>
        </p:spPr>
        <p:txBody>
          <a:bodyPr wrap="square" rtlCol="0">
            <a:spAutoFit/>
          </a:bodyPr>
          <a:lstStyle/>
          <a:p>
            <a:r>
              <a:rPr lang="en-US" sz="2800" b="1" dirty="0" err="1">
                <a:solidFill>
                  <a:srgbClr val="FF0000"/>
                </a:solidFill>
                <a:latin typeface="Times New Roman" pitchFamily="18" charset="0"/>
                <a:cs typeface="Times New Roman" pitchFamily="18" charset="0"/>
              </a:rPr>
              <a:t>Một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hình</a:t>
            </a:r>
            <a:r>
              <a:rPr lang="en-US" sz="2800" b="1" dirty="0">
                <a:solidFill>
                  <a:srgbClr val="FF0000"/>
                </a:solidFill>
                <a:latin typeface="Times New Roman" pitchFamily="18" charset="0"/>
                <a:cs typeface="Times New Roman" pitchFamily="18" charset="0"/>
              </a:rPr>
              <a:t> tam </a:t>
            </a:r>
            <a:r>
              <a:rPr lang="en-US" sz="2800" b="1" dirty="0" err="1">
                <a:solidFill>
                  <a:srgbClr val="FF0000"/>
                </a:solidFill>
                <a:latin typeface="Times New Roman" pitchFamily="18" charset="0"/>
                <a:cs typeface="Times New Roman" pitchFamily="18" charset="0"/>
              </a:rPr>
              <a:t>giác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có</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ba</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cạnh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và</a:t>
            </a:r>
            <a:r>
              <a:rPr lang="en-US" sz="2800" b="1" dirty="0">
                <a:solidFill>
                  <a:srgbClr val="FF0000"/>
                </a:solidFill>
                <a:latin typeface="Times New Roman" pitchFamily="18" charset="0"/>
                <a:cs typeface="Times New Roman" pitchFamily="18" charset="0"/>
              </a:rPr>
              <a:t> 3 </a:t>
            </a:r>
            <a:r>
              <a:rPr lang="en-US" sz="2800" b="1" dirty="0" err="1">
                <a:solidFill>
                  <a:srgbClr val="FF0000"/>
                </a:solidFill>
                <a:latin typeface="Times New Roman" pitchFamily="18" charset="0"/>
                <a:cs typeface="Times New Roman" pitchFamily="18" charset="0"/>
              </a:rPr>
              <a:t>đỉnh</a:t>
            </a:r>
            <a:r>
              <a:rPr lang="en-US" sz="2800" b="1" dirty="0">
                <a:solidFill>
                  <a:srgbClr val="FF0000"/>
                </a:solidFill>
                <a:latin typeface="Times New Roman" pitchFamily="18" charset="0"/>
                <a:cs typeface="Times New Roman" pitchFamily="18" charset="0"/>
              </a:rPr>
              <a:t> .</a:t>
            </a:r>
          </a:p>
        </p:txBody>
      </p:sp>
    </p:spTree>
    <p:extLst>
      <p:ext uri="{BB962C8B-B14F-4D97-AF65-F5344CB8AC3E}">
        <p14:creationId xmlns:p14="http://schemas.microsoft.com/office/powerpoint/2010/main" val="39638780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1000"/>
                                        <p:tgtEl>
                                          <p:spTgt spid="29"/>
                                        </p:tgtEl>
                                      </p:cBhvr>
                                    </p:animEffect>
                                    <p:anim calcmode="lin" valueType="num">
                                      <p:cBhvr>
                                        <p:cTn id="26" dur="1000" fill="hold"/>
                                        <p:tgtEl>
                                          <p:spTgt spid="29"/>
                                        </p:tgtEl>
                                        <p:attrNameLst>
                                          <p:attrName>ppt_x</p:attrName>
                                        </p:attrNameLst>
                                      </p:cBhvr>
                                      <p:tavLst>
                                        <p:tav tm="0">
                                          <p:val>
                                            <p:strVal val="#ppt_x"/>
                                          </p:val>
                                        </p:tav>
                                        <p:tav tm="100000">
                                          <p:val>
                                            <p:strVal val="#ppt_x"/>
                                          </p:val>
                                        </p:tav>
                                      </p:tavLst>
                                    </p:anim>
                                    <p:anim calcmode="lin" valueType="num">
                                      <p:cBhvr>
                                        <p:cTn id="2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1000"/>
                                        <p:tgtEl>
                                          <p:spTgt spid="30"/>
                                        </p:tgtEl>
                                      </p:cBhvr>
                                    </p:animEffect>
                                    <p:anim calcmode="lin" valueType="num">
                                      <p:cBhvr>
                                        <p:cTn id="33" dur="1000" fill="hold"/>
                                        <p:tgtEl>
                                          <p:spTgt spid="30"/>
                                        </p:tgtEl>
                                        <p:attrNameLst>
                                          <p:attrName>ppt_x</p:attrName>
                                        </p:attrNameLst>
                                      </p:cBhvr>
                                      <p:tavLst>
                                        <p:tav tm="0">
                                          <p:val>
                                            <p:strVal val="#ppt_x"/>
                                          </p:val>
                                        </p:tav>
                                        <p:tav tm="100000">
                                          <p:val>
                                            <p:strVal val="#ppt_x"/>
                                          </p:val>
                                        </p:tav>
                                      </p:tavLst>
                                    </p:anim>
                                    <p:anim calcmode="lin" valueType="num">
                                      <p:cBhvr>
                                        <p:cTn id="3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1000"/>
                                        <p:tgtEl>
                                          <p:spTgt spid="31"/>
                                        </p:tgtEl>
                                      </p:cBhvr>
                                    </p:animEffect>
                                    <p:anim calcmode="lin" valueType="num">
                                      <p:cBhvr>
                                        <p:cTn id="40" dur="1000" fill="hold"/>
                                        <p:tgtEl>
                                          <p:spTgt spid="31"/>
                                        </p:tgtEl>
                                        <p:attrNameLst>
                                          <p:attrName>ppt_x</p:attrName>
                                        </p:attrNameLst>
                                      </p:cBhvr>
                                      <p:tavLst>
                                        <p:tav tm="0">
                                          <p:val>
                                            <p:strVal val="#ppt_x"/>
                                          </p:val>
                                        </p:tav>
                                        <p:tav tm="100000">
                                          <p:val>
                                            <p:strVal val="#ppt_x"/>
                                          </p:val>
                                        </p:tav>
                                      </p:tavLst>
                                    </p:anim>
                                    <p:anim calcmode="lin" valueType="num">
                                      <p:cBhvr>
                                        <p:cTn id="4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5FB9AF-975A-1900-4462-ACAA0C9D3DA2}"/>
              </a:ext>
            </a:extLst>
          </p:cNvPr>
          <p:cNvPicPr>
            <a:picLocks noChangeAspect="1"/>
          </p:cNvPicPr>
          <p:nvPr/>
        </p:nvPicPr>
        <p:blipFill>
          <a:blip r:embed="rId2"/>
          <a:stretch>
            <a:fillRect/>
          </a:stretch>
        </p:blipFill>
        <p:spPr>
          <a:xfrm>
            <a:off x="2447779" y="281354"/>
            <a:ext cx="8257736" cy="3896810"/>
          </a:xfrm>
          <a:prstGeom prst="rect">
            <a:avLst/>
          </a:prstGeom>
        </p:spPr>
      </p:pic>
      <p:pic>
        <p:nvPicPr>
          <p:cNvPr id="5" name="Picture 4">
            <a:extLst>
              <a:ext uri="{FF2B5EF4-FFF2-40B4-BE49-F238E27FC236}">
                <a16:creationId xmlns:a16="http://schemas.microsoft.com/office/drawing/2014/main" id="{6C814C5C-2C1F-31D9-2FF7-9E91AB3542FC}"/>
              </a:ext>
            </a:extLst>
          </p:cNvPr>
          <p:cNvPicPr>
            <a:picLocks noChangeAspect="1"/>
          </p:cNvPicPr>
          <p:nvPr/>
        </p:nvPicPr>
        <p:blipFill>
          <a:blip r:embed="rId3"/>
          <a:stretch>
            <a:fillRect/>
          </a:stretch>
        </p:blipFill>
        <p:spPr>
          <a:xfrm>
            <a:off x="1" y="0"/>
            <a:ext cx="2546252" cy="841828"/>
          </a:xfrm>
          <a:prstGeom prst="rect">
            <a:avLst/>
          </a:prstGeom>
        </p:spPr>
      </p:pic>
      <p:sp>
        <p:nvSpPr>
          <p:cNvPr id="8" name="TextBox 7">
            <a:extLst>
              <a:ext uri="{FF2B5EF4-FFF2-40B4-BE49-F238E27FC236}">
                <a16:creationId xmlns:a16="http://schemas.microsoft.com/office/drawing/2014/main" id="{26C09F94-0A06-0F8A-EB1F-795567262F81}"/>
              </a:ext>
            </a:extLst>
          </p:cNvPr>
          <p:cNvSpPr txBox="1"/>
          <p:nvPr/>
        </p:nvSpPr>
        <p:spPr>
          <a:xfrm>
            <a:off x="1484147" y="4327401"/>
            <a:ext cx="8943707" cy="578882"/>
          </a:xfrm>
          <a:prstGeom prst="roundRect">
            <a:avLst/>
          </a:prstGeom>
          <a:solidFill>
            <a:srgbClr val="CCFFFF"/>
          </a:solidFill>
          <a:ln w="28575">
            <a:solidFill>
              <a:srgbClr val="C00000"/>
            </a:solidFill>
            <a:prstDash val="sysDash"/>
          </a:ln>
        </p:spPr>
        <p:txBody>
          <a:bodyPr wrap="square" rtlCol="0">
            <a:spAutoFit/>
          </a:bodyPr>
          <a:lstStyle/>
          <a:p>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Ngoài</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đỉnh</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và</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cạnh</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hình</a:t>
            </a:r>
            <a:r>
              <a:rPr lang="en-US" sz="2800" b="1" dirty="0">
                <a:solidFill>
                  <a:srgbClr val="00B050"/>
                </a:solidFill>
                <a:latin typeface="Times New Roman" pitchFamily="18" charset="0"/>
                <a:cs typeface="Times New Roman" pitchFamily="18" charset="0"/>
              </a:rPr>
              <a:t> tam </a:t>
            </a:r>
            <a:r>
              <a:rPr lang="en-US" sz="2800" b="1" dirty="0" err="1">
                <a:solidFill>
                  <a:srgbClr val="00B050"/>
                </a:solidFill>
                <a:latin typeface="Times New Roman" pitchFamily="18" charset="0"/>
                <a:cs typeface="Times New Roman" pitchFamily="18" charset="0"/>
              </a:rPr>
              <a:t>giác</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còn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có</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cả</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góc</a:t>
            </a:r>
            <a:r>
              <a:rPr lang="en-US" sz="2800" b="1" dirty="0">
                <a:solidFill>
                  <a:srgbClr val="00B050"/>
                </a:solidFill>
                <a:latin typeface="Times New Roman" pitchFamily="18" charset="0"/>
                <a:cs typeface="Times New Roman" pitchFamily="18" charset="0"/>
              </a:rPr>
              <a:t>. </a:t>
            </a:r>
          </a:p>
        </p:txBody>
      </p:sp>
      <p:sp>
        <p:nvSpPr>
          <p:cNvPr id="14" name="Block Arc 13">
            <a:extLst>
              <a:ext uri="{FF2B5EF4-FFF2-40B4-BE49-F238E27FC236}">
                <a16:creationId xmlns:a16="http://schemas.microsoft.com/office/drawing/2014/main" id="{4523E9A8-D65C-142D-1295-4348E5BE20D9}"/>
              </a:ext>
            </a:extLst>
          </p:cNvPr>
          <p:cNvSpPr/>
          <p:nvPr/>
        </p:nvSpPr>
        <p:spPr>
          <a:xfrm rot="4972300">
            <a:off x="3990039" y="3666245"/>
            <a:ext cx="289930" cy="93339"/>
          </a:xfrm>
          <a:prstGeom prst="blockArc">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Block Arc 14">
            <a:extLst>
              <a:ext uri="{FF2B5EF4-FFF2-40B4-BE49-F238E27FC236}">
                <a16:creationId xmlns:a16="http://schemas.microsoft.com/office/drawing/2014/main" id="{EC31B96E-218D-9991-DC9D-184C0A87925D}"/>
              </a:ext>
            </a:extLst>
          </p:cNvPr>
          <p:cNvSpPr/>
          <p:nvPr/>
        </p:nvSpPr>
        <p:spPr>
          <a:xfrm rot="16393472">
            <a:off x="8620735" y="3603606"/>
            <a:ext cx="289930" cy="93339"/>
          </a:xfrm>
          <a:prstGeom prst="blockArc">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Block Arc 15">
            <a:extLst>
              <a:ext uri="{FF2B5EF4-FFF2-40B4-BE49-F238E27FC236}">
                <a16:creationId xmlns:a16="http://schemas.microsoft.com/office/drawing/2014/main" id="{47DC2BA0-234C-CF18-5A4C-8D839EE95FA3}"/>
              </a:ext>
            </a:extLst>
          </p:cNvPr>
          <p:cNvSpPr/>
          <p:nvPr/>
        </p:nvSpPr>
        <p:spPr>
          <a:xfrm rot="10379852">
            <a:off x="5562692" y="1171368"/>
            <a:ext cx="289930" cy="93339"/>
          </a:xfrm>
          <a:prstGeom prst="blockArc">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a:extLst>
              <a:ext uri="{FF2B5EF4-FFF2-40B4-BE49-F238E27FC236}">
                <a16:creationId xmlns:a16="http://schemas.microsoft.com/office/drawing/2014/main" id="{5DAC410E-AEE9-4AF7-6FA0-D337342A4D29}"/>
              </a:ext>
            </a:extLst>
          </p:cNvPr>
          <p:cNvSpPr txBox="1"/>
          <p:nvPr/>
        </p:nvSpPr>
        <p:spPr>
          <a:xfrm>
            <a:off x="1484147" y="5055519"/>
            <a:ext cx="10320679" cy="1196356"/>
          </a:xfrm>
          <a:prstGeom prst="roundRect">
            <a:avLst/>
          </a:prstGeom>
          <a:solidFill>
            <a:srgbClr val="CCFFFF"/>
          </a:solidFill>
          <a:ln w="28575">
            <a:solidFill>
              <a:srgbClr val="C00000"/>
            </a:solidFill>
            <a:prstDash val="sysDash"/>
          </a:ln>
        </p:spPr>
        <p:txBody>
          <a:bodyPr wrap="square" rtlCol="0">
            <a:spAutoFit/>
          </a:bodyPr>
          <a:lstStyle/>
          <a:p>
            <a:pPr>
              <a:lnSpc>
                <a:spcPct val="120000"/>
              </a:lnSpc>
            </a:pP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Hình</a:t>
            </a:r>
            <a:r>
              <a:rPr lang="en-US" sz="2800" b="1" dirty="0">
                <a:solidFill>
                  <a:srgbClr val="00B050"/>
                </a:solidFill>
                <a:latin typeface="Times New Roman" pitchFamily="18" charset="0"/>
                <a:cs typeface="Times New Roman" pitchFamily="18" charset="0"/>
              </a:rPr>
              <a:t> tam </a:t>
            </a:r>
            <a:r>
              <a:rPr lang="en-US" sz="2800" b="1" dirty="0" err="1">
                <a:solidFill>
                  <a:srgbClr val="00B050"/>
                </a:solidFill>
                <a:latin typeface="Times New Roman" pitchFamily="18" charset="0"/>
                <a:cs typeface="Times New Roman" pitchFamily="18" charset="0"/>
              </a:rPr>
              <a:t>giác</a:t>
            </a:r>
            <a:r>
              <a:rPr lang="en-US" sz="2800" b="1" dirty="0">
                <a:solidFill>
                  <a:srgbClr val="00B050"/>
                </a:solidFill>
                <a:latin typeface="Times New Roman" pitchFamily="18" charset="0"/>
                <a:cs typeface="Times New Roman" pitchFamily="18" charset="0"/>
              </a:rPr>
              <a:t> ABC </a:t>
            </a:r>
            <a:r>
              <a:rPr lang="en-US" sz="2800" b="1" dirty="0" err="1">
                <a:solidFill>
                  <a:srgbClr val="00B050"/>
                </a:solidFill>
                <a:latin typeface="Times New Roman" pitchFamily="18" charset="0"/>
                <a:cs typeface="Times New Roman" pitchFamily="18" charset="0"/>
              </a:rPr>
              <a:t>có</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ba</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đỉnh</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là</a:t>
            </a:r>
            <a:r>
              <a:rPr lang="en-US" sz="2800" b="1" dirty="0">
                <a:solidFill>
                  <a:srgbClr val="00B050"/>
                </a:solidFill>
                <a:latin typeface="Times New Roman" pitchFamily="18" charset="0"/>
                <a:cs typeface="Times New Roman" pitchFamily="18" charset="0"/>
              </a:rPr>
              <a:t> A, B, C; </a:t>
            </a:r>
            <a:r>
              <a:rPr lang="en-US" sz="2800" b="1" dirty="0" err="1">
                <a:solidFill>
                  <a:srgbClr val="00B050"/>
                </a:solidFill>
                <a:latin typeface="Times New Roman" pitchFamily="18" charset="0"/>
                <a:cs typeface="Times New Roman" pitchFamily="18" charset="0"/>
              </a:rPr>
              <a:t>ba</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cạnh</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là</a:t>
            </a:r>
            <a:r>
              <a:rPr lang="en-US" sz="2800" b="1" dirty="0">
                <a:solidFill>
                  <a:srgbClr val="00B050"/>
                </a:solidFill>
                <a:latin typeface="Times New Roman" pitchFamily="18" charset="0"/>
                <a:cs typeface="Times New Roman" pitchFamily="18" charset="0"/>
              </a:rPr>
              <a:t> AB, BC, CA; </a:t>
            </a:r>
            <a:r>
              <a:rPr lang="en-US" sz="2800" b="1" dirty="0" err="1">
                <a:solidFill>
                  <a:srgbClr val="00B050"/>
                </a:solidFill>
                <a:latin typeface="Times New Roman" pitchFamily="18" charset="0"/>
                <a:cs typeface="Times New Roman" pitchFamily="18" charset="0"/>
              </a:rPr>
              <a:t>ba</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góc</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là</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góc</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đỉnh</a:t>
            </a:r>
            <a:r>
              <a:rPr lang="en-US" sz="2800" b="1" dirty="0">
                <a:solidFill>
                  <a:srgbClr val="00B050"/>
                </a:solidFill>
                <a:latin typeface="Times New Roman" pitchFamily="18" charset="0"/>
                <a:cs typeface="Times New Roman" pitchFamily="18" charset="0"/>
              </a:rPr>
              <a:t> A, </a:t>
            </a:r>
            <a:r>
              <a:rPr lang="en-US" sz="2800" b="1" dirty="0" err="1">
                <a:solidFill>
                  <a:srgbClr val="00B050"/>
                </a:solidFill>
                <a:latin typeface="Times New Roman" pitchFamily="18" charset="0"/>
                <a:cs typeface="Times New Roman" pitchFamily="18" charset="0"/>
              </a:rPr>
              <a:t>góc</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đỉnh</a:t>
            </a:r>
            <a:r>
              <a:rPr lang="en-US" sz="2800" b="1" dirty="0">
                <a:solidFill>
                  <a:srgbClr val="00B050"/>
                </a:solidFill>
                <a:latin typeface="Times New Roman" pitchFamily="18" charset="0"/>
                <a:cs typeface="Times New Roman" pitchFamily="18" charset="0"/>
              </a:rPr>
              <a:t> B, </a:t>
            </a:r>
            <a:r>
              <a:rPr lang="en-US" sz="2800" b="1" dirty="0" err="1">
                <a:solidFill>
                  <a:srgbClr val="00B050"/>
                </a:solidFill>
                <a:latin typeface="Times New Roman" pitchFamily="18" charset="0"/>
                <a:cs typeface="Times New Roman" pitchFamily="18" charset="0"/>
              </a:rPr>
              <a:t>góc</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đỉnh</a:t>
            </a:r>
            <a:r>
              <a:rPr lang="en-US" sz="2800" b="1" dirty="0">
                <a:solidFill>
                  <a:srgbClr val="00B050"/>
                </a:solidFill>
                <a:latin typeface="Times New Roman" pitchFamily="18" charset="0"/>
                <a:cs typeface="Times New Roman" pitchFamily="18" charset="0"/>
              </a:rPr>
              <a:t> C.</a:t>
            </a:r>
          </a:p>
        </p:txBody>
      </p:sp>
    </p:spTree>
    <p:extLst>
      <p:ext uri="{BB962C8B-B14F-4D97-AF65-F5344CB8AC3E}">
        <p14:creationId xmlns:p14="http://schemas.microsoft.com/office/powerpoint/2010/main" val="280665022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15" grpId="0" animBg="1"/>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53554C-1988-B8BE-5253-9742AD3421BA}"/>
              </a:ext>
            </a:extLst>
          </p:cNvPr>
          <p:cNvPicPr>
            <a:picLocks noChangeAspect="1"/>
          </p:cNvPicPr>
          <p:nvPr/>
        </p:nvPicPr>
        <p:blipFill>
          <a:blip r:embed="rId2"/>
          <a:stretch>
            <a:fillRect/>
          </a:stretch>
        </p:blipFill>
        <p:spPr>
          <a:xfrm>
            <a:off x="0" y="0"/>
            <a:ext cx="3156358" cy="954107"/>
          </a:xfrm>
          <a:prstGeom prst="rect">
            <a:avLst/>
          </a:prstGeom>
        </p:spPr>
      </p:pic>
      <p:sp>
        <p:nvSpPr>
          <p:cNvPr id="8" name="TextBox 7">
            <a:extLst>
              <a:ext uri="{FF2B5EF4-FFF2-40B4-BE49-F238E27FC236}">
                <a16:creationId xmlns:a16="http://schemas.microsoft.com/office/drawing/2014/main" id="{82EB677C-772C-A122-BD9D-491C5F2B9B1E}"/>
              </a:ext>
            </a:extLst>
          </p:cNvPr>
          <p:cNvSpPr txBox="1"/>
          <p:nvPr/>
        </p:nvSpPr>
        <p:spPr>
          <a:xfrm>
            <a:off x="225505" y="3102972"/>
            <a:ext cx="11591356" cy="1196356"/>
          </a:xfrm>
          <a:prstGeom prst="roundRect">
            <a:avLst/>
          </a:prstGeom>
          <a:solidFill>
            <a:schemeClr val="accent4">
              <a:lumMod val="20000"/>
              <a:lumOff val="80000"/>
            </a:schemeClr>
          </a:solidFill>
          <a:ln w="38100">
            <a:solidFill>
              <a:srgbClr val="C00000"/>
            </a:solidFill>
            <a:prstDash val="sysDash"/>
          </a:ln>
        </p:spPr>
        <p:txBody>
          <a:bodyPr wrap="square" rtlCol="0">
            <a:spAutoFit/>
          </a:bodyPr>
          <a:lstStyle/>
          <a:p>
            <a:pPr algn="just">
              <a:lnSpc>
                <a:spcPct val="120000"/>
              </a:lnSpc>
            </a:pP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Hình</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tứ</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giác</a:t>
            </a:r>
            <a:r>
              <a:rPr lang="en-US" sz="2800" b="1" dirty="0">
                <a:solidFill>
                  <a:srgbClr val="00B0F0"/>
                </a:solidFill>
                <a:latin typeface="Times New Roman" pitchFamily="18" charset="0"/>
                <a:cs typeface="Times New Roman" pitchFamily="18" charset="0"/>
              </a:rPr>
              <a:t> MNPQ </a:t>
            </a:r>
            <a:r>
              <a:rPr lang="en-US" sz="2800" b="1" dirty="0" err="1">
                <a:solidFill>
                  <a:srgbClr val="00B0F0"/>
                </a:solidFill>
                <a:latin typeface="Times New Roman" pitchFamily="18" charset="0"/>
                <a:cs typeface="Times New Roman" pitchFamily="18" charset="0"/>
              </a:rPr>
              <a:t>có</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bốn</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đỉnh</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là</a:t>
            </a:r>
            <a:r>
              <a:rPr lang="en-US" sz="2800" b="1" dirty="0">
                <a:solidFill>
                  <a:srgbClr val="00B0F0"/>
                </a:solidFill>
                <a:latin typeface="Times New Roman" pitchFamily="18" charset="0"/>
                <a:cs typeface="Times New Roman" pitchFamily="18" charset="0"/>
              </a:rPr>
              <a:t> M, N, P, Q; </a:t>
            </a:r>
            <a:r>
              <a:rPr lang="en-US" sz="2800" b="1" dirty="0" err="1">
                <a:solidFill>
                  <a:srgbClr val="00B0F0"/>
                </a:solidFill>
                <a:latin typeface="Times New Roman" pitchFamily="18" charset="0"/>
                <a:cs typeface="Times New Roman" pitchFamily="18" charset="0"/>
              </a:rPr>
              <a:t>bốn</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cạnh</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là</a:t>
            </a:r>
            <a:r>
              <a:rPr lang="en-US" sz="2800" b="1" dirty="0">
                <a:solidFill>
                  <a:srgbClr val="00B0F0"/>
                </a:solidFill>
                <a:latin typeface="Times New Roman" pitchFamily="18" charset="0"/>
                <a:cs typeface="Times New Roman" pitchFamily="18" charset="0"/>
              </a:rPr>
              <a:t> MN, NP, PQ, QM, </a:t>
            </a:r>
            <a:r>
              <a:rPr lang="en-US" sz="2800" b="1" dirty="0" err="1">
                <a:solidFill>
                  <a:srgbClr val="00B0F0"/>
                </a:solidFill>
                <a:latin typeface="Times New Roman" pitchFamily="18" charset="0"/>
                <a:cs typeface="Times New Roman" pitchFamily="18" charset="0"/>
              </a:rPr>
              <a:t>bốn</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góc</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là</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góc</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đỉnh</a:t>
            </a:r>
            <a:r>
              <a:rPr lang="en-US" sz="2800" b="1" dirty="0">
                <a:solidFill>
                  <a:srgbClr val="00B0F0"/>
                </a:solidFill>
                <a:latin typeface="Times New Roman" pitchFamily="18" charset="0"/>
                <a:cs typeface="Times New Roman" pitchFamily="18" charset="0"/>
              </a:rPr>
              <a:t> M, </a:t>
            </a:r>
            <a:r>
              <a:rPr lang="en-US" sz="2800" b="1" dirty="0" err="1">
                <a:solidFill>
                  <a:srgbClr val="00B0F0"/>
                </a:solidFill>
                <a:latin typeface="Times New Roman" pitchFamily="18" charset="0"/>
                <a:cs typeface="Times New Roman" pitchFamily="18" charset="0"/>
              </a:rPr>
              <a:t>góc</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đỉnh</a:t>
            </a:r>
            <a:r>
              <a:rPr lang="en-US" sz="2800" b="1" dirty="0">
                <a:solidFill>
                  <a:srgbClr val="00B0F0"/>
                </a:solidFill>
                <a:latin typeface="Times New Roman" pitchFamily="18" charset="0"/>
                <a:cs typeface="Times New Roman" pitchFamily="18" charset="0"/>
              </a:rPr>
              <a:t> N, </a:t>
            </a:r>
            <a:r>
              <a:rPr lang="en-US" sz="2800" b="1" dirty="0" err="1">
                <a:solidFill>
                  <a:srgbClr val="00B0F0"/>
                </a:solidFill>
                <a:latin typeface="Times New Roman" pitchFamily="18" charset="0"/>
                <a:cs typeface="Times New Roman" pitchFamily="18" charset="0"/>
              </a:rPr>
              <a:t>góc</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đỉnh</a:t>
            </a:r>
            <a:r>
              <a:rPr lang="en-US" sz="2800" b="1" dirty="0">
                <a:solidFill>
                  <a:srgbClr val="00B0F0"/>
                </a:solidFill>
                <a:latin typeface="Times New Roman" pitchFamily="18" charset="0"/>
                <a:cs typeface="Times New Roman" pitchFamily="18" charset="0"/>
              </a:rPr>
              <a:t> P, </a:t>
            </a:r>
            <a:r>
              <a:rPr lang="en-US" sz="2800" b="1" dirty="0" err="1">
                <a:solidFill>
                  <a:srgbClr val="00B0F0"/>
                </a:solidFill>
                <a:latin typeface="Times New Roman" pitchFamily="18" charset="0"/>
                <a:cs typeface="Times New Roman" pitchFamily="18" charset="0"/>
              </a:rPr>
              <a:t>góc</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đỉnh</a:t>
            </a:r>
            <a:r>
              <a:rPr lang="en-US" sz="2800" b="1" dirty="0">
                <a:solidFill>
                  <a:srgbClr val="00B0F0"/>
                </a:solidFill>
                <a:latin typeface="Times New Roman" pitchFamily="18" charset="0"/>
                <a:cs typeface="Times New Roman" pitchFamily="18" charset="0"/>
              </a:rPr>
              <a:t> Q.</a:t>
            </a:r>
          </a:p>
        </p:txBody>
      </p:sp>
      <p:sp>
        <p:nvSpPr>
          <p:cNvPr id="9" name="TextBox 8">
            <a:extLst>
              <a:ext uri="{FF2B5EF4-FFF2-40B4-BE49-F238E27FC236}">
                <a16:creationId xmlns:a16="http://schemas.microsoft.com/office/drawing/2014/main" id="{C731625D-8F8A-8AE8-9C6F-CE6829331488}"/>
              </a:ext>
            </a:extLst>
          </p:cNvPr>
          <p:cNvSpPr txBox="1"/>
          <p:nvPr/>
        </p:nvSpPr>
        <p:spPr>
          <a:xfrm>
            <a:off x="1167619" y="4970959"/>
            <a:ext cx="10691446" cy="1222462"/>
          </a:xfrm>
          <a:prstGeom prst="roundRect">
            <a:avLst/>
          </a:prstGeom>
          <a:solidFill>
            <a:schemeClr val="accent4">
              <a:lumMod val="20000"/>
              <a:lumOff val="80000"/>
            </a:schemeClr>
          </a:solidFill>
          <a:ln w="38100">
            <a:solidFill>
              <a:srgbClr val="C00000"/>
            </a:solidFill>
            <a:prstDash val="sysDash"/>
          </a:ln>
        </p:spPr>
        <p:txBody>
          <a:bodyPr wrap="square" rtlCol="0">
            <a:spAutoFit/>
          </a:bodyPr>
          <a:lstStyle/>
          <a:p>
            <a:pPr algn="just">
              <a:lnSpc>
                <a:spcPct val="120000"/>
              </a:lnSpc>
            </a:pP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Lưu</a:t>
            </a:r>
            <a:r>
              <a:rPr lang="en-US" sz="2800" b="1" i="1" dirty="0">
                <a:solidFill>
                  <a:srgbClr val="FF0000"/>
                </a:solidFill>
                <a:latin typeface="Times New Roman" pitchFamily="18" charset="0"/>
                <a:cs typeface="Times New Roman" pitchFamily="18" charset="0"/>
              </a:rPr>
              <a:t> ý: Khi </a:t>
            </a:r>
            <a:r>
              <a:rPr lang="en-US" sz="2800" b="1" i="1" dirty="0" err="1">
                <a:solidFill>
                  <a:srgbClr val="FF0000"/>
                </a:solidFill>
                <a:latin typeface="Times New Roman" pitchFamily="18" charset="0"/>
                <a:cs typeface="Times New Roman" pitchFamily="18" charset="0"/>
              </a:rPr>
              <a:t>đọc</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tên</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hình</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tứ</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giác</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nên</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đọc</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theo</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thứ</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tự</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các</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đỉnh</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theo</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chiều</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kim</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đồng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hồ</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hoặc</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ngược</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chiều</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kim</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đồng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hồ</a:t>
            </a:r>
            <a:r>
              <a:rPr lang="en-US" sz="2800" b="1" i="1" dirty="0">
                <a:solidFill>
                  <a:srgbClr val="FF0000"/>
                </a:solidFill>
                <a:latin typeface="Times New Roman" pitchFamily="18" charset="0"/>
                <a:cs typeface="Times New Roman" pitchFamily="18" charset="0"/>
              </a:rPr>
              <a:t>.</a:t>
            </a:r>
          </a:p>
        </p:txBody>
      </p:sp>
      <p:pic>
        <p:nvPicPr>
          <p:cNvPr id="2" name="Picture 1"/>
          <p:cNvPicPr>
            <a:picLocks noChangeAspect="1"/>
          </p:cNvPicPr>
          <p:nvPr/>
        </p:nvPicPr>
        <p:blipFill rotWithShape="1">
          <a:blip r:embed="rId3"/>
          <a:srcRect t="1246" r="3659" b="5225"/>
          <a:stretch/>
        </p:blipFill>
        <p:spPr>
          <a:xfrm>
            <a:off x="3362178" y="267286"/>
            <a:ext cx="5500468" cy="2616591"/>
          </a:xfrm>
          <a:prstGeom prst="rect">
            <a:avLst/>
          </a:prstGeom>
        </p:spPr>
      </p:pic>
    </p:spTree>
    <p:extLst>
      <p:ext uri="{BB962C8B-B14F-4D97-AF65-F5344CB8AC3E}">
        <p14:creationId xmlns:p14="http://schemas.microsoft.com/office/powerpoint/2010/main" val="304632220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B08DD6-BFEF-5549-DECE-4DC8BCAE180A}"/>
              </a:ext>
            </a:extLst>
          </p:cNvPr>
          <p:cNvPicPr>
            <a:picLocks noChangeAspect="1"/>
          </p:cNvPicPr>
          <p:nvPr/>
        </p:nvPicPr>
        <p:blipFill rotWithShape="1">
          <a:blip r:embed="rId2"/>
          <a:srcRect l="39369"/>
          <a:stretch/>
        </p:blipFill>
        <p:spPr>
          <a:xfrm>
            <a:off x="1595718" y="211015"/>
            <a:ext cx="2976282" cy="2378467"/>
          </a:xfrm>
          <a:prstGeom prst="rect">
            <a:avLst/>
          </a:prstGeom>
          <a:ln>
            <a:noFill/>
          </a:ln>
          <a:effectLst>
            <a:softEdge rad="112500"/>
          </a:effectLst>
        </p:spPr>
      </p:pic>
      <p:pic>
        <p:nvPicPr>
          <p:cNvPr id="10" name="Picture 9">
            <a:extLst>
              <a:ext uri="{FF2B5EF4-FFF2-40B4-BE49-F238E27FC236}">
                <a16:creationId xmlns:a16="http://schemas.microsoft.com/office/drawing/2014/main" id="{8BC28B88-600B-5E12-4FF9-4B3371F338B3}"/>
              </a:ext>
            </a:extLst>
          </p:cNvPr>
          <p:cNvPicPr>
            <a:picLocks noChangeAspect="1"/>
          </p:cNvPicPr>
          <p:nvPr/>
        </p:nvPicPr>
        <p:blipFill>
          <a:blip r:embed="rId3"/>
          <a:stretch>
            <a:fillRect/>
          </a:stretch>
        </p:blipFill>
        <p:spPr>
          <a:xfrm>
            <a:off x="275072" y="2653432"/>
            <a:ext cx="5231011" cy="2261582"/>
          </a:xfrm>
          <a:prstGeom prst="rect">
            <a:avLst/>
          </a:prstGeom>
        </p:spPr>
      </p:pic>
      <p:pic>
        <p:nvPicPr>
          <p:cNvPr id="12" name="Picture 11">
            <a:extLst>
              <a:ext uri="{FF2B5EF4-FFF2-40B4-BE49-F238E27FC236}">
                <a16:creationId xmlns:a16="http://schemas.microsoft.com/office/drawing/2014/main" id="{06B5A946-E5BC-7A85-5801-3D74EAD0380D}"/>
              </a:ext>
            </a:extLst>
          </p:cNvPr>
          <p:cNvPicPr>
            <a:picLocks noChangeAspect="1"/>
          </p:cNvPicPr>
          <p:nvPr/>
        </p:nvPicPr>
        <p:blipFill>
          <a:blip r:embed="rId4"/>
          <a:stretch>
            <a:fillRect/>
          </a:stretch>
        </p:blipFill>
        <p:spPr>
          <a:xfrm>
            <a:off x="6168682" y="2476938"/>
            <a:ext cx="5589770" cy="2614570"/>
          </a:xfrm>
          <a:prstGeom prst="rect">
            <a:avLst/>
          </a:prstGeom>
        </p:spPr>
      </p:pic>
      <p:pic>
        <p:nvPicPr>
          <p:cNvPr id="9" name="Picture 8">
            <a:extLst>
              <a:ext uri="{FF2B5EF4-FFF2-40B4-BE49-F238E27FC236}">
                <a16:creationId xmlns:a16="http://schemas.microsoft.com/office/drawing/2014/main" id="{F686D7B5-36CF-4D83-B44F-CF24097B2E1D}"/>
              </a:ext>
            </a:extLst>
          </p:cNvPr>
          <p:cNvPicPr>
            <a:picLocks noChangeAspect="1"/>
          </p:cNvPicPr>
          <p:nvPr/>
        </p:nvPicPr>
        <p:blipFill>
          <a:blip r:embed="rId5"/>
          <a:stretch>
            <a:fillRect/>
          </a:stretch>
        </p:blipFill>
        <p:spPr>
          <a:xfrm>
            <a:off x="2890578" y="5052628"/>
            <a:ext cx="6508652" cy="12976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rotWithShape="1">
          <a:blip r:embed="rId6"/>
          <a:srcRect t="1246" r="3659" b="5225"/>
          <a:stretch/>
        </p:blipFill>
        <p:spPr>
          <a:xfrm>
            <a:off x="6035039" y="211015"/>
            <a:ext cx="4178105" cy="2204117"/>
          </a:xfrm>
          <a:prstGeom prst="rect">
            <a:avLst/>
          </a:prstGeom>
        </p:spPr>
      </p:pic>
      <p:pic>
        <p:nvPicPr>
          <p:cNvPr id="8" name="Picture 7">
            <a:extLst>
              <a:ext uri="{FF2B5EF4-FFF2-40B4-BE49-F238E27FC236}">
                <a16:creationId xmlns:a16="http://schemas.microsoft.com/office/drawing/2014/main" id="{C553554C-1988-B8BE-5253-9742AD3421BA}"/>
              </a:ext>
            </a:extLst>
          </p:cNvPr>
          <p:cNvPicPr>
            <a:picLocks noChangeAspect="1"/>
          </p:cNvPicPr>
          <p:nvPr/>
        </p:nvPicPr>
        <p:blipFill>
          <a:blip r:embed="rId7"/>
          <a:stretch>
            <a:fillRect/>
          </a:stretch>
        </p:blipFill>
        <p:spPr>
          <a:xfrm>
            <a:off x="0" y="-1"/>
            <a:ext cx="1536729" cy="787791"/>
          </a:xfrm>
          <a:prstGeom prst="rect">
            <a:avLst/>
          </a:prstGeom>
        </p:spPr>
      </p:pic>
    </p:spTree>
    <p:extLst>
      <p:ext uri="{BB962C8B-B14F-4D97-AF65-F5344CB8AC3E}">
        <p14:creationId xmlns:p14="http://schemas.microsoft.com/office/powerpoint/2010/main" val="42020243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F21D0B-2D88-44E6-AE9F-B4708F1EEE87}"/>
              </a:ext>
            </a:extLst>
          </p:cNvPr>
          <p:cNvPicPr>
            <a:picLocks noChangeAspect="1"/>
          </p:cNvPicPr>
          <p:nvPr/>
        </p:nvPicPr>
        <p:blipFill>
          <a:blip r:embed="rId3"/>
          <a:stretch>
            <a:fillRect/>
          </a:stretch>
        </p:blipFill>
        <p:spPr>
          <a:xfrm>
            <a:off x="-3792" y="0"/>
            <a:ext cx="1912491" cy="887300"/>
          </a:xfrm>
          <a:prstGeom prst="rect">
            <a:avLst/>
          </a:prstGeom>
        </p:spPr>
      </p:pic>
      <p:pic>
        <p:nvPicPr>
          <p:cNvPr id="6" name="Picture 5">
            <a:extLst>
              <a:ext uri="{FF2B5EF4-FFF2-40B4-BE49-F238E27FC236}">
                <a16:creationId xmlns:a16="http://schemas.microsoft.com/office/drawing/2014/main" id="{A15E4834-54CB-4F2A-9952-391D70CD767E}"/>
              </a:ext>
            </a:extLst>
          </p:cNvPr>
          <p:cNvPicPr>
            <a:picLocks noChangeAspect="1"/>
          </p:cNvPicPr>
          <p:nvPr/>
        </p:nvPicPr>
        <p:blipFill rotWithShape="1">
          <a:blip r:embed="rId4"/>
          <a:srcRect t="1107"/>
          <a:stretch/>
        </p:blipFill>
        <p:spPr>
          <a:xfrm>
            <a:off x="405478" y="887300"/>
            <a:ext cx="10883844" cy="4730238"/>
          </a:xfrm>
          <a:prstGeom prst="rect">
            <a:avLst/>
          </a:prstGeom>
        </p:spPr>
      </p:pic>
      <p:sp>
        <p:nvSpPr>
          <p:cNvPr id="3" name="Rectangle: Rounded Corners 2">
            <a:extLst>
              <a:ext uri="{FF2B5EF4-FFF2-40B4-BE49-F238E27FC236}">
                <a16:creationId xmlns:a16="http://schemas.microsoft.com/office/drawing/2014/main" id="{4C05BBEB-3CA9-4F3D-8D72-0F751315C6E2}"/>
              </a:ext>
            </a:extLst>
          </p:cNvPr>
          <p:cNvSpPr/>
          <p:nvPr/>
        </p:nvSpPr>
        <p:spPr>
          <a:xfrm>
            <a:off x="6157723" y="4556694"/>
            <a:ext cx="2223519" cy="421341"/>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 G, E </a:t>
            </a:r>
          </a:p>
        </p:txBody>
      </p:sp>
      <p:sp>
        <p:nvSpPr>
          <p:cNvPr id="7" name="Rectangle: Rounded Corners 6">
            <a:extLst>
              <a:ext uri="{FF2B5EF4-FFF2-40B4-BE49-F238E27FC236}">
                <a16:creationId xmlns:a16="http://schemas.microsoft.com/office/drawing/2014/main" id="{C8C7B9AF-779D-40ED-9E13-15558CF2CB54}"/>
              </a:ext>
            </a:extLst>
          </p:cNvPr>
          <p:cNvSpPr/>
          <p:nvPr/>
        </p:nvSpPr>
        <p:spPr>
          <a:xfrm>
            <a:off x="6146761" y="5085474"/>
            <a:ext cx="2223519" cy="421341"/>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DE, DG, GE </a:t>
            </a:r>
          </a:p>
        </p:txBody>
      </p:sp>
      <p:sp>
        <p:nvSpPr>
          <p:cNvPr id="8" name="Rectangle: Rounded Corners 7">
            <a:extLst>
              <a:ext uri="{FF2B5EF4-FFF2-40B4-BE49-F238E27FC236}">
                <a16:creationId xmlns:a16="http://schemas.microsoft.com/office/drawing/2014/main" id="{4DFBAB2A-E706-4EAE-B164-CCB48287B4A8}"/>
              </a:ext>
            </a:extLst>
          </p:cNvPr>
          <p:cNvSpPr/>
          <p:nvPr/>
        </p:nvSpPr>
        <p:spPr>
          <a:xfrm>
            <a:off x="9022892" y="4541936"/>
            <a:ext cx="1767030" cy="421341"/>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 B, D, C</a:t>
            </a:r>
          </a:p>
        </p:txBody>
      </p:sp>
      <p:sp>
        <p:nvSpPr>
          <p:cNvPr id="9" name="Rectangle: Rounded Corners 8">
            <a:extLst>
              <a:ext uri="{FF2B5EF4-FFF2-40B4-BE49-F238E27FC236}">
                <a16:creationId xmlns:a16="http://schemas.microsoft.com/office/drawing/2014/main" id="{EF4E3899-AAB0-4737-AB3E-136D02781859}"/>
              </a:ext>
            </a:extLst>
          </p:cNvPr>
          <p:cNvSpPr/>
          <p:nvPr/>
        </p:nvSpPr>
        <p:spPr>
          <a:xfrm>
            <a:off x="8743781" y="5058685"/>
            <a:ext cx="2397833" cy="421341"/>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AB, BC, CD, AD</a:t>
            </a:r>
          </a:p>
        </p:txBody>
      </p:sp>
      <p:cxnSp>
        <p:nvCxnSpPr>
          <p:cNvPr id="10" name="Straight Connector 9">
            <a:extLst>
              <a:ext uri="{FF2B5EF4-FFF2-40B4-BE49-F238E27FC236}">
                <a16:creationId xmlns:a16="http://schemas.microsoft.com/office/drawing/2014/main" id="{4CA20294-5FCB-427B-B1E0-F242E15C4888}"/>
              </a:ext>
            </a:extLst>
          </p:cNvPr>
          <p:cNvCxnSpPr/>
          <p:nvPr/>
        </p:nvCxnSpPr>
        <p:spPr>
          <a:xfrm>
            <a:off x="1852427" y="1351316"/>
            <a:ext cx="148257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005A7B7-CB2B-44D3-A9E3-F53D9A9A66F6}"/>
              </a:ext>
            </a:extLst>
          </p:cNvPr>
          <p:cNvCxnSpPr>
            <a:cxnSpLocks/>
          </p:cNvCxnSpPr>
          <p:nvPr/>
        </p:nvCxnSpPr>
        <p:spPr>
          <a:xfrm flipV="1">
            <a:off x="4015008" y="1351316"/>
            <a:ext cx="2883763" cy="14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34249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ppt_x"/>
                                          </p:val>
                                        </p:tav>
                                        <p:tav tm="100000">
                                          <p:val>
                                            <p:strVal val="#ppt_x"/>
                                          </p:val>
                                        </p:tav>
                                      </p:tavLst>
                                    </p:anim>
                                    <p:anim calcmode="lin" valueType="num">
                                      <p:cBhvr additive="base">
                                        <p:cTn id="3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additive="base">
                                        <p:cTn id="38" dur="500" fill="hold"/>
                                        <p:tgtEl>
                                          <p:spTgt spid="9"/>
                                        </p:tgtEl>
                                        <p:attrNameLst>
                                          <p:attrName>ppt_x</p:attrName>
                                        </p:attrNameLst>
                                      </p:cBhvr>
                                      <p:tavLst>
                                        <p:tav tm="0">
                                          <p:val>
                                            <p:strVal val="#ppt_x"/>
                                          </p:val>
                                        </p:tav>
                                        <p:tav tm="100000">
                                          <p:val>
                                            <p:strVal val="#ppt_x"/>
                                          </p:val>
                                        </p:tav>
                                      </p:tavLst>
                                    </p:anim>
                                    <p:anim calcmode="lin" valueType="num">
                                      <p:cBhvr additive="base">
                                        <p:cTn id="3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1FEB2D-2990-81D0-5298-B6AB9083A995}"/>
              </a:ext>
            </a:extLst>
          </p:cNvPr>
          <p:cNvPicPr>
            <a:picLocks noChangeAspect="1"/>
          </p:cNvPicPr>
          <p:nvPr/>
        </p:nvPicPr>
        <p:blipFill>
          <a:blip r:embed="rId3"/>
          <a:stretch>
            <a:fillRect/>
          </a:stretch>
        </p:blipFill>
        <p:spPr>
          <a:xfrm>
            <a:off x="12304" y="0"/>
            <a:ext cx="1900052" cy="881529"/>
          </a:xfrm>
          <a:prstGeom prst="rect">
            <a:avLst/>
          </a:prstGeom>
        </p:spPr>
      </p:pic>
      <p:pic>
        <p:nvPicPr>
          <p:cNvPr id="5" name="Picture 4">
            <a:extLst>
              <a:ext uri="{FF2B5EF4-FFF2-40B4-BE49-F238E27FC236}">
                <a16:creationId xmlns:a16="http://schemas.microsoft.com/office/drawing/2014/main" id="{C757A8B0-F8C8-51F0-39C1-9CFB1EF6F764}"/>
              </a:ext>
            </a:extLst>
          </p:cNvPr>
          <p:cNvPicPr>
            <a:picLocks noChangeAspect="1"/>
          </p:cNvPicPr>
          <p:nvPr/>
        </p:nvPicPr>
        <p:blipFill>
          <a:blip r:embed="rId4"/>
          <a:stretch>
            <a:fillRect/>
          </a:stretch>
        </p:blipFill>
        <p:spPr>
          <a:xfrm>
            <a:off x="1968626" y="252520"/>
            <a:ext cx="685896" cy="714475"/>
          </a:xfrm>
          <a:prstGeom prst="rect">
            <a:avLst/>
          </a:prstGeom>
        </p:spPr>
      </p:pic>
      <p:pic>
        <p:nvPicPr>
          <p:cNvPr id="9" name="Picture 8">
            <a:extLst>
              <a:ext uri="{FF2B5EF4-FFF2-40B4-BE49-F238E27FC236}">
                <a16:creationId xmlns:a16="http://schemas.microsoft.com/office/drawing/2014/main" id="{14D896C9-C0D1-3A13-C325-7FD3EEFADEE3}"/>
              </a:ext>
            </a:extLst>
          </p:cNvPr>
          <p:cNvPicPr>
            <a:picLocks noChangeAspect="1"/>
          </p:cNvPicPr>
          <p:nvPr/>
        </p:nvPicPr>
        <p:blipFill rotWithShape="1">
          <a:blip r:embed="rId5"/>
          <a:srcRect l="2412" t="3754" r="2198"/>
          <a:stretch/>
        </p:blipFill>
        <p:spPr>
          <a:xfrm>
            <a:off x="3362178" y="1628591"/>
            <a:ext cx="5514536" cy="2802732"/>
          </a:xfrm>
          <a:prstGeom prst="rect">
            <a:avLst/>
          </a:prstGeom>
        </p:spPr>
      </p:pic>
      <p:sp>
        <p:nvSpPr>
          <p:cNvPr id="10" name="TextBox 9">
            <a:extLst>
              <a:ext uri="{FF2B5EF4-FFF2-40B4-BE49-F238E27FC236}">
                <a16:creationId xmlns:a16="http://schemas.microsoft.com/office/drawing/2014/main" id="{10E89F03-12A5-64B4-222E-C024AF096D8A}"/>
              </a:ext>
            </a:extLst>
          </p:cNvPr>
          <p:cNvSpPr txBox="1"/>
          <p:nvPr/>
        </p:nvSpPr>
        <p:spPr>
          <a:xfrm>
            <a:off x="2829950" y="252520"/>
            <a:ext cx="7819293" cy="1205862"/>
          </a:xfrm>
          <a:prstGeom prst="roundRect">
            <a:avLst/>
          </a:prstGeom>
          <a:solidFill>
            <a:schemeClr val="accent4">
              <a:lumMod val="20000"/>
              <a:lumOff val="80000"/>
            </a:schemeClr>
          </a:solidFill>
        </p:spPr>
        <p:txBody>
          <a:bodyPr wrap="square" rtlCol="0">
            <a:spAutoFit/>
          </a:bodyPr>
          <a:lstStyle/>
          <a:p>
            <a:pPr>
              <a:lnSpc>
                <a:spcPct val="120000"/>
              </a:lnSpc>
            </a:pPr>
            <a:r>
              <a:rPr lang="en-US" sz="2800" b="1" dirty="0" err="1">
                <a:solidFill>
                  <a:srgbClr val="002060"/>
                </a:solidFill>
                <a:latin typeface="Times New Roman" pitchFamily="18" charset="0"/>
                <a:ea typeface="Open Sans" panose="020B0606030504020204" pitchFamily="34" charset="0"/>
                <a:cs typeface="Times New Roman" pitchFamily="18" charset="0"/>
              </a:rPr>
              <a:t>Nêu</a:t>
            </a:r>
            <a:r>
              <a:rPr lang="en-US" sz="2800" b="1" dirty="0">
                <a:solidFill>
                  <a:srgbClr val="002060"/>
                </a:solidFill>
                <a:latin typeface="Times New Roman" pitchFamily="18" charset="0"/>
                <a:ea typeface="Open Sans" panose="020B0606030504020204" pitchFamily="34" charset="0"/>
                <a:cs typeface="Times New Roman" pitchFamily="18" charset="0"/>
              </a:rPr>
              <a:t> </a:t>
            </a:r>
            <a:r>
              <a:rPr lang="en-US" sz="2800" b="1" dirty="0" err="1">
                <a:solidFill>
                  <a:srgbClr val="002060"/>
                </a:solidFill>
                <a:latin typeface="Times New Roman" pitchFamily="18" charset="0"/>
                <a:ea typeface="Open Sans" panose="020B0606030504020204" pitchFamily="34" charset="0"/>
                <a:cs typeface="Times New Roman" pitchFamily="18" charset="0"/>
              </a:rPr>
              <a:t>tên</a:t>
            </a:r>
            <a:r>
              <a:rPr lang="en-US" sz="2800" b="1" dirty="0">
                <a:solidFill>
                  <a:srgbClr val="002060"/>
                </a:solidFill>
                <a:latin typeface="Times New Roman" pitchFamily="18" charset="0"/>
                <a:ea typeface="Open Sans" panose="020B0606030504020204" pitchFamily="34" charset="0"/>
                <a:cs typeface="Times New Roman" pitchFamily="18" charset="0"/>
              </a:rPr>
              <a:t> </a:t>
            </a:r>
            <a:r>
              <a:rPr lang="en-US" sz="2800" b="1" dirty="0" err="1">
                <a:solidFill>
                  <a:srgbClr val="002060"/>
                </a:solidFill>
                <a:latin typeface="Times New Roman" pitchFamily="18" charset="0"/>
                <a:ea typeface="Open Sans" panose="020B0606030504020204" pitchFamily="34" charset="0"/>
                <a:cs typeface="Times New Roman" pitchFamily="18" charset="0"/>
              </a:rPr>
              <a:t>các</a:t>
            </a:r>
            <a:r>
              <a:rPr lang="en-US" sz="2800" b="1" dirty="0">
                <a:solidFill>
                  <a:srgbClr val="002060"/>
                </a:solidFill>
                <a:latin typeface="Times New Roman" pitchFamily="18" charset="0"/>
                <a:ea typeface="Open Sans" panose="020B0606030504020204" pitchFamily="34" charset="0"/>
                <a:cs typeface="Times New Roman" pitchFamily="18" charset="0"/>
              </a:rPr>
              <a:t> </a:t>
            </a:r>
            <a:r>
              <a:rPr lang="en-US" sz="2800" b="1" dirty="0" err="1">
                <a:solidFill>
                  <a:srgbClr val="002060"/>
                </a:solidFill>
                <a:latin typeface="Times New Roman" pitchFamily="18" charset="0"/>
                <a:ea typeface="Open Sans" panose="020B0606030504020204" pitchFamily="34" charset="0"/>
                <a:cs typeface="Times New Roman" pitchFamily="18" charset="0"/>
              </a:rPr>
              <a:t>hình</a:t>
            </a:r>
            <a:r>
              <a:rPr lang="en-US" sz="2800" b="1" dirty="0">
                <a:solidFill>
                  <a:srgbClr val="002060"/>
                </a:solidFill>
                <a:latin typeface="Times New Roman" pitchFamily="18" charset="0"/>
                <a:ea typeface="Open Sans" panose="020B0606030504020204" pitchFamily="34" charset="0"/>
                <a:cs typeface="Times New Roman" pitchFamily="18" charset="0"/>
              </a:rPr>
              <a:t> tam </a:t>
            </a:r>
            <a:r>
              <a:rPr lang="en-US" sz="2800" b="1" dirty="0" err="1">
                <a:solidFill>
                  <a:srgbClr val="002060"/>
                </a:solidFill>
                <a:latin typeface="Times New Roman" pitchFamily="18" charset="0"/>
                <a:ea typeface="Open Sans" panose="020B0606030504020204" pitchFamily="34" charset="0"/>
                <a:cs typeface="Times New Roman" pitchFamily="18" charset="0"/>
              </a:rPr>
              <a:t>giác</a:t>
            </a:r>
            <a:r>
              <a:rPr lang="en-US" sz="2800" b="1" dirty="0">
                <a:solidFill>
                  <a:srgbClr val="002060"/>
                </a:solidFill>
                <a:latin typeface="Times New Roman" pitchFamily="18" charset="0"/>
                <a:ea typeface="Open Sans" panose="020B0606030504020204" pitchFamily="34" charset="0"/>
                <a:cs typeface="Times New Roman" pitchFamily="18" charset="0"/>
              </a:rPr>
              <a:t> </a:t>
            </a:r>
            <a:r>
              <a:rPr lang="en-US" sz="2800" b="1" dirty="0" err="1">
                <a:solidFill>
                  <a:srgbClr val="002060"/>
                </a:solidFill>
                <a:latin typeface="Times New Roman" pitchFamily="18" charset="0"/>
                <a:ea typeface="Open Sans" panose="020B0606030504020204" pitchFamily="34" charset="0"/>
                <a:cs typeface="Times New Roman" pitchFamily="18" charset="0"/>
              </a:rPr>
              <a:t>và</a:t>
            </a:r>
            <a:r>
              <a:rPr lang="en-US" sz="2800" b="1" dirty="0">
                <a:solidFill>
                  <a:srgbClr val="002060"/>
                </a:solidFill>
                <a:latin typeface="Times New Roman" pitchFamily="18" charset="0"/>
                <a:ea typeface="Open Sans" panose="020B0606030504020204" pitchFamily="34" charset="0"/>
                <a:cs typeface="Times New Roman" pitchFamily="18" charset="0"/>
              </a:rPr>
              <a:t> </a:t>
            </a:r>
            <a:r>
              <a:rPr lang="en-US" sz="2800" b="1" dirty="0" err="1">
                <a:solidFill>
                  <a:srgbClr val="002060"/>
                </a:solidFill>
                <a:latin typeface="Times New Roman" pitchFamily="18" charset="0"/>
                <a:ea typeface="Open Sans" panose="020B0606030504020204" pitchFamily="34" charset="0"/>
                <a:cs typeface="Times New Roman" pitchFamily="18" charset="0"/>
              </a:rPr>
              <a:t>các</a:t>
            </a:r>
            <a:r>
              <a:rPr lang="en-US" sz="2800" b="1" dirty="0">
                <a:solidFill>
                  <a:srgbClr val="002060"/>
                </a:solidFill>
                <a:latin typeface="Times New Roman" pitchFamily="18" charset="0"/>
                <a:ea typeface="Open Sans" panose="020B0606030504020204" pitchFamily="34" charset="0"/>
                <a:cs typeface="Times New Roman" pitchFamily="18" charset="0"/>
              </a:rPr>
              <a:t> </a:t>
            </a:r>
            <a:r>
              <a:rPr lang="en-US" sz="2800" b="1" dirty="0" err="1">
                <a:solidFill>
                  <a:srgbClr val="002060"/>
                </a:solidFill>
                <a:latin typeface="Times New Roman" pitchFamily="18" charset="0"/>
                <a:ea typeface="Open Sans" panose="020B0606030504020204" pitchFamily="34" charset="0"/>
                <a:cs typeface="Times New Roman" pitchFamily="18" charset="0"/>
              </a:rPr>
              <a:t>hình</a:t>
            </a:r>
            <a:r>
              <a:rPr lang="en-US" sz="2800" b="1" dirty="0">
                <a:solidFill>
                  <a:srgbClr val="002060"/>
                </a:solidFill>
                <a:latin typeface="Times New Roman" pitchFamily="18" charset="0"/>
                <a:ea typeface="Open Sans" panose="020B0606030504020204" pitchFamily="34" charset="0"/>
                <a:cs typeface="Times New Roman" pitchFamily="18" charset="0"/>
              </a:rPr>
              <a:t> </a:t>
            </a:r>
            <a:r>
              <a:rPr lang="en-US" sz="2800" b="1" dirty="0" err="1">
                <a:solidFill>
                  <a:srgbClr val="002060"/>
                </a:solidFill>
                <a:latin typeface="Times New Roman" pitchFamily="18" charset="0"/>
                <a:ea typeface="Open Sans" panose="020B0606030504020204" pitchFamily="34" charset="0"/>
                <a:cs typeface="Times New Roman" pitchFamily="18" charset="0"/>
              </a:rPr>
              <a:t>tứ</a:t>
            </a:r>
            <a:r>
              <a:rPr lang="en-US" sz="2800" b="1" dirty="0">
                <a:solidFill>
                  <a:srgbClr val="002060"/>
                </a:solidFill>
                <a:latin typeface="Times New Roman" pitchFamily="18" charset="0"/>
                <a:ea typeface="Open Sans" panose="020B0606030504020204" pitchFamily="34" charset="0"/>
                <a:cs typeface="Times New Roman" pitchFamily="18" charset="0"/>
              </a:rPr>
              <a:t> </a:t>
            </a:r>
            <a:r>
              <a:rPr lang="en-US" sz="2800" b="1" dirty="0" err="1">
                <a:solidFill>
                  <a:srgbClr val="002060"/>
                </a:solidFill>
                <a:latin typeface="Times New Roman" pitchFamily="18" charset="0"/>
                <a:ea typeface="Open Sans" panose="020B0606030504020204" pitchFamily="34" charset="0"/>
                <a:cs typeface="Times New Roman" pitchFamily="18" charset="0"/>
              </a:rPr>
              <a:t>giác</a:t>
            </a:r>
            <a:r>
              <a:rPr lang="en-US" sz="2800" b="1" dirty="0">
                <a:solidFill>
                  <a:srgbClr val="002060"/>
                </a:solidFill>
                <a:latin typeface="Times New Roman" pitchFamily="18" charset="0"/>
                <a:ea typeface="Open Sans" panose="020B0606030504020204" pitchFamily="34" charset="0"/>
                <a:cs typeface="Times New Roman" pitchFamily="18" charset="0"/>
              </a:rPr>
              <a:t> </a:t>
            </a:r>
            <a:r>
              <a:rPr lang="en-US" sz="2800" b="1" dirty="0" err="1">
                <a:solidFill>
                  <a:srgbClr val="002060"/>
                </a:solidFill>
                <a:latin typeface="Times New Roman" pitchFamily="18" charset="0"/>
                <a:ea typeface="Open Sans" panose="020B0606030504020204" pitchFamily="34" charset="0"/>
                <a:cs typeface="Times New Roman" pitchFamily="18" charset="0"/>
              </a:rPr>
              <a:t>trong</a:t>
            </a:r>
            <a:r>
              <a:rPr lang="en-US" sz="2800" b="1" dirty="0">
                <a:solidFill>
                  <a:srgbClr val="002060"/>
                </a:solidFill>
                <a:latin typeface="Times New Roman" pitchFamily="18" charset="0"/>
                <a:ea typeface="Open Sans" panose="020B0606030504020204" pitchFamily="34" charset="0"/>
                <a:cs typeface="Times New Roman" pitchFamily="18" charset="0"/>
              </a:rPr>
              <a:t> </a:t>
            </a:r>
            <a:r>
              <a:rPr lang="en-US" sz="2800" b="1" dirty="0" err="1">
                <a:solidFill>
                  <a:srgbClr val="002060"/>
                </a:solidFill>
                <a:latin typeface="Times New Roman" pitchFamily="18" charset="0"/>
                <a:ea typeface="Open Sans" panose="020B0606030504020204" pitchFamily="34" charset="0"/>
                <a:cs typeface="Times New Roman" pitchFamily="18" charset="0"/>
              </a:rPr>
              <a:t>hình</a:t>
            </a:r>
            <a:r>
              <a:rPr lang="en-US" sz="2800" b="1" dirty="0">
                <a:solidFill>
                  <a:srgbClr val="002060"/>
                </a:solidFill>
                <a:latin typeface="Times New Roman" pitchFamily="18" charset="0"/>
                <a:ea typeface="Open Sans" panose="020B0606030504020204" pitchFamily="34" charset="0"/>
                <a:cs typeface="Times New Roman" pitchFamily="18" charset="0"/>
              </a:rPr>
              <a:t> </a:t>
            </a:r>
            <a:r>
              <a:rPr lang="en-US" sz="2800" b="1" dirty="0" err="1">
                <a:solidFill>
                  <a:srgbClr val="002060"/>
                </a:solidFill>
                <a:latin typeface="Times New Roman" pitchFamily="18" charset="0"/>
                <a:ea typeface="Open Sans" panose="020B0606030504020204" pitchFamily="34" charset="0"/>
                <a:cs typeface="Times New Roman" pitchFamily="18" charset="0"/>
              </a:rPr>
              <a:t>dưới</a:t>
            </a:r>
            <a:r>
              <a:rPr lang="en-US" sz="2800" b="1" dirty="0">
                <a:solidFill>
                  <a:srgbClr val="002060"/>
                </a:solidFill>
                <a:latin typeface="Times New Roman" pitchFamily="18" charset="0"/>
                <a:ea typeface="Open Sans" panose="020B0606030504020204" pitchFamily="34" charset="0"/>
                <a:cs typeface="Times New Roman" pitchFamily="18" charset="0"/>
              </a:rPr>
              <a:t> </a:t>
            </a:r>
            <a:r>
              <a:rPr lang="en-US" sz="2800" b="1" dirty="0" err="1">
                <a:solidFill>
                  <a:srgbClr val="002060"/>
                </a:solidFill>
                <a:latin typeface="Times New Roman" pitchFamily="18" charset="0"/>
                <a:ea typeface="Open Sans" panose="020B0606030504020204" pitchFamily="34" charset="0"/>
                <a:cs typeface="Times New Roman" pitchFamily="18" charset="0"/>
              </a:rPr>
              <a:t>đây</a:t>
            </a:r>
            <a:r>
              <a:rPr lang="en-US" sz="2800" b="1" dirty="0">
                <a:solidFill>
                  <a:srgbClr val="002060"/>
                </a:solidFill>
                <a:latin typeface="Times New Roman" pitchFamily="18" charset="0"/>
                <a:ea typeface="Open Sans" panose="020B0606030504020204" pitchFamily="34" charset="0"/>
                <a:cs typeface="Times New Roman" pitchFamily="18" charset="0"/>
              </a:rPr>
              <a:t>: </a:t>
            </a:r>
          </a:p>
        </p:txBody>
      </p:sp>
      <p:pic>
        <p:nvPicPr>
          <p:cNvPr id="6" name="Picture 5">
            <a:extLst>
              <a:ext uri="{FF2B5EF4-FFF2-40B4-BE49-F238E27FC236}">
                <a16:creationId xmlns:a16="http://schemas.microsoft.com/office/drawing/2014/main" id="{FAF4AA6D-FE81-AA0A-CAC0-AF7D987A5CE9}"/>
              </a:ext>
            </a:extLst>
          </p:cNvPr>
          <p:cNvPicPr>
            <a:picLocks noChangeAspect="1"/>
          </p:cNvPicPr>
          <p:nvPr/>
        </p:nvPicPr>
        <p:blipFill rotWithShape="1">
          <a:blip r:embed="rId6"/>
          <a:srcRect b="50000"/>
          <a:stretch/>
        </p:blipFill>
        <p:spPr>
          <a:xfrm>
            <a:off x="2221852" y="4612853"/>
            <a:ext cx="7819293" cy="672788"/>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F0CA1359-8A59-1882-A054-466034FFD6A5}"/>
              </a:ext>
            </a:extLst>
          </p:cNvPr>
          <p:cNvPicPr>
            <a:picLocks noChangeAspect="1"/>
          </p:cNvPicPr>
          <p:nvPr/>
        </p:nvPicPr>
        <p:blipFill rotWithShape="1">
          <a:blip r:embed="rId6"/>
          <a:srcRect t="50000"/>
          <a:stretch/>
        </p:blipFill>
        <p:spPr>
          <a:xfrm>
            <a:off x="2221852" y="5567837"/>
            <a:ext cx="7819291" cy="672788"/>
          </a:xfrm>
          <a:prstGeom prst="rect">
            <a:avLst/>
          </a:prstGeom>
          <a:ln>
            <a:noFill/>
          </a:ln>
          <a:effectLst>
            <a:outerShdw blurRad="292100" dist="139700" dir="2700000" algn="tl" rotWithShape="0">
              <a:srgbClr val="333333">
                <a:alpha val="65000"/>
              </a:srgbClr>
            </a:outerShdw>
          </a:effectLst>
        </p:spPr>
      </p:pic>
      <p:cxnSp>
        <p:nvCxnSpPr>
          <p:cNvPr id="4" name="Straight Connector 3">
            <a:extLst>
              <a:ext uri="{FF2B5EF4-FFF2-40B4-BE49-F238E27FC236}">
                <a16:creationId xmlns:a16="http://schemas.microsoft.com/office/drawing/2014/main" id="{36266039-2CC6-427A-BA16-1B4DA0C76541}"/>
              </a:ext>
            </a:extLst>
          </p:cNvPr>
          <p:cNvCxnSpPr>
            <a:cxnSpLocks/>
          </p:cNvCxnSpPr>
          <p:nvPr/>
        </p:nvCxnSpPr>
        <p:spPr>
          <a:xfrm flipH="1">
            <a:off x="3826412" y="1856933"/>
            <a:ext cx="393897" cy="2138292"/>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129EB214-DDEC-438B-B1E5-25DC22615933}"/>
              </a:ext>
            </a:extLst>
          </p:cNvPr>
          <p:cNvCxnSpPr>
            <a:cxnSpLocks/>
          </p:cNvCxnSpPr>
          <p:nvPr/>
        </p:nvCxnSpPr>
        <p:spPr>
          <a:xfrm>
            <a:off x="4220309" y="1856933"/>
            <a:ext cx="1772528" cy="2138292"/>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6B618C24-036D-45ED-BD33-9D8B5495923B}"/>
              </a:ext>
            </a:extLst>
          </p:cNvPr>
          <p:cNvCxnSpPr/>
          <p:nvPr/>
        </p:nvCxnSpPr>
        <p:spPr>
          <a:xfrm>
            <a:off x="3826412" y="4009293"/>
            <a:ext cx="2152357"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7165FBD0-3DDE-4441-AEA6-0FF82B142B68}"/>
              </a:ext>
            </a:extLst>
          </p:cNvPr>
          <p:cNvCxnSpPr/>
          <p:nvPr/>
        </p:nvCxnSpPr>
        <p:spPr>
          <a:xfrm>
            <a:off x="4220309" y="1856933"/>
            <a:ext cx="329183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6F79783-5ED4-4089-9D6F-E1F0EA99CD0C}"/>
              </a:ext>
            </a:extLst>
          </p:cNvPr>
          <p:cNvCxnSpPr/>
          <p:nvPr/>
        </p:nvCxnSpPr>
        <p:spPr>
          <a:xfrm flipH="1">
            <a:off x="5992837" y="1856933"/>
            <a:ext cx="1491175" cy="213829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5C49654-C04B-43D7-8304-CDD6F3FFF990}"/>
              </a:ext>
            </a:extLst>
          </p:cNvPr>
          <p:cNvCxnSpPr/>
          <p:nvPr/>
        </p:nvCxnSpPr>
        <p:spPr>
          <a:xfrm>
            <a:off x="4220309" y="1856933"/>
            <a:ext cx="1758460" cy="213829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FAE6DCE-E6B9-4AE1-8C67-3B535C51A13C}"/>
              </a:ext>
            </a:extLst>
          </p:cNvPr>
          <p:cNvCxnSpPr>
            <a:cxnSpLocks/>
          </p:cNvCxnSpPr>
          <p:nvPr/>
        </p:nvCxnSpPr>
        <p:spPr>
          <a:xfrm flipH="1">
            <a:off x="6006905" y="1856933"/>
            <a:ext cx="1505243" cy="213829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F17AE15-FEBD-48C4-8D01-7EAA9A954442}"/>
              </a:ext>
            </a:extLst>
          </p:cNvPr>
          <p:cNvCxnSpPr/>
          <p:nvPr/>
        </p:nvCxnSpPr>
        <p:spPr>
          <a:xfrm>
            <a:off x="6006905" y="3995225"/>
            <a:ext cx="2461846" cy="1406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004701A-DDF2-422C-9EDE-A74F153E389B}"/>
              </a:ext>
            </a:extLst>
          </p:cNvPr>
          <p:cNvCxnSpPr/>
          <p:nvPr/>
        </p:nvCxnSpPr>
        <p:spPr>
          <a:xfrm>
            <a:off x="7512148" y="1856933"/>
            <a:ext cx="956603" cy="215236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28A3D153-EEFB-4CE4-9C58-DEE4607C5787}"/>
              </a:ext>
            </a:extLst>
          </p:cNvPr>
          <p:cNvSpPr txBox="1"/>
          <p:nvPr/>
        </p:nvSpPr>
        <p:spPr>
          <a:xfrm>
            <a:off x="5824445" y="2139130"/>
            <a:ext cx="393056" cy="584775"/>
          </a:xfrm>
          <a:prstGeom prst="rect">
            <a:avLst/>
          </a:prstGeom>
          <a:noFill/>
        </p:spPr>
        <p:txBody>
          <a:bodyPr wrap="none" rtlCol="0">
            <a:spAutoFit/>
          </a:bodyPr>
          <a:lstStyle/>
          <a:p>
            <a:pPr algn="ctr"/>
            <a:r>
              <a:rPr lang="en-US" sz="3200" dirty="0">
                <a:solidFill>
                  <a:srgbClr val="FF0000"/>
                </a:solidFill>
              </a:rPr>
              <a:t>1</a:t>
            </a:r>
          </a:p>
        </p:txBody>
      </p:sp>
      <p:sp>
        <p:nvSpPr>
          <p:cNvPr id="37" name="TextBox 36">
            <a:extLst>
              <a:ext uri="{FF2B5EF4-FFF2-40B4-BE49-F238E27FC236}">
                <a16:creationId xmlns:a16="http://schemas.microsoft.com/office/drawing/2014/main" id="{E1C5E944-805D-4E51-9DC3-9A4D00264E7E}"/>
              </a:ext>
            </a:extLst>
          </p:cNvPr>
          <p:cNvSpPr txBox="1"/>
          <p:nvPr/>
        </p:nvSpPr>
        <p:spPr>
          <a:xfrm>
            <a:off x="4305554" y="3027109"/>
            <a:ext cx="393056" cy="584775"/>
          </a:xfrm>
          <a:prstGeom prst="rect">
            <a:avLst/>
          </a:prstGeom>
          <a:noFill/>
        </p:spPr>
        <p:txBody>
          <a:bodyPr wrap="none" rtlCol="0">
            <a:spAutoFit/>
          </a:bodyPr>
          <a:lstStyle/>
          <a:p>
            <a:pPr algn="ctr"/>
            <a:r>
              <a:rPr lang="en-US" sz="3200" dirty="0">
                <a:solidFill>
                  <a:srgbClr val="FF0000"/>
                </a:solidFill>
              </a:rPr>
              <a:t>2</a:t>
            </a:r>
          </a:p>
        </p:txBody>
      </p:sp>
      <p:sp>
        <p:nvSpPr>
          <p:cNvPr id="38" name="TextBox 37">
            <a:extLst>
              <a:ext uri="{FF2B5EF4-FFF2-40B4-BE49-F238E27FC236}">
                <a16:creationId xmlns:a16="http://schemas.microsoft.com/office/drawing/2014/main" id="{4E0BD1F8-8375-415C-BD52-DF217A536ABB}"/>
              </a:ext>
            </a:extLst>
          </p:cNvPr>
          <p:cNvSpPr txBox="1"/>
          <p:nvPr/>
        </p:nvSpPr>
        <p:spPr>
          <a:xfrm>
            <a:off x="7265964" y="3030624"/>
            <a:ext cx="393056" cy="584775"/>
          </a:xfrm>
          <a:prstGeom prst="rect">
            <a:avLst/>
          </a:prstGeom>
          <a:noFill/>
        </p:spPr>
        <p:txBody>
          <a:bodyPr wrap="none" rtlCol="0">
            <a:spAutoFit/>
          </a:bodyPr>
          <a:lstStyle/>
          <a:p>
            <a:pPr algn="ctr"/>
            <a:r>
              <a:rPr lang="en-US" sz="3200" dirty="0">
                <a:solidFill>
                  <a:srgbClr val="FF0000"/>
                </a:solidFill>
              </a:rPr>
              <a:t>3</a:t>
            </a:r>
          </a:p>
        </p:txBody>
      </p:sp>
      <p:sp>
        <p:nvSpPr>
          <p:cNvPr id="39" name="TextBox 38">
            <a:extLst>
              <a:ext uri="{FF2B5EF4-FFF2-40B4-BE49-F238E27FC236}">
                <a16:creationId xmlns:a16="http://schemas.microsoft.com/office/drawing/2014/main" id="{F9318BE0-6470-473D-BCE1-83289DAE2FBC}"/>
              </a:ext>
            </a:extLst>
          </p:cNvPr>
          <p:cNvSpPr txBox="1"/>
          <p:nvPr/>
        </p:nvSpPr>
        <p:spPr>
          <a:xfrm>
            <a:off x="858129" y="1657796"/>
            <a:ext cx="2329484" cy="584775"/>
          </a:xfrm>
          <a:prstGeom prst="rect">
            <a:avLst/>
          </a:prstGeom>
          <a:noFill/>
        </p:spPr>
        <p:txBody>
          <a:bodyPr wrap="none" rtlCol="0">
            <a:spAutoFit/>
          </a:bodyPr>
          <a:lstStyle/>
          <a:p>
            <a:r>
              <a:rPr lang="en-US" sz="3200" b="1" dirty="0">
                <a:solidFill>
                  <a:srgbClr val="92D050"/>
                </a:solidFill>
                <a:latin typeface="Times New Roman" pitchFamily="18" charset="0"/>
                <a:cs typeface="Times New Roman" pitchFamily="18" charset="0"/>
              </a:rPr>
              <a:t>ABCD= 1+2</a:t>
            </a:r>
          </a:p>
        </p:txBody>
      </p:sp>
      <p:sp>
        <p:nvSpPr>
          <p:cNvPr id="40" name="TextBox 39">
            <a:extLst>
              <a:ext uri="{FF2B5EF4-FFF2-40B4-BE49-F238E27FC236}">
                <a16:creationId xmlns:a16="http://schemas.microsoft.com/office/drawing/2014/main" id="{33E2CF7D-E6E9-495B-A341-39CEF6302BA7}"/>
              </a:ext>
            </a:extLst>
          </p:cNvPr>
          <p:cNvSpPr txBox="1"/>
          <p:nvPr/>
        </p:nvSpPr>
        <p:spPr>
          <a:xfrm>
            <a:off x="855782" y="2429180"/>
            <a:ext cx="2307042" cy="584775"/>
          </a:xfrm>
          <a:prstGeom prst="rect">
            <a:avLst/>
          </a:prstGeom>
          <a:noFill/>
        </p:spPr>
        <p:txBody>
          <a:bodyPr wrap="none" rtlCol="0">
            <a:spAutoFit/>
          </a:bodyPr>
          <a:lstStyle/>
          <a:p>
            <a:r>
              <a:rPr lang="en-US" sz="3200" b="1" dirty="0">
                <a:solidFill>
                  <a:srgbClr val="00B050"/>
                </a:solidFill>
                <a:latin typeface="Times New Roman" pitchFamily="18" charset="0"/>
                <a:cs typeface="Times New Roman" pitchFamily="18" charset="0"/>
              </a:rPr>
              <a:t>ABEC= 1+3</a:t>
            </a:r>
          </a:p>
        </p:txBody>
      </p:sp>
      <p:sp>
        <p:nvSpPr>
          <p:cNvPr id="41" name="TextBox 40">
            <a:extLst>
              <a:ext uri="{FF2B5EF4-FFF2-40B4-BE49-F238E27FC236}">
                <a16:creationId xmlns:a16="http://schemas.microsoft.com/office/drawing/2014/main" id="{5C5FD83E-965E-443F-91D6-F2B19F5C4A15}"/>
              </a:ext>
            </a:extLst>
          </p:cNvPr>
          <p:cNvSpPr txBox="1"/>
          <p:nvPr/>
        </p:nvSpPr>
        <p:spPr>
          <a:xfrm>
            <a:off x="853434" y="3186495"/>
            <a:ext cx="2746265" cy="584775"/>
          </a:xfrm>
          <a:prstGeom prst="rect">
            <a:avLst/>
          </a:prstGeom>
          <a:noFill/>
        </p:spPr>
        <p:txBody>
          <a:bodyPr wrap="none" rtlCol="0">
            <a:spAutoFit/>
          </a:bodyPr>
          <a:lstStyle/>
          <a:p>
            <a:r>
              <a:rPr lang="en-US" sz="3200" b="1" dirty="0">
                <a:solidFill>
                  <a:srgbClr val="FF0000"/>
                </a:solidFill>
                <a:latin typeface="Times New Roman" pitchFamily="18" charset="0"/>
                <a:cs typeface="Times New Roman" pitchFamily="18" charset="0"/>
              </a:rPr>
              <a:t>ABEC= 1+2+3</a:t>
            </a:r>
          </a:p>
        </p:txBody>
      </p:sp>
      <p:cxnSp>
        <p:nvCxnSpPr>
          <p:cNvPr id="43" name="Straight Connector 42">
            <a:extLst>
              <a:ext uri="{FF2B5EF4-FFF2-40B4-BE49-F238E27FC236}">
                <a16:creationId xmlns:a16="http://schemas.microsoft.com/office/drawing/2014/main" id="{F621D255-5A6A-4474-BB0D-45D002C07706}"/>
              </a:ext>
            </a:extLst>
          </p:cNvPr>
          <p:cNvCxnSpPr/>
          <p:nvPr/>
        </p:nvCxnSpPr>
        <p:spPr>
          <a:xfrm>
            <a:off x="6330462" y="5092505"/>
            <a:ext cx="759655"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45" name="Straight Connector 44">
            <a:extLst>
              <a:ext uri="{FF2B5EF4-FFF2-40B4-BE49-F238E27FC236}">
                <a16:creationId xmlns:a16="http://schemas.microsoft.com/office/drawing/2014/main" id="{2B17213F-D039-44A6-9693-8917500FBC21}"/>
              </a:ext>
            </a:extLst>
          </p:cNvPr>
          <p:cNvCxnSpPr>
            <a:cxnSpLocks/>
          </p:cNvCxnSpPr>
          <p:nvPr/>
        </p:nvCxnSpPr>
        <p:spPr>
          <a:xfrm>
            <a:off x="7364016" y="5092505"/>
            <a:ext cx="73897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993DA59-459D-4AE4-9A4A-F3C2F8E644F2}"/>
              </a:ext>
            </a:extLst>
          </p:cNvPr>
          <p:cNvCxnSpPr/>
          <p:nvPr/>
        </p:nvCxnSpPr>
        <p:spPr>
          <a:xfrm>
            <a:off x="8609428" y="5092505"/>
            <a:ext cx="73152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1363653-7397-41D6-BFA3-CD91006B4F4F}"/>
              </a:ext>
            </a:extLst>
          </p:cNvPr>
          <p:cNvCxnSpPr/>
          <p:nvPr/>
        </p:nvCxnSpPr>
        <p:spPr>
          <a:xfrm>
            <a:off x="6063177" y="6076236"/>
            <a:ext cx="939387"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02834C2-A7DA-4DD6-B91F-2E656339B108}"/>
              </a:ext>
            </a:extLst>
          </p:cNvPr>
          <p:cNvCxnSpPr/>
          <p:nvPr/>
        </p:nvCxnSpPr>
        <p:spPr>
          <a:xfrm>
            <a:off x="7364016" y="6076236"/>
            <a:ext cx="738973"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E50E08E-4ED5-419E-829B-01A1AF322156}"/>
              </a:ext>
            </a:extLst>
          </p:cNvPr>
          <p:cNvCxnSpPr/>
          <p:nvPr/>
        </p:nvCxnSpPr>
        <p:spPr>
          <a:xfrm>
            <a:off x="8778240" y="6076236"/>
            <a:ext cx="102694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928748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3"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1+#ppt_w/2"/>
                                          </p:val>
                                        </p:tav>
                                        <p:tav tm="100000">
                                          <p:val>
                                            <p:strVal val="#ppt_x"/>
                                          </p:val>
                                        </p:tav>
                                      </p:tavLst>
                                    </p:anim>
                                    <p:anim calcmode="lin" valueType="num">
                                      <p:cBhvr additive="base">
                                        <p:cTn id="25"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6"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500" fill="hold"/>
                                        <p:tgtEl>
                                          <p:spTgt spid="24"/>
                                        </p:tgtEl>
                                        <p:attrNameLst>
                                          <p:attrName>ppt_x</p:attrName>
                                        </p:attrNameLst>
                                      </p:cBhvr>
                                      <p:tavLst>
                                        <p:tav tm="0">
                                          <p:val>
                                            <p:strVal val="1+#ppt_w/2"/>
                                          </p:val>
                                        </p:tav>
                                        <p:tav tm="100000">
                                          <p:val>
                                            <p:strVal val="#ppt_x"/>
                                          </p:val>
                                        </p:tav>
                                      </p:tavLst>
                                    </p:anim>
                                    <p:anim calcmode="lin" valueType="num">
                                      <p:cBhvr additive="base">
                                        <p:cTn id="3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3"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additive="base">
                                        <p:cTn id="36" dur="500" fill="hold"/>
                                        <p:tgtEl>
                                          <p:spTgt spid="22"/>
                                        </p:tgtEl>
                                        <p:attrNameLst>
                                          <p:attrName>ppt_x</p:attrName>
                                        </p:attrNameLst>
                                      </p:cBhvr>
                                      <p:tavLst>
                                        <p:tav tm="0">
                                          <p:val>
                                            <p:strVal val="1+#ppt_w/2"/>
                                          </p:val>
                                        </p:tav>
                                        <p:tav tm="100000">
                                          <p:val>
                                            <p:strVal val="#ppt_x"/>
                                          </p:val>
                                        </p:tav>
                                      </p:tavLst>
                                    </p:anim>
                                    <p:anim calcmode="lin" valueType="num">
                                      <p:cBhvr additive="base">
                                        <p:cTn id="37"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1"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500" fill="hold"/>
                                        <p:tgtEl>
                                          <p:spTgt spid="20"/>
                                        </p:tgtEl>
                                        <p:attrNameLst>
                                          <p:attrName>ppt_x</p:attrName>
                                        </p:attrNameLst>
                                      </p:cBhvr>
                                      <p:tavLst>
                                        <p:tav tm="0">
                                          <p:val>
                                            <p:strVal val="#ppt_x"/>
                                          </p:val>
                                        </p:tav>
                                        <p:tav tm="100000">
                                          <p:val>
                                            <p:strVal val="#ppt_x"/>
                                          </p:val>
                                        </p:tav>
                                      </p:tavLst>
                                    </p:anim>
                                    <p:anim calcmode="lin" valueType="num">
                                      <p:cBhvr additive="base">
                                        <p:cTn id="43"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26"/>
                                        </p:tgtEl>
                                        <p:attrNameLst>
                                          <p:attrName>style.visibility</p:attrName>
                                        </p:attrNameLst>
                                      </p:cBhvr>
                                      <p:to>
                                        <p:strVal val="visible"/>
                                      </p:to>
                                    </p:set>
                                    <p:anim calcmode="lin" valueType="num">
                                      <p:cBhvr additive="base">
                                        <p:cTn id="48" dur="500" fill="hold"/>
                                        <p:tgtEl>
                                          <p:spTgt spid="26"/>
                                        </p:tgtEl>
                                        <p:attrNameLst>
                                          <p:attrName>ppt_x</p:attrName>
                                        </p:attrNameLst>
                                      </p:cBhvr>
                                      <p:tavLst>
                                        <p:tav tm="0">
                                          <p:val>
                                            <p:strVal val="#ppt_x"/>
                                          </p:val>
                                        </p:tav>
                                        <p:tav tm="100000">
                                          <p:val>
                                            <p:strVal val="#ppt_x"/>
                                          </p:val>
                                        </p:tav>
                                      </p:tavLst>
                                    </p:anim>
                                    <p:anim calcmode="lin" valueType="num">
                                      <p:cBhvr additive="base">
                                        <p:cTn id="49"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33"/>
                                        </p:tgtEl>
                                        <p:attrNameLst>
                                          <p:attrName>style.visibility</p:attrName>
                                        </p:attrNameLst>
                                      </p:cBhvr>
                                      <p:to>
                                        <p:strVal val="visible"/>
                                      </p:to>
                                    </p:set>
                                    <p:anim calcmode="lin" valueType="num">
                                      <p:cBhvr additive="base">
                                        <p:cTn id="54" dur="500" fill="hold"/>
                                        <p:tgtEl>
                                          <p:spTgt spid="33"/>
                                        </p:tgtEl>
                                        <p:attrNameLst>
                                          <p:attrName>ppt_x</p:attrName>
                                        </p:attrNameLst>
                                      </p:cBhvr>
                                      <p:tavLst>
                                        <p:tav tm="0">
                                          <p:val>
                                            <p:strVal val="#ppt_x"/>
                                          </p:val>
                                        </p:tav>
                                        <p:tav tm="100000">
                                          <p:val>
                                            <p:strVal val="#ppt_x"/>
                                          </p:val>
                                        </p:tav>
                                      </p:tavLst>
                                    </p:anim>
                                    <p:anim calcmode="lin" valueType="num">
                                      <p:cBhvr additive="base">
                                        <p:cTn id="55"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2" fill="hold" nodeType="clickEffect">
                                  <p:stCondLst>
                                    <p:cond delay="0"/>
                                  </p:stCondLst>
                                  <p:childTnLst>
                                    <p:set>
                                      <p:cBhvr>
                                        <p:cTn id="59" dur="1" fill="hold">
                                          <p:stCondLst>
                                            <p:cond delay="0"/>
                                          </p:stCondLst>
                                        </p:cTn>
                                        <p:tgtEl>
                                          <p:spTgt spid="35"/>
                                        </p:tgtEl>
                                        <p:attrNameLst>
                                          <p:attrName>style.visibility</p:attrName>
                                        </p:attrNameLst>
                                      </p:cBhvr>
                                      <p:to>
                                        <p:strVal val="visible"/>
                                      </p:to>
                                    </p:set>
                                    <p:anim calcmode="lin" valueType="num">
                                      <p:cBhvr additive="base">
                                        <p:cTn id="60" dur="500" fill="hold"/>
                                        <p:tgtEl>
                                          <p:spTgt spid="35"/>
                                        </p:tgtEl>
                                        <p:attrNameLst>
                                          <p:attrName>ppt_x</p:attrName>
                                        </p:attrNameLst>
                                      </p:cBhvr>
                                      <p:tavLst>
                                        <p:tav tm="0">
                                          <p:val>
                                            <p:strVal val="1+#ppt_w/2"/>
                                          </p:val>
                                        </p:tav>
                                        <p:tav tm="100000">
                                          <p:val>
                                            <p:strVal val="#ppt_x"/>
                                          </p:val>
                                        </p:tav>
                                      </p:tavLst>
                                    </p:anim>
                                    <p:anim calcmode="lin" valueType="num">
                                      <p:cBhvr additive="base">
                                        <p:cTn id="61"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barn(inVertical)">
                                      <p:cBhvr>
                                        <p:cTn id="66" dur="500"/>
                                        <p:tgtEl>
                                          <p:spTgt spid="36"/>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37"/>
                                        </p:tgtEl>
                                        <p:attrNameLst>
                                          <p:attrName>style.visibility</p:attrName>
                                        </p:attrNameLst>
                                      </p:cBhvr>
                                      <p:to>
                                        <p:strVal val="visible"/>
                                      </p:to>
                                    </p:set>
                                    <p:animEffect transition="in" filter="barn(inVertical)">
                                      <p:cBhvr>
                                        <p:cTn id="71" dur="500"/>
                                        <p:tgtEl>
                                          <p:spTgt spid="37"/>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wipe(down)">
                                      <p:cBhvr>
                                        <p:cTn id="76" dur="500"/>
                                        <p:tgtEl>
                                          <p:spTgt spid="39"/>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grpId="0" nodeType="clickEffect">
                                  <p:stCondLst>
                                    <p:cond delay="0"/>
                                  </p:stCondLst>
                                  <p:childTnLst>
                                    <p:set>
                                      <p:cBhvr>
                                        <p:cTn id="80" dur="1" fill="hold">
                                          <p:stCondLst>
                                            <p:cond delay="0"/>
                                          </p:stCondLst>
                                        </p:cTn>
                                        <p:tgtEl>
                                          <p:spTgt spid="38"/>
                                        </p:tgtEl>
                                        <p:attrNameLst>
                                          <p:attrName>style.visibility</p:attrName>
                                        </p:attrNameLst>
                                      </p:cBhvr>
                                      <p:to>
                                        <p:strVal val="visible"/>
                                      </p:to>
                                    </p:set>
                                    <p:animEffect transition="in" filter="wipe(down)">
                                      <p:cBhvr>
                                        <p:cTn id="81" dur="500"/>
                                        <p:tgtEl>
                                          <p:spTgt spid="38"/>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40"/>
                                        </p:tgtEl>
                                        <p:attrNameLst>
                                          <p:attrName>style.visibility</p:attrName>
                                        </p:attrNameLst>
                                      </p:cBhvr>
                                      <p:to>
                                        <p:strVal val="visible"/>
                                      </p:to>
                                    </p:set>
                                    <p:animEffect transition="in" filter="barn(inVertical)">
                                      <p:cBhvr>
                                        <p:cTn id="86" dur="500"/>
                                        <p:tgtEl>
                                          <p:spTgt spid="40"/>
                                        </p:tgtEl>
                                      </p:cBhvr>
                                    </p:animEffect>
                                  </p:childTnLst>
                                </p:cTn>
                              </p:par>
                            </p:childTnLst>
                          </p:cTn>
                        </p:par>
                      </p:childTnLst>
                    </p:cTn>
                  </p:par>
                  <p:par>
                    <p:cTn id="87" fill="hold">
                      <p:stCondLst>
                        <p:cond delay="indefinite"/>
                      </p:stCondLst>
                      <p:childTnLst>
                        <p:par>
                          <p:cTn id="88" fill="hold">
                            <p:stCondLst>
                              <p:cond delay="0"/>
                            </p:stCondLst>
                            <p:childTnLst>
                              <p:par>
                                <p:cTn id="89" presetID="23" presetClass="entr" presetSubtype="16" fill="hold" grpId="0" nodeType="clickEffect">
                                  <p:stCondLst>
                                    <p:cond delay="0"/>
                                  </p:stCondLst>
                                  <p:childTnLst>
                                    <p:set>
                                      <p:cBhvr>
                                        <p:cTn id="90" dur="1" fill="hold">
                                          <p:stCondLst>
                                            <p:cond delay="0"/>
                                          </p:stCondLst>
                                        </p:cTn>
                                        <p:tgtEl>
                                          <p:spTgt spid="41"/>
                                        </p:tgtEl>
                                        <p:attrNameLst>
                                          <p:attrName>style.visibility</p:attrName>
                                        </p:attrNameLst>
                                      </p:cBhvr>
                                      <p:to>
                                        <p:strVal val="visible"/>
                                      </p:to>
                                    </p:set>
                                    <p:anim calcmode="lin" valueType="num">
                                      <p:cBhvr>
                                        <p:cTn id="91" dur="500" fill="hold"/>
                                        <p:tgtEl>
                                          <p:spTgt spid="41"/>
                                        </p:tgtEl>
                                        <p:attrNameLst>
                                          <p:attrName>ppt_w</p:attrName>
                                        </p:attrNameLst>
                                      </p:cBhvr>
                                      <p:tavLst>
                                        <p:tav tm="0">
                                          <p:val>
                                            <p:fltVal val="0"/>
                                          </p:val>
                                        </p:tav>
                                        <p:tav tm="100000">
                                          <p:val>
                                            <p:strVal val="#ppt_w"/>
                                          </p:val>
                                        </p:tav>
                                      </p:tavLst>
                                    </p:anim>
                                    <p:anim calcmode="lin" valueType="num">
                                      <p:cBhvr>
                                        <p:cTn id="92" dur="500" fill="hold"/>
                                        <p:tgtEl>
                                          <p:spTgt spid="41"/>
                                        </p:tgtEl>
                                        <p:attrNameLst>
                                          <p:attrName>ppt_h</p:attrName>
                                        </p:attrNameLst>
                                      </p:cBhvr>
                                      <p:tavLst>
                                        <p:tav tm="0">
                                          <p:val>
                                            <p:fltVal val="0"/>
                                          </p:val>
                                        </p:tav>
                                        <p:tav tm="100000">
                                          <p:val>
                                            <p:strVal val="#ppt_h"/>
                                          </p:val>
                                        </p:tav>
                                      </p:tavLst>
                                    </p:anim>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nodeType="clickEffect">
                                  <p:stCondLst>
                                    <p:cond delay="0"/>
                                  </p:stCondLst>
                                  <p:childTnLst>
                                    <p:set>
                                      <p:cBhvr>
                                        <p:cTn id="96" dur="1" fill="hold">
                                          <p:stCondLst>
                                            <p:cond delay="0"/>
                                          </p:stCondLst>
                                        </p:cTn>
                                        <p:tgtEl>
                                          <p:spTgt spid="6"/>
                                        </p:tgtEl>
                                        <p:attrNameLst>
                                          <p:attrName>style.visibility</p:attrName>
                                        </p:attrNameLst>
                                      </p:cBhvr>
                                      <p:to>
                                        <p:strVal val="visible"/>
                                      </p:to>
                                    </p:set>
                                    <p:animEffect transition="in" filter="wipe(down)">
                                      <p:cBhvr>
                                        <p:cTn id="97" dur="500"/>
                                        <p:tgtEl>
                                          <p:spTgt spid="6"/>
                                        </p:tgtEl>
                                      </p:cBhvr>
                                    </p:animEffect>
                                  </p:childTnLst>
                                </p:cTn>
                              </p:par>
                              <p:par>
                                <p:cTn id="98" presetID="22" presetClass="entr" presetSubtype="4" fill="hold" nodeType="withEffect">
                                  <p:stCondLst>
                                    <p:cond delay="0"/>
                                  </p:stCondLst>
                                  <p:childTnLst>
                                    <p:set>
                                      <p:cBhvr>
                                        <p:cTn id="99" dur="1" fill="hold">
                                          <p:stCondLst>
                                            <p:cond delay="0"/>
                                          </p:stCondLst>
                                        </p:cTn>
                                        <p:tgtEl>
                                          <p:spTgt spid="43"/>
                                        </p:tgtEl>
                                        <p:attrNameLst>
                                          <p:attrName>style.visibility</p:attrName>
                                        </p:attrNameLst>
                                      </p:cBhvr>
                                      <p:to>
                                        <p:strVal val="visible"/>
                                      </p:to>
                                    </p:set>
                                    <p:animEffect transition="in" filter="wipe(down)">
                                      <p:cBhvr>
                                        <p:cTn id="100" dur="500"/>
                                        <p:tgtEl>
                                          <p:spTgt spid="43"/>
                                        </p:tgtEl>
                                      </p:cBhvr>
                                    </p:animEffect>
                                  </p:childTnLst>
                                </p:cTn>
                              </p:par>
                              <p:par>
                                <p:cTn id="101" presetID="22" presetClass="entr" presetSubtype="4" fill="hold" nodeType="withEffect">
                                  <p:stCondLst>
                                    <p:cond delay="0"/>
                                  </p:stCondLst>
                                  <p:childTnLst>
                                    <p:set>
                                      <p:cBhvr>
                                        <p:cTn id="102" dur="1" fill="hold">
                                          <p:stCondLst>
                                            <p:cond delay="0"/>
                                          </p:stCondLst>
                                        </p:cTn>
                                        <p:tgtEl>
                                          <p:spTgt spid="45"/>
                                        </p:tgtEl>
                                        <p:attrNameLst>
                                          <p:attrName>style.visibility</p:attrName>
                                        </p:attrNameLst>
                                      </p:cBhvr>
                                      <p:to>
                                        <p:strVal val="visible"/>
                                      </p:to>
                                    </p:set>
                                    <p:animEffect transition="in" filter="wipe(down)">
                                      <p:cBhvr>
                                        <p:cTn id="103" dur="500"/>
                                        <p:tgtEl>
                                          <p:spTgt spid="45"/>
                                        </p:tgtEl>
                                      </p:cBhvr>
                                    </p:animEffect>
                                  </p:childTnLst>
                                </p:cTn>
                              </p:par>
                              <p:par>
                                <p:cTn id="104" presetID="22" presetClass="entr" presetSubtype="4" fill="hold" nodeType="withEffect">
                                  <p:stCondLst>
                                    <p:cond delay="0"/>
                                  </p:stCondLst>
                                  <p:childTnLst>
                                    <p:set>
                                      <p:cBhvr>
                                        <p:cTn id="105" dur="1" fill="hold">
                                          <p:stCondLst>
                                            <p:cond delay="0"/>
                                          </p:stCondLst>
                                        </p:cTn>
                                        <p:tgtEl>
                                          <p:spTgt spid="49"/>
                                        </p:tgtEl>
                                        <p:attrNameLst>
                                          <p:attrName>style.visibility</p:attrName>
                                        </p:attrNameLst>
                                      </p:cBhvr>
                                      <p:to>
                                        <p:strVal val="visible"/>
                                      </p:to>
                                    </p:set>
                                    <p:animEffect transition="in" filter="wipe(down)">
                                      <p:cBhvr>
                                        <p:cTn id="106" dur="500"/>
                                        <p:tgtEl>
                                          <p:spTgt spid="49"/>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4" fill="hold" nodeType="clickEffect">
                                  <p:stCondLst>
                                    <p:cond delay="0"/>
                                  </p:stCondLst>
                                  <p:childTnLst>
                                    <p:set>
                                      <p:cBhvr>
                                        <p:cTn id="110" dur="1" fill="hold">
                                          <p:stCondLst>
                                            <p:cond delay="0"/>
                                          </p:stCondLst>
                                        </p:cTn>
                                        <p:tgtEl>
                                          <p:spTgt spid="8"/>
                                        </p:tgtEl>
                                        <p:attrNameLst>
                                          <p:attrName>style.visibility</p:attrName>
                                        </p:attrNameLst>
                                      </p:cBhvr>
                                      <p:to>
                                        <p:strVal val="visible"/>
                                      </p:to>
                                    </p:set>
                                    <p:animEffect transition="in" filter="wipe(down)">
                                      <p:cBhvr>
                                        <p:cTn id="111" dur="500"/>
                                        <p:tgtEl>
                                          <p:spTgt spid="8"/>
                                        </p:tgtEl>
                                      </p:cBhvr>
                                    </p:animEffect>
                                  </p:childTnLst>
                                </p:cTn>
                              </p:par>
                              <p:par>
                                <p:cTn id="112" presetID="22" presetClass="entr" presetSubtype="4" fill="hold" nodeType="withEffect">
                                  <p:stCondLst>
                                    <p:cond delay="0"/>
                                  </p:stCondLst>
                                  <p:childTnLst>
                                    <p:set>
                                      <p:cBhvr>
                                        <p:cTn id="113" dur="1" fill="hold">
                                          <p:stCondLst>
                                            <p:cond delay="0"/>
                                          </p:stCondLst>
                                        </p:cTn>
                                        <p:tgtEl>
                                          <p:spTgt spid="51"/>
                                        </p:tgtEl>
                                        <p:attrNameLst>
                                          <p:attrName>style.visibility</p:attrName>
                                        </p:attrNameLst>
                                      </p:cBhvr>
                                      <p:to>
                                        <p:strVal val="visible"/>
                                      </p:to>
                                    </p:set>
                                    <p:animEffect transition="in" filter="wipe(down)">
                                      <p:cBhvr>
                                        <p:cTn id="114" dur="500"/>
                                        <p:tgtEl>
                                          <p:spTgt spid="51"/>
                                        </p:tgtEl>
                                      </p:cBhvr>
                                    </p:animEffect>
                                  </p:childTnLst>
                                </p:cTn>
                              </p:par>
                              <p:par>
                                <p:cTn id="115" presetID="22" presetClass="entr" presetSubtype="4" fill="hold" nodeType="withEffect">
                                  <p:stCondLst>
                                    <p:cond delay="0"/>
                                  </p:stCondLst>
                                  <p:childTnLst>
                                    <p:set>
                                      <p:cBhvr>
                                        <p:cTn id="116" dur="1" fill="hold">
                                          <p:stCondLst>
                                            <p:cond delay="0"/>
                                          </p:stCondLst>
                                        </p:cTn>
                                        <p:tgtEl>
                                          <p:spTgt spid="53"/>
                                        </p:tgtEl>
                                        <p:attrNameLst>
                                          <p:attrName>style.visibility</p:attrName>
                                        </p:attrNameLst>
                                      </p:cBhvr>
                                      <p:to>
                                        <p:strVal val="visible"/>
                                      </p:to>
                                    </p:set>
                                    <p:animEffect transition="in" filter="wipe(down)">
                                      <p:cBhvr>
                                        <p:cTn id="117" dur="500"/>
                                        <p:tgtEl>
                                          <p:spTgt spid="53"/>
                                        </p:tgtEl>
                                      </p:cBhvr>
                                    </p:animEffect>
                                  </p:childTnLst>
                                </p:cTn>
                              </p:par>
                              <p:par>
                                <p:cTn id="118" presetID="22" presetClass="entr" presetSubtype="4" fill="hold" nodeType="withEffect">
                                  <p:stCondLst>
                                    <p:cond delay="0"/>
                                  </p:stCondLst>
                                  <p:childTnLst>
                                    <p:set>
                                      <p:cBhvr>
                                        <p:cTn id="119" dur="1" fill="hold">
                                          <p:stCondLst>
                                            <p:cond delay="0"/>
                                          </p:stCondLst>
                                        </p:cTn>
                                        <p:tgtEl>
                                          <p:spTgt spid="55"/>
                                        </p:tgtEl>
                                        <p:attrNameLst>
                                          <p:attrName>style.visibility</p:attrName>
                                        </p:attrNameLst>
                                      </p:cBhvr>
                                      <p:to>
                                        <p:strVal val="visible"/>
                                      </p:to>
                                    </p:set>
                                    <p:animEffect transition="in" filter="wipe(down)">
                                      <p:cBhvr>
                                        <p:cTn id="12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0" grpId="0"/>
      <p:bldP spid="4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6355D3-3EE3-4595-B34A-C46F021BB6E2}"/>
              </a:ext>
            </a:extLst>
          </p:cNvPr>
          <p:cNvPicPr>
            <a:picLocks noChangeAspect="1"/>
          </p:cNvPicPr>
          <p:nvPr/>
        </p:nvPicPr>
        <p:blipFill rotWithShape="1">
          <a:blip r:embed="rId2"/>
          <a:srcRect r="92975" b="73364"/>
          <a:stretch/>
        </p:blipFill>
        <p:spPr>
          <a:xfrm>
            <a:off x="332189" y="927027"/>
            <a:ext cx="1013618" cy="771311"/>
          </a:xfrm>
          <a:prstGeom prst="rect">
            <a:avLst/>
          </a:prstGeom>
          <a:ln>
            <a:noFill/>
          </a:ln>
          <a:effectLst>
            <a:softEdge rad="112500"/>
          </a:effectLst>
        </p:spPr>
      </p:pic>
      <p:pic>
        <p:nvPicPr>
          <p:cNvPr id="6" name="Picture 5">
            <a:extLst>
              <a:ext uri="{FF2B5EF4-FFF2-40B4-BE49-F238E27FC236}">
                <a16:creationId xmlns:a16="http://schemas.microsoft.com/office/drawing/2014/main" id="{C1502C19-F666-4E48-ACFF-D40E3DFD9FC4}"/>
              </a:ext>
            </a:extLst>
          </p:cNvPr>
          <p:cNvPicPr>
            <a:picLocks noChangeAspect="1"/>
          </p:cNvPicPr>
          <p:nvPr/>
        </p:nvPicPr>
        <p:blipFill rotWithShape="1">
          <a:blip r:embed="rId3"/>
          <a:srcRect t="10035" r="48224" b="10185"/>
          <a:stretch/>
        </p:blipFill>
        <p:spPr>
          <a:xfrm>
            <a:off x="2324801" y="3571664"/>
            <a:ext cx="3924484" cy="2906508"/>
          </a:xfrm>
          <a:prstGeom prst="rect">
            <a:avLst/>
          </a:prstGeom>
        </p:spPr>
      </p:pic>
      <p:pic>
        <p:nvPicPr>
          <p:cNvPr id="13" name="Picture 12">
            <a:extLst>
              <a:ext uri="{FF2B5EF4-FFF2-40B4-BE49-F238E27FC236}">
                <a16:creationId xmlns:a16="http://schemas.microsoft.com/office/drawing/2014/main" id="{8E1D3A43-B86C-4825-A6C9-0E672498699E}"/>
              </a:ext>
            </a:extLst>
          </p:cNvPr>
          <p:cNvPicPr>
            <a:picLocks noChangeAspect="1"/>
          </p:cNvPicPr>
          <p:nvPr/>
        </p:nvPicPr>
        <p:blipFill>
          <a:blip r:embed="rId4"/>
          <a:stretch>
            <a:fillRect/>
          </a:stretch>
        </p:blipFill>
        <p:spPr>
          <a:xfrm>
            <a:off x="13447" y="13447"/>
            <a:ext cx="2110775" cy="830615"/>
          </a:xfrm>
          <a:prstGeom prst="rect">
            <a:avLst/>
          </a:prstGeom>
        </p:spPr>
      </p:pic>
      <p:pic>
        <p:nvPicPr>
          <p:cNvPr id="7" name="Picture 6">
            <a:extLst>
              <a:ext uri="{FF2B5EF4-FFF2-40B4-BE49-F238E27FC236}">
                <a16:creationId xmlns:a16="http://schemas.microsoft.com/office/drawing/2014/main" id="{010BF35D-72EF-AE5F-22BF-836277F6FB99}"/>
              </a:ext>
            </a:extLst>
          </p:cNvPr>
          <p:cNvPicPr>
            <a:picLocks noChangeAspect="1"/>
          </p:cNvPicPr>
          <p:nvPr/>
        </p:nvPicPr>
        <p:blipFill rotWithShape="1">
          <a:blip r:embed="rId3"/>
          <a:srcRect l="54168"/>
          <a:stretch/>
        </p:blipFill>
        <p:spPr>
          <a:xfrm>
            <a:off x="6842755" y="2524985"/>
            <a:ext cx="5002003" cy="3953187"/>
          </a:xfrm>
          <a:prstGeom prst="rect">
            <a:avLst/>
          </a:prstGeom>
        </p:spPr>
      </p:pic>
      <p:sp>
        <p:nvSpPr>
          <p:cNvPr id="8" name="TextBox 7">
            <a:extLst>
              <a:ext uri="{FF2B5EF4-FFF2-40B4-BE49-F238E27FC236}">
                <a16:creationId xmlns:a16="http://schemas.microsoft.com/office/drawing/2014/main" id="{B63E5104-B3F8-A28E-9C0E-788FC252645C}"/>
              </a:ext>
            </a:extLst>
          </p:cNvPr>
          <p:cNvSpPr txBox="1"/>
          <p:nvPr/>
        </p:nvSpPr>
        <p:spPr>
          <a:xfrm>
            <a:off x="1457605" y="603470"/>
            <a:ext cx="9613671" cy="2656112"/>
          </a:xfrm>
          <a:prstGeom prst="rect">
            <a:avLst/>
          </a:prstGeom>
          <a:noFill/>
        </p:spPr>
        <p:txBody>
          <a:bodyPr wrap="square">
            <a:spAutoFit/>
          </a:bodyPr>
          <a:lstStyle/>
          <a:p>
            <a:pPr algn="l">
              <a:lnSpc>
                <a:spcPct val="120000"/>
              </a:lnSpc>
            </a:pPr>
            <a:r>
              <a:rPr lang="vi-VN" sz="2800" i="0" dirty="0">
                <a:solidFill>
                  <a:srgbClr val="000000"/>
                </a:solidFill>
                <a:effectLst/>
                <a:latin typeface="Times New Roman" pitchFamily="18" charset="0"/>
                <a:cs typeface="Times New Roman" pitchFamily="18" charset="0"/>
              </a:rPr>
              <a:t>Mai đánh dấu một số điểm trên tờ giấy màu (như hình vẽ). Qua hai điểm trong các điểm đã đánh dấu, Mai có thể cắt tờ giấy theo đoạn thẳng nào để được:</a:t>
            </a:r>
          </a:p>
          <a:p>
            <a:pPr algn="l">
              <a:lnSpc>
                <a:spcPct val="120000"/>
              </a:lnSpc>
            </a:pPr>
            <a:r>
              <a:rPr lang="vi-VN" sz="2800" i="0" dirty="0">
                <a:solidFill>
                  <a:srgbClr val="000000"/>
                </a:solidFill>
                <a:effectLst/>
                <a:latin typeface="Times New Roman" pitchFamily="18" charset="0"/>
                <a:cs typeface="Times New Roman" pitchFamily="18" charset="0"/>
              </a:rPr>
              <a:t>a) 2 hình tứ giác?</a:t>
            </a:r>
          </a:p>
          <a:p>
            <a:pPr algn="l">
              <a:lnSpc>
                <a:spcPct val="120000"/>
              </a:lnSpc>
            </a:pPr>
            <a:r>
              <a:rPr lang="vi-VN" sz="2800" i="0" dirty="0">
                <a:solidFill>
                  <a:srgbClr val="000000"/>
                </a:solidFill>
                <a:effectLst/>
                <a:latin typeface="Times New Roman" pitchFamily="18" charset="0"/>
                <a:cs typeface="Times New Roman" pitchFamily="18" charset="0"/>
              </a:rPr>
              <a:t>b) 1 hình tam giác và 1 hình tứ giác?</a:t>
            </a:r>
          </a:p>
        </p:txBody>
      </p:sp>
    </p:spTree>
    <p:extLst>
      <p:ext uri="{BB962C8B-B14F-4D97-AF65-F5344CB8AC3E}">
        <p14:creationId xmlns:p14="http://schemas.microsoft.com/office/powerpoint/2010/main" val="417159350"/>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C084742-C1C2-4D4B-BF56-BDD4765A039A}"/>
              </a:ext>
            </a:extLst>
          </p:cNvPr>
          <p:cNvPicPr>
            <a:picLocks noChangeAspect="1"/>
          </p:cNvPicPr>
          <p:nvPr/>
        </p:nvPicPr>
        <p:blipFill rotWithShape="1">
          <a:blip r:embed="rId3"/>
          <a:srcRect r="35681" b="84708"/>
          <a:stretch/>
        </p:blipFill>
        <p:spPr>
          <a:xfrm>
            <a:off x="895189" y="1083679"/>
            <a:ext cx="4564737" cy="598796"/>
          </a:xfrm>
          <a:prstGeom prst="rect">
            <a:avLst/>
          </a:prstGeom>
        </p:spPr>
      </p:pic>
      <p:pic>
        <p:nvPicPr>
          <p:cNvPr id="16" name="Picture 15">
            <a:extLst>
              <a:ext uri="{FF2B5EF4-FFF2-40B4-BE49-F238E27FC236}">
                <a16:creationId xmlns:a16="http://schemas.microsoft.com/office/drawing/2014/main" id="{CB0AD595-B38F-4EA1-AEDA-3048BDD91525}"/>
              </a:ext>
            </a:extLst>
          </p:cNvPr>
          <p:cNvPicPr>
            <a:picLocks noChangeAspect="1"/>
          </p:cNvPicPr>
          <p:nvPr/>
        </p:nvPicPr>
        <p:blipFill>
          <a:blip r:embed="rId4"/>
          <a:stretch>
            <a:fillRect/>
          </a:stretch>
        </p:blipFill>
        <p:spPr>
          <a:xfrm>
            <a:off x="-1" y="0"/>
            <a:ext cx="3319975" cy="1044030"/>
          </a:xfrm>
          <a:prstGeom prst="rect">
            <a:avLst/>
          </a:prstGeom>
        </p:spPr>
      </p:pic>
      <p:pic>
        <p:nvPicPr>
          <p:cNvPr id="6" name="Picture 5">
            <a:extLst>
              <a:ext uri="{FF2B5EF4-FFF2-40B4-BE49-F238E27FC236}">
                <a16:creationId xmlns:a16="http://schemas.microsoft.com/office/drawing/2014/main" id="{B12EF171-F1D9-4AC8-EBD3-D0989B964219}"/>
              </a:ext>
            </a:extLst>
          </p:cNvPr>
          <p:cNvPicPr>
            <a:picLocks noChangeAspect="1"/>
          </p:cNvPicPr>
          <p:nvPr/>
        </p:nvPicPr>
        <p:blipFill rotWithShape="1">
          <a:blip r:embed="rId5"/>
          <a:srcRect t="10035" r="48224" b="10185"/>
          <a:stretch/>
        </p:blipFill>
        <p:spPr>
          <a:xfrm>
            <a:off x="3473891" y="2900381"/>
            <a:ext cx="4720099" cy="2634425"/>
          </a:xfrm>
          <a:prstGeom prst="rect">
            <a:avLst/>
          </a:prstGeom>
        </p:spPr>
      </p:pic>
      <p:cxnSp>
        <p:nvCxnSpPr>
          <p:cNvPr id="4" name="Straight Connector 3">
            <a:extLst>
              <a:ext uri="{FF2B5EF4-FFF2-40B4-BE49-F238E27FC236}">
                <a16:creationId xmlns:a16="http://schemas.microsoft.com/office/drawing/2014/main" id="{13FE9FFB-10F3-7159-895F-F1D90C2B856F}"/>
              </a:ext>
            </a:extLst>
          </p:cNvPr>
          <p:cNvCxnSpPr>
            <a:cxnSpLocks/>
          </p:cNvCxnSpPr>
          <p:nvPr/>
        </p:nvCxnSpPr>
        <p:spPr>
          <a:xfrm flipH="1">
            <a:off x="5338919" y="3239428"/>
            <a:ext cx="1434904" cy="1822938"/>
          </a:xfrm>
          <a:prstGeom prst="line">
            <a:avLst/>
          </a:prstGeom>
          <a:ln w="28575">
            <a:solidFill>
              <a:schemeClr val="bg1"/>
            </a:solidFill>
          </a:ln>
        </p:spPr>
        <p:style>
          <a:lnRef idx="1">
            <a:schemeClr val="accent2"/>
          </a:lnRef>
          <a:fillRef idx="0">
            <a:schemeClr val="accent2"/>
          </a:fillRef>
          <a:effectRef idx="0">
            <a:schemeClr val="accent2"/>
          </a:effectRef>
          <a:fontRef idx="minor">
            <a:schemeClr val="tx1"/>
          </a:fontRef>
        </p:style>
      </p:cxnSp>
      <p:sp>
        <p:nvSpPr>
          <p:cNvPr id="20" name="TextBox 19">
            <a:extLst>
              <a:ext uri="{FF2B5EF4-FFF2-40B4-BE49-F238E27FC236}">
                <a16:creationId xmlns:a16="http://schemas.microsoft.com/office/drawing/2014/main" id="{631D10E5-8969-7157-3C05-DFE68AE6F714}"/>
              </a:ext>
            </a:extLst>
          </p:cNvPr>
          <p:cNvSpPr txBox="1"/>
          <p:nvPr/>
        </p:nvSpPr>
        <p:spPr>
          <a:xfrm>
            <a:off x="703386" y="1946028"/>
            <a:ext cx="11141611" cy="523220"/>
          </a:xfrm>
          <a:prstGeom prst="rect">
            <a:avLst/>
          </a:prstGeom>
          <a:noFill/>
        </p:spPr>
        <p:txBody>
          <a:bodyPr wrap="square">
            <a:spAutoFit/>
          </a:bodyPr>
          <a:lstStyle/>
          <a:p>
            <a:r>
              <a:rPr lang="vi-VN" sz="2800" b="1" i="0" dirty="0">
                <a:solidFill>
                  <a:srgbClr val="0070C0"/>
                </a:solidFill>
                <a:effectLst/>
                <a:latin typeface="Times New Roman" pitchFamily="18" charset="0"/>
                <a:cs typeface="Times New Roman" pitchFamily="18" charset="0"/>
              </a:rPr>
              <a:t>Nối M với N ta được 2 hình tứ giác là AMND và hình tứ giác MNCB.</a:t>
            </a:r>
            <a:endParaRPr lang="en-US" sz="2800"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133345524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42"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out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Hoa Cúc Màu Vàng Thiên - Miễn Phí vector hình ảnh trên Pixabay">
            <a:extLst>
              <a:ext uri="{FF2B5EF4-FFF2-40B4-BE49-F238E27FC236}">
                <a16:creationId xmlns:a16="http://schemas.microsoft.com/office/drawing/2014/main" id="{56B119ED-44EA-FF95-1CD3-AF11BF4F6925}"/>
              </a:ext>
            </a:extLst>
          </p:cNvPr>
          <p:cNvPicPr>
            <a:picLocks noChangeAspect="1" noChangeArrowheads="1"/>
          </p:cNvPicPr>
          <p:nvPr/>
        </p:nvPicPr>
        <p:blipFill rotWithShape="1">
          <a:blip r:embed="rId2">
            <a:alphaModFix amt="60000"/>
            <a:extLst>
              <a:ext uri="{28A0092B-C50C-407E-A947-70E740481C1C}">
                <a14:useLocalDpi xmlns:a14="http://schemas.microsoft.com/office/drawing/2010/main" val="0"/>
              </a:ext>
            </a:extLst>
          </a:blip>
          <a:srcRect l="9045" r="10733" b="-1"/>
          <a:stretch/>
        </p:blipFill>
        <p:spPr bwMode="auto">
          <a:xfrm>
            <a:off x="211033" y="281353"/>
            <a:ext cx="6095980" cy="60702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44F208C-1714-93D3-E0D6-F2B3C9846E91}"/>
              </a:ext>
            </a:extLst>
          </p:cNvPr>
          <p:cNvPicPr>
            <a:picLocks noChangeAspect="1"/>
          </p:cNvPicPr>
          <p:nvPr/>
        </p:nvPicPr>
        <p:blipFill rotWithShape="1">
          <a:blip r:embed="rId3">
            <a:alphaModFix amt="60000"/>
            <a:extLst>
              <a:ext uri="{BEBA8EAE-BF5A-486C-A8C5-ECC9F3942E4B}">
                <a14:imgProps xmlns:a14="http://schemas.microsoft.com/office/drawing/2010/main">
                  <a14:imgLayer r:embed="rId4">
                    <a14:imgEffect>
                      <a14:backgroundRemoval t="10000" b="90667" l="10000" r="90000">
                        <a14:foregroundMark x1="35500" y1="42333" x2="41417" y2="47333"/>
                        <a14:foregroundMark x1="44167" y1="16167" x2="54583" y2="36583"/>
                        <a14:foregroundMark x1="51917" y1="90417" x2="51917" y2="90667"/>
                        <a14:foregroundMark x1="51000" y1="42917" x2="55250" y2="48667"/>
                        <a14:foregroundMark x1="30750" y1="44500" x2="36333" y2="47250"/>
                      </a14:backgroundRemoval>
                    </a14:imgEffect>
                  </a14:imgLayer>
                </a14:imgProps>
              </a:ext>
            </a:extLst>
          </a:blip>
          <a:srcRect l="6224" r="4887"/>
          <a:stretch/>
        </p:blipFill>
        <p:spPr>
          <a:xfrm>
            <a:off x="6096000" y="10"/>
            <a:ext cx="6096000" cy="6857990"/>
          </a:xfrm>
          <a:prstGeom prst="rect">
            <a:avLst/>
          </a:prstGeom>
        </p:spPr>
      </p:pic>
      <p:sp>
        <p:nvSpPr>
          <p:cNvPr id="8" name="TextBox 7">
            <a:extLst>
              <a:ext uri="{FF2B5EF4-FFF2-40B4-BE49-F238E27FC236}">
                <a16:creationId xmlns:a16="http://schemas.microsoft.com/office/drawing/2014/main" id="{EF9DF3AE-F5A4-9D56-1A4E-356E03570EE5}"/>
              </a:ext>
            </a:extLst>
          </p:cNvPr>
          <p:cNvSpPr txBox="1"/>
          <p:nvPr/>
        </p:nvSpPr>
        <p:spPr>
          <a:xfrm>
            <a:off x="3123492" y="3844748"/>
            <a:ext cx="6095980" cy="1135216"/>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7200" kern="1200" dirty="0" err="1">
                <a:latin typeface="Sigmar One" panose="00000500000000000000" pitchFamily="2" charset="0"/>
                <a:ea typeface="+mj-ea"/>
                <a:cs typeface="+mj-cs"/>
              </a:rPr>
              <a:t>Khởi</a:t>
            </a:r>
            <a:r>
              <a:rPr lang="en-US" sz="7200" kern="1200" dirty="0">
                <a:latin typeface="Sigmar One" panose="00000500000000000000" pitchFamily="2" charset="0"/>
                <a:ea typeface="+mj-ea"/>
                <a:cs typeface="+mj-cs"/>
              </a:rPr>
              <a:t> </a:t>
            </a:r>
            <a:r>
              <a:rPr lang="en-US" sz="7200" kern="1200" dirty="0" err="1">
                <a:latin typeface="Sigmar One" panose="00000500000000000000" pitchFamily="2" charset="0"/>
                <a:ea typeface="+mj-ea"/>
                <a:cs typeface="+mj-cs"/>
              </a:rPr>
              <a:t>động</a:t>
            </a:r>
            <a:endParaRPr lang="en-US" sz="7200" kern="1200" dirty="0">
              <a:latin typeface="Sigmar One" panose="00000500000000000000" pitchFamily="2" charset="0"/>
              <a:ea typeface="+mj-ea"/>
              <a:cs typeface="+mj-cs"/>
            </a:endParaRPr>
          </a:p>
        </p:txBody>
      </p:sp>
    </p:spTree>
    <p:extLst>
      <p:ext uri="{BB962C8B-B14F-4D97-AF65-F5344CB8AC3E}">
        <p14:creationId xmlns:p14="http://schemas.microsoft.com/office/powerpoint/2010/main" val="4225901668"/>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8467854-5900-4888-863F-C792FD85897D}"/>
              </a:ext>
            </a:extLst>
          </p:cNvPr>
          <p:cNvPicPr>
            <a:picLocks noChangeAspect="1"/>
          </p:cNvPicPr>
          <p:nvPr/>
        </p:nvPicPr>
        <p:blipFill rotWithShape="1">
          <a:blip r:embed="rId3"/>
          <a:srcRect b="84061"/>
          <a:stretch/>
        </p:blipFill>
        <p:spPr>
          <a:xfrm>
            <a:off x="2651990" y="356911"/>
            <a:ext cx="6770398" cy="611985"/>
          </a:xfrm>
          <a:prstGeom prst="rect">
            <a:avLst/>
          </a:prstGeom>
        </p:spPr>
      </p:pic>
      <p:pic>
        <p:nvPicPr>
          <p:cNvPr id="16" name="Picture 15">
            <a:extLst>
              <a:ext uri="{FF2B5EF4-FFF2-40B4-BE49-F238E27FC236}">
                <a16:creationId xmlns:a16="http://schemas.microsoft.com/office/drawing/2014/main" id="{CB0AD595-B38F-4EA1-AEDA-3048BDD91525}"/>
              </a:ext>
            </a:extLst>
          </p:cNvPr>
          <p:cNvPicPr>
            <a:picLocks noChangeAspect="1"/>
          </p:cNvPicPr>
          <p:nvPr/>
        </p:nvPicPr>
        <p:blipFill>
          <a:blip r:embed="rId4"/>
          <a:stretch>
            <a:fillRect/>
          </a:stretch>
        </p:blipFill>
        <p:spPr>
          <a:xfrm>
            <a:off x="0" y="0"/>
            <a:ext cx="2651990" cy="1044030"/>
          </a:xfrm>
          <a:prstGeom prst="rect">
            <a:avLst/>
          </a:prstGeom>
        </p:spPr>
      </p:pic>
      <p:pic>
        <p:nvPicPr>
          <p:cNvPr id="7" name="Picture 6">
            <a:extLst>
              <a:ext uri="{FF2B5EF4-FFF2-40B4-BE49-F238E27FC236}">
                <a16:creationId xmlns:a16="http://schemas.microsoft.com/office/drawing/2014/main" id="{E245DF0B-295E-AE97-438C-AD56472F97BD}"/>
              </a:ext>
            </a:extLst>
          </p:cNvPr>
          <p:cNvPicPr>
            <a:picLocks noChangeAspect="1"/>
          </p:cNvPicPr>
          <p:nvPr/>
        </p:nvPicPr>
        <p:blipFill rotWithShape="1">
          <a:blip r:embed="rId5"/>
          <a:srcRect t="10035" r="48224" b="10185"/>
          <a:stretch/>
        </p:blipFill>
        <p:spPr>
          <a:xfrm>
            <a:off x="3752591" y="3189852"/>
            <a:ext cx="4720099" cy="2634425"/>
          </a:xfrm>
          <a:prstGeom prst="rect">
            <a:avLst/>
          </a:prstGeom>
        </p:spPr>
      </p:pic>
      <p:cxnSp>
        <p:nvCxnSpPr>
          <p:cNvPr id="14" name="Straight Connector 13">
            <a:extLst>
              <a:ext uri="{FF2B5EF4-FFF2-40B4-BE49-F238E27FC236}">
                <a16:creationId xmlns:a16="http://schemas.microsoft.com/office/drawing/2014/main" id="{84F05365-4214-1C21-3197-652C65CB3701}"/>
              </a:ext>
            </a:extLst>
          </p:cNvPr>
          <p:cNvCxnSpPr>
            <a:cxnSpLocks/>
          </p:cNvCxnSpPr>
          <p:nvPr/>
        </p:nvCxnSpPr>
        <p:spPr>
          <a:xfrm>
            <a:off x="4459461" y="3491558"/>
            <a:ext cx="1139483" cy="1871003"/>
          </a:xfrm>
          <a:prstGeom prst="line">
            <a:avLst/>
          </a:prstGeom>
          <a:ln w="28575">
            <a:solidFill>
              <a:srgbClr val="FFFF00"/>
            </a:solidFill>
          </a:ln>
        </p:spPr>
        <p:style>
          <a:lnRef idx="1">
            <a:schemeClr val="accent2"/>
          </a:lnRef>
          <a:fillRef idx="0">
            <a:schemeClr val="accent2"/>
          </a:fillRef>
          <a:effectRef idx="0">
            <a:schemeClr val="accent2"/>
          </a:effectRef>
          <a:fontRef idx="minor">
            <a:schemeClr val="tx1"/>
          </a:fontRef>
        </p:style>
      </p:cxnSp>
      <p:sp>
        <p:nvSpPr>
          <p:cNvPr id="8" name="TextBox 7">
            <a:extLst>
              <a:ext uri="{FF2B5EF4-FFF2-40B4-BE49-F238E27FC236}">
                <a16:creationId xmlns:a16="http://schemas.microsoft.com/office/drawing/2014/main" id="{CF5E9D71-58FB-669C-5AE3-4A076CB36D84}"/>
              </a:ext>
            </a:extLst>
          </p:cNvPr>
          <p:cNvSpPr txBox="1"/>
          <p:nvPr/>
        </p:nvSpPr>
        <p:spPr>
          <a:xfrm>
            <a:off x="1589166" y="1297671"/>
            <a:ext cx="9242957" cy="1249573"/>
          </a:xfrm>
          <a:prstGeom prst="rect">
            <a:avLst/>
          </a:prstGeom>
          <a:noFill/>
        </p:spPr>
        <p:txBody>
          <a:bodyPr wrap="square">
            <a:spAutoFit/>
          </a:bodyPr>
          <a:lstStyle/>
          <a:p>
            <a:pPr algn="l">
              <a:lnSpc>
                <a:spcPct val="120000"/>
              </a:lnSpc>
            </a:pPr>
            <a:r>
              <a:rPr lang="vi-VN" sz="3200" b="1" i="0" dirty="0">
                <a:solidFill>
                  <a:srgbClr val="0070C0"/>
                </a:solidFill>
                <a:effectLst/>
                <a:latin typeface="Times New Roman" pitchFamily="18" charset="0"/>
                <a:cs typeface="Times New Roman" pitchFamily="18" charset="0"/>
              </a:rPr>
              <a:t>Cách 1: </a:t>
            </a:r>
            <a:r>
              <a:rPr lang="en-US" sz="3200" b="1" i="0" dirty="0">
                <a:solidFill>
                  <a:srgbClr val="0070C0"/>
                </a:solidFill>
                <a:effectLst/>
                <a:latin typeface="Times New Roman" pitchFamily="18" charset="0"/>
                <a:cs typeface="Times New Roman" pitchFamily="18" charset="0"/>
              </a:rPr>
              <a:t> </a:t>
            </a:r>
            <a:r>
              <a:rPr lang="vi-VN" sz="3200" i="0" dirty="0">
                <a:solidFill>
                  <a:srgbClr val="0070C0"/>
                </a:solidFill>
                <a:effectLst/>
                <a:latin typeface="Times New Roman" pitchFamily="18" charset="0"/>
                <a:cs typeface="Times New Roman" pitchFamily="18" charset="0"/>
              </a:rPr>
              <a:t>Cắt tờ giấy theo đoạn thẳng AN </a:t>
            </a:r>
            <a:r>
              <a:rPr lang="en-US" sz="3200" dirty="0">
                <a:solidFill>
                  <a:srgbClr val="0070C0"/>
                </a:solidFill>
                <a:latin typeface="Times New Roman" pitchFamily="18" charset="0"/>
                <a:cs typeface="Times New Roman" pitchFamily="18" charset="0"/>
              </a:rPr>
              <a:t> </a:t>
            </a:r>
            <a:r>
              <a:rPr lang="vi-VN" sz="3200" i="0" dirty="0">
                <a:solidFill>
                  <a:srgbClr val="0070C0"/>
                </a:solidFill>
                <a:effectLst/>
                <a:latin typeface="Times New Roman" pitchFamily="18" charset="0"/>
                <a:cs typeface="Times New Roman" pitchFamily="18" charset="0"/>
              </a:rPr>
              <a:t>ta được </a:t>
            </a:r>
            <a:endParaRPr lang="en-US" sz="3200" i="0" dirty="0">
              <a:solidFill>
                <a:srgbClr val="0070C0"/>
              </a:solidFill>
              <a:effectLst/>
              <a:latin typeface="Times New Roman" pitchFamily="18" charset="0"/>
              <a:cs typeface="Times New Roman" pitchFamily="18" charset="0"/>
            </a:endParaRPr>
          </a:p>
          <a:p>
            <a:pPr algn="l">
              <a:lnSpc>
                <a:spcPct val="120000"/>
              </a:lnSpc>
            </a:pPr>
            <a:r>
              <a:rPr lang="vi-VN" sz="3200" i="0" dirty="0">
                <a:solidFill>
                  <a:srgbClr val="0070C0"/>
                </a:solidFill>
                <a:effectLst/>
                <a:latin typeface="Times New Roman" pitchFamily="18" charset="0"/>
                <a:cs typeface="Times New Roman" pitchFamily="18" charset="0"/>
              </a:rPr>
              <a:t>1 hình tam giác ADN và 1 hình tứ giác ANCB.</a:t>
            </a:r>
          </a:p>
        </p:txBody>
      </p:sp>
    </p:spTree>
    <p:extLst>
      <p:ext uri="{BB962C8B-B14F-4D97-AF65-F5344CB8AC3E}">
        <p14:creationId xmlns:p14="http://schemas.microsoft.com/office/powerpoint/2010/main" val="35587555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outHorizont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8467854-5900-4888-863F-C792FD85897D}"/>
              </a:ext>
            </a:extLst>
          </p:cNvPr>
          <p:cNvPicPr>
            <a:picLocks noChangeAspect="1"/>
          </p:cNvPicPr>
          <p:nvPr/>
        </p:nvPicPr>
        <p:blipFill rotWithShape="1">
          <a:blip r:embed="rId3"/>
          <a:srcRect b="84061"/>
          <a:stretch/>
        </p:blipFill>
        <p:spPr>
          <a:xfrm>
            <a:off x="2402944" y="351261"/>
            <a:ext cx="6770398" cy="611985"/>
          </a:xfrm>
          <a:prstGeom prst="rect">
            <a:avLst/>
          </a:prstGeom>
        </p:spPr>
      </p:pic>
      <p:pic>
        <p:nvPicPr>
          <p:cNvPr id="16" name="Picture 15">
            <a:extLst>
              <a:ext uri="{FF2B5EF4-FFF2-40B4-BE49-F238E27FC236}">
                <a16:creationId xmlns:a16="http://schemas.microsoft.com/office/drawing/2014/main" id="{CB0AD595-B38F-4EA1-AEDA-3048BDD91525}"/>
              </a:ext>
            </a:extLst>
          </p:cNvPr>
          <p:cNvPicPr>
            <a:picLocks noChangeAspect="1"/>
          </p:cNvPicPr>
          <p:nvPr/>
        </p:nvPicPr>
        <p:blipFill>
          <a:blip r:embed="rId4"/>
          <a:stretch>
            <a:fillRect/>
          </a:stretch>
        </p:blipFill>
        <p:spPr>
          <a:xfrm>
            <a:off x="0" y="0"/>
            <a:ext cx="2651990" cy="1044030"/>
          </a:xfrm>
          <a:prstGeom prst="rect">
            <a:avLst/>
          </a:prstGeom>
        </p:spPr>
      </p:pic>
      <p:pic>
        <p:nvPicPr>
          <p:cNvPr id="7" name="Picture 6">
            <a:extLst>
              <a:ext uri="{FF2B5EF4-FFF2-40B4-BE49-F238E27FC236}">
                <a16:creationId xmlns:a16="http://schemas.microsoft.com/office/drawing/2014/main" id="{E245DF0B-295E-AE97-438C-AD56472F97BD}"/>
              </a:ext>
            </a:extLst>
          </p:cNvPr>
          <p:cNvPicPr>
            <a:picLocks noChangeAspect="1"/>
          </p:cNvPicPr>
          <p:nvPr/>
        </p:nvPicPr>
        <p:blipFill rotWithShape="1">
          <a:blip r:embed="rId5"/>
          <a:srcRect t="10035" r="48224" b="10185"/>
          <a:stretch/>
        </p:blipFill>
        <p:spPr>
          <a:xfrm>
            <a:off x="3735950" y="2781887"/>
            <a:ext cx="4720099" cy="2634425"/>
          </a:xfrm>
          <a:prstGeom prst="rect">
            <a:avLst/>
          </a:prstGeom>
        </p:spPr>
      </p:pic>
      <p:cxnSp>
        <p:nvCxnSpPr>
          <p:cNvPr id="14" name="Straight Connector 13">
            <a:extLst>
              <a:ext uri="{FF2B5EF4-FFF2-40B4-BE49-F238E27FC236}">
                <a16:creationId xmlns:a16="http://schemas.microsoft.com/office/drawing/2014/main" id="{84F05365-4214-1C21-3197-652C65CB3701}"/>
              </a:ext>
            </a:extLst>
          </p:cNvPr>
          <p:cNvCxnSpPr>
            <a:cxnSpLocks/>
          </p:cNvCxnSpPr>
          <p:nvPr/>
        </p:nvCxnSpPr>
        <p:spPr>
          <a:xfrm flipH="1">
            <a:off x="5598942" y="3094893"/>
            <a:ext cx="2404150" cy="1856935"/>
          </a:xfrm>
          <a:prstGeom prst="line">
            <a:avLst/>
          </a:prstGeom>
          <a:ln w="38100">
            <a:solidFill>
              <a:schemeClr val="accent4">
                <a:lumMod val="60000"/>
                <a:lumOff val="40000"/>
              </a:schemeClr>
            </a:solidFill>
          </a:ln>
        </p:spPr>
        <p:style>
          <a:lnRef idx="1">
            <a:schemeClr val="accent2"/>
          </a:lnRef>
          <a:fillRef idx="0">
            <a:schemeClr val="accent2"/>
          </a:fillRef>
          <a:effectRef idx="0">
            <a:schemeClr val="accent2"/>
          </a:effectRef>
          <a:fontRef idx="minor">
            <a:schemeClr val="tx1"/>
          </a:fontRef>
        </p:style>
      </p:cxnSp>
      <p:sp>
        <p:nvSpPr>
          <p:cNvPr id="12" name="TextBox 11">
            <a:extLst>
              <a:ext uri="{FF2B5EF4-FFF2-40B4-BE49-F238E27FC236}">
                <a16:creationId xmlns:a16="http://schemas.microsoft.com/office/drawing/2014/main" id="{049DF377-D2C0-AC3D-5099-2D06B295C53E}"/>
              </a:ext>
            </a:extLst>
          </p:cNvPr>
          <p:cNvSpPr txBox="1"/>
          <p:nvPr/>
        </p:nvSpPr>
        <p:spPr>
          <a:xfrm>
            <a:off x="1667022" y="1208551"/>
            <a:ext cx="8954086" cy="1077218"/>
          </a:xfrm>
          <a:prstGeom prst="rect">
            <a:avLst/>
          </a:prstGeom>
          <a:noFill/>
        </p:spPr>
        <p:txBody>
          <a:bodyPr wrap="square">
            <a:spAutoFit/>
          </a:bodyPr>
          <a:lstStyle/>
          <a:p>
            <a:pPr algn="just"/>
            <a:r>
              <a:rPr lang="vi-VN" sz="3200" b="1" i="0" dirty="0">
                <a:solidFill>
                  <a:srgbClr val="0070C0"/>
                </a:solidFill>
                <a:effectLst/>
                <a:latin typeface="Times New Roman" pitchFamily="18" charset="0"/>
                <a:cs typeface="Times New Roman" pitchFamily="18" charset="0"/>
              </a:rPr>
              <a:t>Cách 2: </a:t>
            </a:r>
            <a:r>
              <a:rPr lang="vi-VN" sz="3200" i="0" dirty="0">
                <a:solidFill>
                  <a:srgbClr val="0070C0"/>
                </a:solidFill>
                <a:effectLst/>
                <a:latin typeface="Times New Roman" pitchFamily="18" charset="0"/>
                <a:cs typeface="Times New Roman" pitchFamily="18" charset="0"/>
              </a:rPr>
              <a:t>Cắt tờ giấy theo đoạn thẳng BN ta được </a:t>
            </a:r>
            <a:endParaRPr lang="en-US" sz="3200" i="0" dirty="0">
              <a:solidFill>
                <a:srgbClr val="0070C0"/>
              </a:solidFill>
              <a:effectLst/>
              <a:latin typeface="Times New Roman" pitchFamily="18" charset="0"/>
              <a:cs typeface="Times New Roman" pitchFamily="18" charset="0"/>
            </a:endParaRPr>
          </a:p>
          <a:p>
            <a:pPr algn="just"/>
            <a:r>
              <a:rPr lang="vi-VN" sz="3200" i="0" dirty="0">
                <a:solidFill>
                  <a:srgbClr val="0070C0"/>
                </a:solidFill>
                <a:effectLst/>
                <a:latin typeface="Times New Roman" pitchFamily="18" charset="0"/>
                <a:cs typeface="Times New Roman" pitchFamily="18" charset="0"/>
              </a:rPr>
              <a:t>1 hình tam giác BCN và 1 hình tứ giác ABND.</a:t>
            </a:r>
            <a:endParaRPr lang="en-US" sz="3200"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968377313"/>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out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8467854-5900-4888-863F-C792FD85897D}"/>
              </a:ext>
            </a:extLst>
          </p:cNvPr>
          <p:cNvPicPr>
            <a:picLocks noChangeAspect="1"/>
          </p:cNvPicPr>
          <p:nvPr/>
        </p:nvPicPr>
        <p:blipFill rotWithShape="1">
          <a:blip r:embed="rId3"/>
          <a:srcRect b="84061"/>
          <a:stretch/>
        </p:blipFill>
        <p:spPr>
          <a:xfrm>
            <a:off x="2734971" y="329659"/>
            <a:ext cx="6770398" cy="611985"/>
          </a:xfrm>
          <a:prstGeom prst="rect">
            <a:avLst/>
          </a:prstGeom>
        </p:spPr>
      </p:pic>
      <p:pic>
        <p:nvPicPr>
          <p:cNvPr id="16" name="Picture 15">
            <a:extLst>
              <a:ext uri="{FF2B5EF4-FFF2-40B4-BE49-F238E27FC236}">
                <a16:creationId xmlns:a16="http://schemas.microsoft.com/office/drawing/2014/main" id="{CB0AD595-B38F-4EA1-AEDA-3048BDD91525}"/>
              </a:ext>
            </a:extLst>
          </p:cNvPr>
          <p:cNvPicPr>
            <a:picLocks noChangeAspect="1"/>
          </p:cNvPicPr>
          <p:nvPr/>
        </p:nvPicPr>
        <p:blipFill>
          <a:blip r:embed="rId4"/>
          <a:stretch>
            <a:fillRect/>
          </a:stretch>
        </p:blipFill>
        <p:spPr>
          <a:xfrm>
            <a:off x="0" y="0"/>
            <a:ext cx="2651990" cy="1044030"/>
          </a:xfrm>
          <a:prstGeom prst="rect">
            <a:avLst/>
          </a:prstGeom>
        </p:spPr>
      </p:pic>
      <p:pic>
        <p:nvPicPr>
          <p:cNvPr id="7" name="Picture 6">
            <a:extLst>
              <a:ext uri="{FF2B5EF4-FFF2-40B4-BE49-F238E27FC236}">
                <a16:creationId xmlns:a16="http://schemas.microsoft.com/office/drawing/2014/main" id="{E245DF0B-295E-AE97-438C-AD56472F97BD}"/>
              </a:ext>
            </a:extLst>
          </p:cNvPr>
          <p:cNvPicPr>
            <a:picLocks noChangeAspect="1"/>
          </p:cNvPicPr>
          <p:nvPr/>
        </p:nvPicPr>
        <p:blipFill rotWithShape="1">
          <a:blip r:embed="rId5"/>
          <a:srcRect t="10035" r="48224" b="10185"/>
          <a:stretch/>
        </p:blipFill>
        <p:spPr>
          <a:xfrm>
            <a:off x="3756134" y="2952121"/>
            <a:ext cx="4720099" cy="2634425"/>
          </a:xfrm>
          <a:prstGeom prst="rect">
            <a:avLst/>
          </a:prstGeom>
        </p:spPr>
      </p:pic>
      <p:cxnSp>
        <p:nvCxnSpPr>
          <p:cNvPr id="14" name="Straight Connector 13">
            <a:extLst>
              <a:ext uri="{FF2B5EF4-FFF2-40B4-BE49-F238E27FC236}">
                <a16:creationId xmlns:a16="http://schemas.microsoft.com/office/drawing/2014/main" id="{84F05365-4214-1C21-3197-652C65CB3701}"/>
              </a:ext>
            </a:extLst>
          </p:cNvPr>
          <p:cNvCxnSpPr>
            <a:cxnSpLocks/>
          </p:cNvCxnSpPr>
          <p:nvPr/>
        </p:nvCxnSpPr>
        <p:spPr>
          <a:xfrm flipH="1">
            <a:off x="4487593" y="3278789"/>
            <a:ext cx="2588457" cy="1816827"/>
          </a:xfrm>
          <a:prstGeom prst="line">
            <a:avLst/>
          </a:prstGeom>
          <a:ln w="38100">
            <a:solidFill>
              <a:schemeClr val="accent2"/>
            </a:solidFill>
          </a:ln>
        </p:spPr>
        <p:style>
          <a:lnRef idx="1">
            <a:schemeClr val="accent2"/>
          </a:lnRef>
          <a:fillRef idx="0">
            <a:schemeClr val="accent2"/>
          </a:fillRef>
          <a:effectRef idx="0">
            <a:schemeClr val="accent2"/>
          </a:effectRef>
          <a:fontRef idx="minor">
            <a:schemeClr val="tx1"/>
          </a:fontRef>
        </p:style>
      </p:cxnSp>
      <p:sp>
        <p:nvSpPr>
          <p:cNvPr id="9" name="TextBox 8">
            <a:extLst>
              <a:ext uri="{FF2B5EF4-FFF2-40B4-BE49-F238E27FC236}">
                <a16:creationId xmlns:a16="http://schemas.microsoft.com/office/drawing/2014/main" id="{E6A8378A-9EBF-EABE-D4AE-A12D2635BED5}"/>
              </a:ext>
            </a:extLst>
          </p:cNvPr>
          <p:cNvSpPr txBox="1"/>
          <p:nvPr/>
        </p:nvSpPr>
        <p:spPr>
          <a:xfrm>
            <a:off x="1515968" y="1204203"/>
            <a:ext cx="9147344" cy="1249573"/>
          </a:xfrm>
          <a:prstGeom prst="rect">
            <a:avLst/>
          </a:prstGeom>
          <a:noFill/>
        </p:spPr>
        <p:txBody>
          <a:bodyPr wrap="square">
            <a:spAutoFit/>
          </a:bodyPr>
          <a:lstStyle/>
          <a:p>
            <a:pPr>
              <a:lnSpc>
                <a:spcPct val="120000"/>
              </a:lnSpc>
            </a:pPr>
            <a:r>
              <a:rPr lang="vi-VN" sz="3200" b="1" i="0" dirty="0">
                <a:solidFill>
                  <a:srgbClr val="0070C0"/>
                </a:solidFill>
                <a:effectLst/>
                <a:latin typeface="Times New Roman" pitchFamily="18" charset="0"/>
                <a:cs typeface="Times New Roman" pitchFamily="18" charset="0"/>
              </a:rPr>
              <a:t>Cách 3: </a:t>
            </a:r>
            <a:r>
              <a:rPr lang="vi-VN" sz="3200" i="0" dirty="0">
                <a:solidFill>
                  <a:srgbClr val="0070C0"/>
                </a:solidFill>
                <a:effectLst/>
                <a:latin typeface="Times New Roman" pitchFamily="18" charset="0"/>
                <a:cs typeface="Times New Roman" pitchFamily="18" charset="0"/>
              </a:rPr>
              <a:t>Cắt tờ giấy theo đoạn thẳng DM ta được </a:t>
            </a:r>
            <a:endParaRPr lang="en-US" sz="3200" i="0" dirty="0">
              <a:solidFill>
                <a:srgbClr val="0070C0"/>
              </a:solidFill>
              <a:effectLst/>
              <a:latin typeface="Times New Roman" pitchFamily="18" charset="0"/>
              <a:cs typeface="Times New Roman" pitchFamily="18" charset="0"/>
            </a:endParaRPr>
          </a:p>
          <a:p>
            <a:pPr>
              <a:lnSpc>
                <a:spcPct val="120000"/>
              </a:lnSpc>
            </a:pPr>
            <a:r>
              <a:rPr lang="vi-VN" sz="3200" i="0" dirty="0">
                <a:solidFill>
                  <a:srgbClr val="0070C0"/>
                </a:solidFill>
                <a:effectLst/>
                <a:latin typeface="Times New Roman" pitchFamily="18" charset="0"/>
                <a:cs typeface="Times New Roman" pitchFamily="18" charset="0"/>
              </a:rPr>
              <a:t>hình tam giác ADM và hình tứ giác MBCD.</a:t>
            </a:r>
            <a:endParaRPr lang="en-US" sz="3200"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3780926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out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8467854-5900-4888-863F-C792FD85897D}"/>
              </a:ext>
            </a:extLst>
          </p:cNvPr>
          <p:cNvPicPr>
            <a:picLocks noChangeAspect="1"/>
          </p:cNvPicPr>
          <p:nvPr/>
        </p:nvPicPr>
        <p:blipFill rotWithShape="1">
          <a:blip r:embed="rId3"/>
          <a:srcRect b="84061"/>
          <a:stretch/>
        </p:blipFill>
        <p:spPr>
          <a:xfrm>
            <a:off x="2651990" y="376174"/>
            <a:ext cx="6770398" cy="611985"/>
          </a:xfrm>
          <a:prstGeom prst="rect">
            <a:avLst/>
          </a:prstGeom>
        </p:spPr>
      </p:pic>
      <p:pic>
        <p:nvPicPr>
          <p:cNvPr id="16" name="Picture 15">
            <a:extLst>
              <a:ext uri="{FF2B5EF4-FFF2-40B4-BE49-F238E27FC236}">
                <a16:creationId xmlns:a16="http://schemas.microsoft.com/office/drawing/2014/main" id="{CB0AD595-B38F-4EA1-AEDA-3048BDD91525}"/>
              </a:ext>
            </a:extLst>
          </p:cNvPr>
          <p:cNvPicPr>
            <a:picLocks noChangeAspect="1"/>
          </p:cNvPicPr>
          <p:nvPr/>
        </p:nvPicPr>
        <p:blipFill>
          <a:blip r:embed="rId4"/>
          <a:stretch>
            <a:fillRect/>
          </a:stretch>
        </p:blipFill>
        <p:spPr>
          <a:xfrm>
            <a:off x="0" y="0"/>
            <a:ext cx="2651990" cy="1044030"/>
          </a:xfrm>
          <a:prstGeom prst="rect">
            <a:avLst/>
          </a:prstGeom>
        </p:spPr>
      </p:pic>
      <p:pic>
        <p:nvPicPr>
          <p:cNvPr id="7" name="Picture 6">
            <a:extLst>
              <a:ext uri="{FF2B5EF4-FFF2-40B4-BE49-F238E27FC236}">
                <a16:creationId xmlns:a16="http://schemas.microsoft.com/office/drawing/2014/main" id="{E245DF0B-295E-AE97-438C-AD56472F97BD}"/>
              </a:ext>
            </a:extLst>
          </p:cNvPr>
          <p:cNvPicPr>
            <a:picLocks noChangeAspect="1"/>
          </p:cNvPicPr>
          <p:nvPr/>
        </p:nvPicPr>
        <p:blipFill rotWithShape="1">
          <a:blip r:embed="rId5"/>
          <a:srcRect t="10035" r="48224" b="10185"/>
          <a:stretch/>
        </p:blipFill>
        <p:spPr>
          <a:xfrm>
            <a:off x="3735950" y="3179545"/>
            <a:ext cx="4720099" cy="2634425"/>
          </a:xfrm>
          <a:prstGeom prst="rect">
            <a:avLst/>
          </a:prstGeom>
        </p:spPr>
      </p:pic>
      <p:cxnSp>
        <p:nvCxnSpPr>
          <p:cNvPr id="14" name="Straight Connector 13">
            <a:extLst>
              <a:ext uri="{FF2B5EF4-FFF2-40B4-BE49-F238E27FC236}">
                <a16:creationId xmlns:a16="http://schemas.microsoft.com/office/drawing/2014/main" id="{84F05365-4214-1C21-3197-652C65CB3701}"/>
              </a:ext>
            </a:extLst>
          </p:cNvPr>
          <p:cNvCxnSpPr>
            <a:cxnSpLocks/>
          </p:cNvCxnSpPr>
          <p:nvPr/>
        </p:nvCxnSpPr>
        <p:spPr>
          <a:xfrm>
            <a:off x="7060558" y="3510969"/>
            <a:ext cx="914400" cy="1802759"/>
          </a:xfrm>
          <a:prstGeom prst="line">
            <a:avLst/>
          </a:prstGeom>
          <a:ln w="28575">
            <a:solidFill>
              <a:srgbClr val="002060"/>
            </a:solidFill>
          </a:ln>
        </p:spPr>
        <p:style>
          <a:lnRef idx="1">
            <a:schemeClr val="accent2"/>
          </a:lnRef>
          <a:fillRef idx="0">
            <a:schemeClr val="accent2"/>
          </a:fillRef>
          <a:effectRef idx="0">
            <a:schemeClr val="accent2"/>
          </a:effectRef>
          <a:fontRef idx="minor">
            <a:schemeClr val="tx1"/>
          </a:fontRef>
        </p:style>
      </p:cxnSp>
      <p:sp>
        <p:nvSpPr>
          <p:cNvPr id="9" name="TextBox 8">
            <a:extLst>
              <a:ext uri="{FF2B5EF4-FFF2-40B4-BE49-F238E27FC236}">
                <a16:creationId xmlns:a16="http://schemas.microsoft.com/office/drawing/2014/main" id="{E6A8378A-9EBF-EABE-D4AE-A12D2635BED5}"/>
              </a:ext>
            </a:extLst>
          </p:cNvPr>
          <p:cNvSpPr txBox="1"/>
          <p:nvPr/>
        </p:nvSpPr>
        <p:spPr>
          <a:xfrm>
            <a:off x="1698847" y="1321728"/>
            <a:ext cx="9077005" cy="1249573"/>
          </a:xfrm>
          <a:prstGeom prst="rect">
            <a:avLst/>
          </a:prstGeom>
          <a:noFill/>
        </p:spPr>
        <p:txBody>
          <a:bodyPr wrap="square">
            <a:spAutoFit/>
          </a:bodyPr>
          <a:lstStyle/>
          <a:p>
            <a:pPr>
              <a:lnSpc>
                <a:spcPct val="120000"/>
              </a:lnSpc>
            </a:pPr>
            <a:r>
              <a:rPr lang="vi-VN" sz="3200" b="1" dirty="0">
                <a:solidFill>
                  <a:srgbClr val="0070C0"/>
                </a:solidFill>
                <a:latin typeface="Times New Roman" pitchFamily="18" charset="0"/>
                <a:cs typeface="Times New Roman" pitchFamily="18" charset="0"/>
              </a:rPr>
              <a:t>Cách 4: </a:t>
            </a:r>
            <a:r>
              <a:rPr lang="vi-VN" sz="3200" dirty="0">
                <a:solidFill>
                  <a:srgbClr val="0070C0"/>
                </a:solidFill>
                <a:latin typeface="Times New Roman" pitchFamily="18" charset="0"/>
                <a:cs typeface="Times New Roman" pitchFamily="18" charset="0"/>
              </a:rPr>
              <a:t>Cắt tờ giấy theo đoạn thẳng MC ta được</a:t>
            </a:r>
            <a:endParaRPr lang="en-US" sz="3200" dirty="0">
              <a:solidFill>
                <a:srgbClr val="0070C0"/>
              </a:solidFill>
              <a:latin typeface="Times New Roman" pitchFamily="18" charset="0"/>
              <a:cs typeface="Times New Roman" pitchFamily="18" charset="0"/>
            </a:endParaRPr>
          </a:p>
          <a:p>
            <a:pPr>
              <a:lnSpc>
                <a:spcPct val="120000"/>
              </a:lnSpc>
            </a:pPr>
            <a:r>
              <a:rPr lang="vi-VN" sz="3200" dirty="0">
                <a:solidFill>
                  <a:srgbClr val="0070C0"/>
                </a:solidFill>
                <a:latin typeface="Times New Roman" pitchFamily="18" charset="0"/>
                <a:cs typeface="Times New Roman" pitchFamily="18" charset="0"/>
              </a:rPr>
              <a:t> hình tam giác MBC và hình tứ giác AMCD.</a:t>
            </a:r>
            <a:endParaRPr lang="en-US" sz="3200"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253369053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out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8467854-5900-4888-863F-C792FD85897D}"/>
              </a:ext>
            </a:extLst>
          </p:cNvPr>
          <p:cNvPicPr>
            <a:picLocks noChangeAspect="1"/>
          </p:cNvPicPr>
          <p:nvPr/>
        </p:nvPicPr>
        <p:blipFill rotWithShape="1">
          <a:blip r:embed="rId3"/>
          <a:srcRect b="84061"/>
          <a:stretch/>
        </p:blipFill>
        <p:spPr>
          <a:xfrm>
            <a:off x="2651990" y="184449"/>
            <a:ext cx="6770398" cy="611985"/>
          </a:xfrm>
          <a:prstGeom prst="rect">
            <a:avLst/>
          </a:prstGeom>
        </p:spPr>
      </p:pic>
      <p:pic>
        <p:nvPicPr>
          <p:cNvPr id="16" name="Picture 15">
            <a:extLst>
              <a:ext uri="{FF2B5EF4-FFF2-40B4-BE49-F238E27FC236}">
                <a16:creationId xmlns:a16="http://schemas.microsoft.com/office/drawing/2014/main" id="{CB0AD595-B38F-4EA1-AEDA-3048BDD91525}"/>
              </a:ext>
            </a:extLst>
          </p:cNvPr>
          <p:cNvPicPr>
            <a:picLocks noChangeAspect="1"/>
          </p:cNvPicPr>
          <p:nvPr/>
        </p:nvPicPr>
        <p:blipFill>
          <a:blip r:embed="rId4"/>
          <a:stretch>
            <a:fillRect/>
          </a:stretch>
        </p:blipFill>
        <p:spPr>
          <a:xfrm>
            <a:off x="0" y="0"/>
            <a:ext cx="2651990" cy="1044030"/>
          </a:xfrm>
          <a:prstGeom prst="rect">
            <a:avLst/>
          </a:prstGeom>
        </p:spPr>
      </p:pic>
      <p:pic>
        <p:nvPicPr>
          <p:cNvPr id="8" name="Picture 7" descr="Bumbii Bài 19: Hình tam giác, hình tứ giác. Hình chữ nhật, hình vuông trang 56 SGK toán lớp 3 tập 1 Kết Nối Tri Thức Với Cuộc Sống.">
            <a:extLst>
              <a:ext uri="{FF2B5EF4-FFF2-40B4-BE49-F238E27FC236}">
                <a16:creationId xmlns:a16="http://schemas.microsoft.com/office/drawing/2014/main" id="{89510700-CDEA-4C50-A94F-A483DF0A388D}"/>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76981" y="980886"/>
            <a:ext cx="11813458" cy="5692664"/>
          </a:xfrm>
          <a:prstGeom prst="rect">
            <a:avLst/>
          </a:prstGeom>
          <a:noFill/>
          <a:ln>
            <a:noFill/>
          </a:ln>
        </p:spPr>
      </p:pic>
    </p:spTree>
    <p:extLst>
      <p:ext uri="{BB962C8B-B14F-4D97-AF65-F5344CB8AC3E}">
        <p14:creationId xmlns:p14="http://schemas.microsoft.com/office/powerpoint/2010/main" val="362371708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ình ảnh Mèo Dễ Thương đọc Sách động Vật PNG , Màu Xanh Da Trời, đáng Yêu,  Mèo Con PNG miễn phí tải tập tin PSDComment và Vector">
            <a:extLst>
              <a:ext uri="{FF2B5EF4-FFF2-40B4-BE49-F238E27FC236}">
                <a16:creationId xmlns:a16="http://schemas.microsoft.com/office/drawing/2014/main" id="{12350D59-44EA-7D1B-254A-7CFB86217A9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bwMode="auto">
          <a:xfrm>
            <a:off x="207557" y="167595"/>
            <a:ext cx="4364443" cy="57936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C0F183B-F461-F208-C447-5F1841BAEE63}"/>
              </a:ext>
            </a:extLst>
          </p:cNvPr>
          <p:cNvSpPr txBox="1"/>
          <p:nvPr/>
        </p:nvSpPr>
        <p:spPr>
          <a:xfrm>
            <a:off x="4049485" y="1693026"/>
            <a:ext cx="7942217" cy="2371418"/>
          </a:xfrm>
          <a:prstGeom prst="rect">
            <a:avLst/>
          </a:prstGeom>
          <a:noFill/>
        </p:spPr>
        <p:txBody>
          <a:bodyPr wrap="square" rtlCol="0">
            <a:spAutoFit/>
          </a:bodyPr>
          <a:lstStyle/>
          <a:p>
            <a:pPr algn="ctr">
              <a:lnSpc>
                <a:spcPct val="130000"/>
              </a:lnSpc>
            </a:pPr>
            <a:r>
              <a:rPr lang="en-US" sz="8000" dirty="0" err="1">
                <a:solidFill>
                  <a:srgbClr val="FFC000"/>
                </a:solidFill>
                <a:latin typeface="Sigmar One" panose="00000500000000000000" pitchFamily="2" charset="0"/>
              </a:rPr>
              <a:t>Tiết</a:t>
            </a:r>
            <a:r>
              <a:rPr lang="en-US" sz="8000" dirty="0">
                <a:solidFill>
                  <a:srgbClr val="FFC000"/>
                </a:solidFill>
                <a:latin typeface="Sigmar One" panose="00000500000000000000" pitchFamily="2" charset="0"/>
              </a:rPr>
              <a:t> 2</a:t>
            </a:r>
          </a:p>
          <a:p>
            <a:pPr algn="ctr">
              <a:lnSpc>
                <a:spcPct val="130000"/>
              </a:lnSpc>
            </a:pPr>
            <a:r>
              <a:rPr lang="en-US" sz="3600" dirty="0" err="1">
                <a:solidFill>
                  <a:srgbClr val="FFC000"/>
                </a:solidFill>
                <a:latin typeface="Sigmar One" panose="00000500000000000000" pitchFamily="2" charset="0"/>
              </a:rPr>
              <a:t>Hình</a:t>
            </a:r>
            <a:r>
              <a:rPr lang="en-US" sz="3600" dirty="0">
                <a:solidFill>
                  <a:srgbClr val="FFC000"/>
                </a:solidFill>
                <a:latin typeface="Sigmar One" panose="00000500000000000000" pitchFamily="2" charset="0"/>
              </a:rPr>
              <a:t> </a:t>
            </a:r>
            <a:r>
              <a:rPr lang="en-US" sz="3600" dirty="0" err="1">
                <a:solidFill>
                  <a:srgbClr val="FFC000"/>
                </a:solidFill>
                <a:latin typeface="Sigmar One" panose="00000500000000000000" pitchFamily="2" charset="0"/>
              </a:rPr>
              <a:t>chữ</a:t>
            </a:r>
            <a:r>
              <a:rPr lang="en-US" sz="3600" dirty="0">
                <a:solidFill>
                  <a:srgbClr val="FFC000"/>
                </a:solidFill>
                <a:latin typeface="Sigmar One" panose="00000500000000000000" pitchFamily="2" charset="0"/>
              </a:rPr>
              <a:t> </a:t>
            </a:r>
            <a:r>
              <a:rPr lang="en-US" sz="3600" dirty="0" err="1">
                <a:solidFill>
                  <a:srgbClr val="FFC000"/>
                </a:solidFill>
                <a:latin typeface="Sigmar One" panose="00000500000000000000" pitchFamily="2" charset="0"/>
              </a:rPr>
              <a:t>nhật</a:t>
            </a:r>
            <a:r>
              <a:rPr lang="en-US" sz="3600" dirty="0">
                <a:solidFill>
                  <a:srgbClr val="FFC000"/>
                </a:solidFill>
                <a:latin typeface="Sigmar One" panose="00000500000000000000" pitchFamily="2" charset="0"/>
              </a:rPr>
              <a:t>, </a:t>
            </a:r>
            <a:r>
              <a:rPr lang="en-US" sz="3600" dirty="0" err="1">
                <a:solidFill>
                  <a:srgbClr val="FFC000"/>
                </a:solidFill>
                <a:latin typeface="Sigmar One" panose="00000500000000000000" pitchFamily="2" charset="0"/>
              </a:rPr>
              <a:t>hình</a:t>
            </a:r>
            <a:r>
              <a:rPr lang="en-US" sz="3600" dirty="0">
                <a:solidFill>
                  <a:srgbClr val="FFC000"/>
                </a:solidFill>
                <a:latin typeface="Sigmar One" panose="00000500000000000000" pitchFamily="2" charset="0"/>
              </a:rPr>
              <a:t> </a:t>
            </a:r>
            <a:r>
              <a:rPr lang="en-US" sz="3600" dirty="0" err="1">
                <a:solidFill>
                  <a:srgbClr val="FFC000"/>
                </a:solidFill>
                <a:latin typeface="Sigmar One" panose="00000500000000000000" pitchFamily="2" charset="0"/>
              </a:rPr>
              <a:t>vuông</a:t>
            </a:r>
            <a:endParaRPr lang="en-US" sz="3600" dirty="0">
              <a:solidFill>
                <a:srgbClr val="FFC000"/>
              </a:solidFill>
              <a:latin typeface="Sigmar One" panose="00000500000000000000" pitchFamily="2" charset="0"/>
            </a:endParaRPr>
          </a:p>
        </p:txBody>
      </p:sp>
    </p:spTree>
    <p:extLst>
      <p:ext uri="{BB962C8B-B14F-4D97-AF65-F5344CB8AC3E}">
        <p14:creationId xmlns:p14="http://schemas.microsoft.com/office/powerpoint/2010/main" val="321110565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312EDB-73BB-1923-8514-92CD753A17B6}"/>
              </a:ext>
            </a:extLst>
          </p:cNvPr>
          <p:cNvPicPr>
            <a:picLocks noChangeAspect="1"/>
          </p:cNvPicPr>
          <p:nvPr/>
        </p:nvPicPr>
        <p:blipFill>
          <a:blip r:embed="rId2"/>
          <a:stretch>
            <a:fillRect/>
          </a:stretch>
        </p:blipFill>
        <p:spPr>
          <a:xfrm>
            <a:off x="2915057" y="281353"/>
            <a:ext cx="2613546" cy="3961771"/>
          </a:xfrm>
          <a:prstGeom prst="rect">
            <a:avLst/>
          </a:prstGeom>
        </p:spPr>
      </p:pic>
      <p:pic>
        <p:nvPicPr>
          <p:cNvPr id="7" name="Picture 6">
            <a:extLst>
              <a:ext uri="{FF2B5EF4-FFF2-40B4-BE49-F238E27FC236}">
                <a16:creationId xmlns:a16="http://schemas.microsoft.com/office/drawing/2014/main" id="{AB3C0B6C-5002-E5DA-3F50-A3606B6814F2}"/>
              </a:ext>
            </a:extLst>
          </p:cNvPr>
          <p:cNvPicPr>
            <a:picLocks noChangeAspect="1"/>
          </p:cNvPicPr>
          <p:nvPr/>
        </p:nvPicPr>
        <p:blipFill>
          <a:blip r:embed="rId3"/>
          <a:stretch>
            <a:fillRect/>
          </a:stretch>
        </p:blipFill>
        <p:spPr>
          <a:xfrm>
            <a:off x="5641145" y="281354"/>
            <a:ext cx="5120639" cy="3961770"/>
          </a:xfrm>
          <a:prstGeom prst="rect">
            <a:avLst/>
          </a:prstGeom>
        </p:spPr>
      </p:pic>
      <p:pic>
        <p:nvPicPr>
          <p:cNvPr id="9" name="Picture 8">
            <a:extLst>
              <a:ext uri="{FF2B5EF4-FFF2-40B4-BE49-F238E27FC236}">
                <a16:creationId xmlns:a16="http://schemas.microsoft.com/office/drawing/2014/main" id="{1902737B-5468-91AF-552E-E6ADF032277E}"/>
              </a:ext>
            </a:extLst>
          </p:cNvPr>
          <p:cNvPicPr>
            <a:picLocks noChangeAspect="1"/>
          </p:cNvPicPr>
          <p:nvPr/>
        </p:nvPicPr>
        <p:blipFill>
          <a:blip r:embed="rId4"/>
          <a:stretch>
            <a:fillRect/>
          </a:stretch>
        </p:blipFill>
        <p:spPr>
          <a:xfrm>
            <a:off x="0" y="-114300"/>
            <a:ext cx="2915057" cy="1333686"/>
          </a:xfrm>
          <a:prstGeom prst="rect">
            <a:avLst/>
          </a:prstGeom>
        </p:spPr>
      </p:pic>
      <p:sp>
        <p:nvSpPr>
          <p:cNvPr id="10" name="TextBox 9">
            <a:extLst>
              <a:ext uri="{FF2B5EF4-FFF2-40B4-BE49-F238E27FC236}">
                <a16:creationId xmlns:a16="http://schemas.microsoft.com/office/drawing/2014/main" id="{F3E15846-5C77-B59B-660A-9C7047552349}"/>
              </a:ext>
            </a:extLst>
          </p:cNvPr>
          <p:cNvSpPr txBox="1"/>
          <p:nvPr/>
        </p:nvSpPr>
        <p:spPr>
          <a:xfrm>
            <a:off x="2110680" y="4448816"/>
            <a:ext cx="7621149" cy="584775"/>
          </a:xfrm>
          <a:prstGeom prst="rect">
            <a:avLst/>
          </a:prstGeom>
          <a:noFill/>
        </p:spPr>
        <p:txBody>
          <a:bodyPr wrap="square">
            <a:spAutoFit/>
          </a:bodyPr>
          <a:lstStyle/>
          <a:p>
            <a:r>
              <a:rPr lang="en-US" sz="3200" b="1" dirty="0" err="1">
                <a:solidFill>
                  <a:srgbClr val="00B050"/>
                </a:solidFill>
                <a:latin typeface="Nunito Black" pitchFamily="2" charset="0"/>
                <a:cs typeface="Times New Roman" panose="02020603050405020304" pitchFamily="18" charset="0"/>
              </a:rPr>
              <a:t>Khung</a:t>
            </a:r>
            <a:r>
              <a:rPr lang="en-US" sz="3200" b="1" dirty="0">
                <a:solidFill>
                  <a:srgbClr val="00B050"/>
                </a:solidFill>
                <a:latin typeface="Nunito Black" pitchFamily="2" charset="0"/>
                <a:cs typeface="Times New Roman" panose="02020603050405020304" pitchFamily="18" charset="0"/>
              </a:rPr>
              <a:t> </a:t>
            </a:r>
            <a:r>
              <a:rPr lang="en-US" sz="3200" b="1" dirty="0" err="1">
                <a:solidFill>
                  <a:srgbClr val="00B050"/>
                </a:solidFill>
                <a:latin typeface="Nunito Black" pitchFamily="2" charset="0"/>
                <a:cs typeface="Times New Roman" panose="02020603050405020304" pitchFamily="18" charset="0"/>
              </a:rPr>
              <a:t>tranh</a:t>
            </a:r>
            <a:r>
              <a:rPr lang="en-US" sz="3200" b="1" dirty="0">
                <a:solidFill>
                  <a:srgbClr val="00B050"/>
                </a:solidFill>
                <a:latin typeface="Nunito Black" pitchFamily="2" charset="0"/>
                <a:cs typeface="Times New Roman" panose="02020603050405020304" pitchFamily="18" charset="0"/>
              </a:rPr>
              <a:t> </a:t>
            </a:r>
            <a:r>
              <a:rPr lang="en-US" sz="3200" b="1" dirty="0" err="1">
                <a:solidFill>
                  <a:srgbClr val="00B050"/>
                </a:solidFill>
                <a:latin typeface="Nunito Black" pitchFamily="2" charset="0"/>
                <a:cs typeface="Times New Roman" panose="02020603050405020304" pitchFamily="18" charset="0"/>
              </a:rPr>
              <a:t>có</a:t>
            </a:r>
            <a:r>
              <a:rPr lang="en-US" sz="3200" b="1" dirty="0">
                <a:solidFill>
                  <a:srgbClr val="00B050"/>
                </a:solidFill>
                <a:latin typeface="Nunito Black" pitchFamily="2" charset="0"/>
                <a:cs typeface="Times New Roman" panose="02020603050405020304" pitchFamily="18" charset="0"/>
              </a:rPr>
              <a:t> </a:t>
            </a:r>
            <a:r>
              <a:rPr lang="en-US" sz="3200" b="1" dirty="0" err="1">
                <a:solidFill>
                  <a:srgbClr val="00B050"/>
                </a:solidFill>
                <a:latin typeface="Nunito Black" pitchFamily="2" charset="0"/>
                <a:cs typeface="Times New Roman" panose="02020603050405020304" pitchFamily="18" charset="0"/>
              </a:rPr>
              <a:t>dạng</a:t>
            </a:r>
            <a:r>
              <a:rPr lang="en-US" sz="3200" b="1" dirty="0">
                <a:solidFill>
                  <a:srgbClr val="00B050"/>
                </a:solidFill>
                <a:latin typeface="Nunito Black" pitchFamily="2" charset="0"/>
                <a:cs typeface="Times New Roman" panose="02020603050405020304" pitchFamily="18" charset="0"/>
              </a:rPr>
              <a:t> </a:t>
            </a:r>
            <a:r>
              <a:rPr lang="en-US" sz="3200" b="1" dirty="0" err="1">
                <a:solidFill>
                  <a:srgbClr val="00B050"/>
                </a:solidFill>
                <a:latin typeface="Nunito Black" pitchFamily="2" charset="0"/>
                <a:cs typeface="Times New Roman" panose="02020603050405020304" pitchFamily="18" charset="0"/>
              </a:rPr>
              <a:t>hình</a:t>
            </a:r>
            <a:r>
              <a:rPr lang="en-US" sz="3200" b="1" dirty="0">
                <a:solidFill>
                  <a:srgbClr val="00B050"/>
                </a:solidFill>
                <a:latin typeface="Nunito Black" pitchFamily="2" charset="0"/>
                <a:cs typeface="Times New Roman" panose="02020603050405020304" pitchFamily="18" charset="0"/>
              </a:rPr>
              <a:t> </a:t>
            </a:r>
            <a:r>
              <a:rPr lang="en-US" sz="3200" b="1" dirty="0" err="1">
                <a:solidFill>
                  <a:srgbClr val="00B050"/>
                </a:solidFill>
                <a:latin typeface="Nunito Black" pitchFamily="2" charset="0"/>
                <a:cs typeface="Times New Roman" panose="02020603050405020304" pitchFamily="18" charset="0"/>
              </a:rPr>
              <a:t>gì</a:t>
            </a:r>
            <a:r>
              <a:rPr lang="en-US" sz="3200" b="1" dirty="0">
                <a:solidFill>
                  <a:srgbClr val="00B050"/>
                </a:solidFill>
                <a:latin typeface="Nunito Black" pitchFamily="2" charset="0"/>
                <a:cs typeface="Times New Roman" panose="02020603050405020304" pitchFamily="18" charset="0"/>
              </a:rPr>
              <a:t>?</a:t>
            </a:r>
          </a:p>
        </p:txBody>
      </p:sp>
      <p:sp>
        <p:nvSpPr>
          <p:cNvPr id="6" name="TextBox 5">
            <a:extLst>
              <a:ext uri="{FF2B5EF4-FFF2-40B4-BE49-F238E27FC236}">
                <a16:creationId xmlns:a16="http://schemas.microsoft.com/office/drawing/2014/main" id="{F3E15846-5C77-B59B-660A-9C7047552349}"/>
              </a:ext>
            </a:extLst>
          </p:cNvPr>
          <p:cNvSpPr txBox="1"/>
          <p:nvPr/>
        </p:nvSpPr>
        <p:spPr>
          <a:xfrm>
            <a:off x="2093261" y="5239282"/>
            <a:ext cx="7621149" cy="584775"/>
          </a:xfrm>
          <a:prstGeom prst="rect">
            <a:avLst/>
          </a:prstGeom>
          <a:noFill/>
        </p:spPr>
        <p:txBody>
          <a:bodyPr wrap="square">
            <a:spAutoFit/>
          </a:bodyPr>
          <a:lstStyle/>
          <a:p>
            <a:r>
              <a:rPr lang="en-US" sz="3200" b="1" dirty="0" err="1">
                <a:solidFill>
                  <a:srgbClr val="FF0000"/>
                </a:solidFill>
                <a:latin typeface="Nunito Black" pitchFamily="2" charset="0"/>
                <a:cs typeface="Times New Roman" panose="02020603050405020304" pitchFamily="18" charset="0"/>
              </a:rPr>
              <a:t>Khung</a:t>
            </a:r>
            <a:r>
              <a:rPr lang="en-US" sz="3200" b="1" dirty="0">
                <a:solidFill>
                  <a:srgbClr val="FF0000"/>
                </a:solidFill>
                <a:latin typeface="Nunito Black" pitchFamily="2" charset="0"/>
                <a:cs typeface="Times New Roman" panose="02020603050405020304" pitchFamily="18" charset="0"/>
              </a:rPr>
              <a:t> </a:t>
            </a:r>
            <a:r>
              <a:rPr lang="en-US" sz="3200" b="1" dirty="0" err="1">
                <a:solidFill>
                  <a:srgbClr val="FF0000"/>
                </a:solidFill>
                <a:latin typeface="Nunito Black" pitchFamily="2" charset="0"/>
                <a:cs typeface="Times New Roman" panose="02020603050405020304" pitchFamily="18" charset="0"/>
              </a:rPr>
              <a:t>tranh</a:t>
            </a:r>
            <a:r>
              <a:rPr lang="en-US" sz="3200" b="1" dirty="0">
                <a:solidFill>
                  <a:srgbClr val="FF0000"/>
                </a:solidFill>
                <a:latin typeface="Nunito Black" pitchFamily="2" charset="0"/>
                <a:cs typeface="Times New Roman" panose="02020603050405020304" pitchFamily="18" charset="0"/>
              </a:rPr>
              <a:t> </a:t>
            </a:r>
            <a:r>
              <a:rPr lang="en-US" sz="3200" b="1" dirty="0" err="1">
                <a:solidFill>
                  <a:srgbClr val="FF0000"/>
                </a:solidFill>
                <a:latin typeface="Nunito Black" pitchFamily="2" charset="0"/>
                <a:cs typeface="Times New Roman" panose="02020603050405020304" pitchFamily="18" charset="0"/>
              </a:rPr>
              <a:t>có</a:t>
            </a:r>
            <a:r>
              <a:rPr lang="en-US" sz="3200" b="1" dirty="0">
                <a:solidFill>
                  <a:srgbClr val="FF0000"/>
                </a:solidFill>
                <a:latin typeface="Nunito Black" pitchFamily="2" charset="0"/>
                <a:cs typeface="Times New Roman" panose="02020603050405020304" pitchFamily="18" charset="0"/>
              </a:rPr>
              <a:t> </a:t>
            </a:r>
            <a:r>
              <a:rPr lang="en-US" sz="3200" b="1" dirty="0" err="1">
                <a:solidFill>
                  <a:srgbClr val="FF0000"/>
                </a:solidFill>
                <a:latin typeface="Nunito Black" pitchFamily="2" charset="0"/>
                <a:cs typeface="Times New Roman" panose="02020603050405020304" pitchFamily="18" charset="0"/>
              </a:rPr>
              <a:t>dạng</a:t>
            </a:r>
            <a:r>
              <a:rPr lang="en-US" sz="3200" b="1" dirty="0">
                <a:solidFill>
                  <a:srgbClr val="FF0000"/>
                </a:solidFill>
                <a:latin typeface="Nunito Black" pitchFamily="2" charset="0"/>
                <a:cs typeface="Times New Roman" panose="02020603050405020304" pitchFamily="18" charset="0"/>
              </a:rPr>
              <a:t> </a:t>
            </a:r>
            <a:r>
              <a:rPr lang="en-US" sz="3200" b="1" dirty="0" err="1">
                <a:solidFill>
                  <a:srgbClr val="FF0000"/>
                </a:solidFill>
                <a:latin typeface="Nunito Black" pitchFamily="2" charset="0"/>
                <a:cs typeface="Times New Roman" panose="02020603050405020304" pitchFamily="18" charset="0"/>
              </a:rPr>
              <a:t>hình</a:t>
            </a:r>
            <a:r>
              <a:rPr lang="en-US" sz="3200" b="1" dirty="0">
                <a:solidFill>
                  <a:srgbClr val="FF0000"/>
                </a:solidFill>
                <a:latin typeface="Nunito Black" pitchFamily="2" charset="0"/>
                <a:cs typeface="Times New Roman" panose="02020603050405020304" pitchFamily="18" charset="0"/>
              </a:rPr>
              <a:t> </a:t>
            </a:r>
            <a:r>
              <a:rPr lang="en-US" sz="3200" b="1" dirty="0" err="1">
                <a:solidFill>
                  <a:srgbClr val="FF0000"/>
                </a:solidFill>
                <a:latin typeface="Nunito Black" pitchFamily="2" charset="0"/>
                <a:cs typeface="Times New Roman" panose="02020603050405020304" pitchFamily="18" charset="0"/>
              </a:rPr>
              <a:t>chữ</a:t>
            </a:r>
            <a:r>
              <a:rPr lang="en-US" sz="3200" b="1" dirty="0">
                <a:solidFill>
                  <a:srgbClr val="FF0000"/>
                </a:solidFill>
                <a:latin typeface="Nunito Black" pitchFamily="2" charset="0"/>
                <a:cs typeface="Times New Roman" panose="02020603050405020304" pitchFamily="18" charset="0"/>
              </a:rPr>
              <a:t> </a:t>
            </a:r>
            <a:r>
              <a:rPr lang="en-US" sz="3200" b="1" dirty="0" err="1">
                <a:solidFill>
                  <a:srgbClr val="FF0000"/>
                </a:solidFill>
                <a:latin typeface="Nunito Black" pitchFamily="2" charset="0"/>
                <a:cs typeface="Times New Roman" panose="02020603050405020304" pitchFamily="18" charset="0"/>
              </a:rPr>
              <a:t>nhật</a:t>
            </a:r>
            <a:endParaRPr lang="en-US" sz="3200" b="1" dirty="0">
              <a:solidFill>
                <a:srgbClr val="FF0000"/>
              </a:solidFill>
              <a:latin typeface="Nunito Black" pitchFamily="2" charset="0"/>
              <a:cs typeface="Times New Roman" panose="02020603050405020304" pitchFamily="18" charset="0"/>
            </a:endParaRPr>
          </a:p>
        </p:txBody>
      </p:sp>
    </p:spTree>
    <p:extLst>
      <p:ext uri="{BB962C8B-B14F-4D97-AF65-F5344CB8AC3E}">
        <p14:creationId xmlns:p14="http://schemas.microsoft.com/office/powerpoint/2010/main" val="34572439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F9DD83-DA1A-F564-5DAD-63E890E1E38E}"/>
              </a:ext>
            </a:extLst>
          </p:cNvPr>
          <p:cNvPicPr>
            <a:picLocks noChangeAspect="1"/>
          </p:cNvPicPr>
          <p:nvPr/>
        </p:nvPicPr>
        <p:blipFill>
          <a:blip r:embed="rId2"/>
          <a:stretch>
            <a:fillRect/>
          </a:stretch>
        </p:blipFill>
        <p:spPr>
          <a:xfrm>
            <a:off x="44825" y="76200"/>
            <a:ext cx="2445158" cy="1333686"/>
          </a:xfrm>
          <a:prstGeom prst="rect">
            <a:avLst/>
          </a:prstGeom>
        </p:spPr>
      </p:pic>
      <p:pic>
        <p:nvPicPr>
          <p:cNvPr id="1026" name="Picture 2" descr="20220425102040_wm_shs-toan-3---tap-1">
            <a:extLst>
              <a:ext uri="{FF2B5EF4-FFF2-40B4-BE49-F238E27FC236}">
                <a16:creationId xmlns:a16="http://schemas.microsoft.com/office/drawing/2014/main" id="{758AE241-DC80-CE00-DE84-D1F57BC662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988" t="16857" r="10335" b="51322"/>
          <a:stretch/>
        </p:blipFill>
        <p:spPr bwMode="auto">
          <a:xfrm>
            <a:off x="2489983" y="182878"/>
            <a:ext cx="9383149" cy="63304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9774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F9DD83-DA1A-F564-5DAD-63E890E1E38E}"/>
              </a:ext>
            </a:extLst>
          </p:cNvPr>
          <p:cNvPicPr>
            <a:picLocks noChangeAspect="1"/>
          </p:cNvPicPr>
          <p:nvPr/>
        </p:nvPicPr>
        <p:blipFill>
          <a:blip r:embed="rId2"/>
          <a:stretch>
            <a:fillRect/>
          </a:stretch>
        </p:blipFill>
        <p:spPr>
          <a:xfrm>
            <a:off x="44825" y="76200"/>
            <a:ext cx="2352944" cy="1076510"/>
          </a:xfrm>
          <a:prstGeom prst="rect">
            <a:avLst/>
          </a:prstGeom>
        </p:spPr>
      </p:pic>
      <p:pic>
        <p:nvPicPr>
          <p:cNvPr id="4" name="Picture 3">
            <a:extLst>
              <a:ext uri="{FF2B5EF4-FFF2-40B4-BE49-F238E27FC236}">
                <a16:creationId xmlns:a16="http://schemas.microsoft.com/office/drawing/2014/main" id="{046A3CBD-713D-0B2F-E4ED-E87B9750A0A2}"/>
              </a:ext>
            </a:extLst>
          </p:cNvPr>
          <p:cNvPicPr>
            <a:picLocks noChangeAspect="1"/>
          </p:cNvPicPr>
          <p:nvPr/>
        </p:nvPicPr>
        <p:blipFill rotWithShape="1">
          <a:blip r:embed="rId3"/>
          <a:srcRect t="4832" r="59495" b="3302"/>
          <a:stretch/>
        </p:blipFill>
        <p:spPr>
          <a:xfrm>
            <a:off x="2897946" y="333038"/>
            <a:ext cx="6386732" cy="33245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6DB2A62B-D943-678F-5988-24B99E391A74}"/>
              </a:ext>
            </a:extLst>
          </p:cNvPr>
          <p:cNvPicPr>
            <a:picLocks noChangeAspect="1"/>
          </p:cNvPicPr>
          <p:nvPr/>
        </p:nvPicPr>
        <p:blipFill>
          <a:blip r:embed="rId4"/>
          <a:stretch>
            <a:fillRect/>
          </a:stretch>
        </p:blipFill>
        <p:spPr>
          <a:xfrm>
            <a:off x="2397769" y="3826412"/>
            <a:ext cx="7407413" cy="2617435"/>
          </a:xfrm>
          <a:prstGeom prst="rect">
            <a:avLst/>
          </a:prstGeom>
        </p:spPr>
      </p:pic>
    </p:spTree>
    <p:extLst>
      <p:ext uri="{BB962C8B-B14F-4D97-AF65-F5344CB8AC3E}">
        <p14:creationId xmlns:p14="http://schemas.microsoft.com/office/powerpoint/2010/main" val="18526725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F9DD83-DA1A-F564-5DAD-63E890E1E38E}"/>
              </a:ext>
            </a:extLst>
          </p:cNvPr>
          <p:cNvPicPr>
            <a:picLocks noChangeAspect="1"/>
          </p:cNvPicPr>
          <p:nvPr/>
        </p:nvPicPr>
        <p:blipFill>
          <a:blip r:embed="rId2"/>
          <a:stretch>
            <a:fillRect/>
          </a:stretch>
        </p:blipFill>
        <p:spPr>
          <a:xfrm>
            <a:off x="44824" y="76200"/>
            <a:ext cx="2915057" cy="1333686"/>
          </a:xfrm>
          <a:prstGeom prst="rect">
            <a:avLst/>
          </a:prstGeom>
        </p:spPr>
      </p:pic>
      <p:pic>
        <p:nvPicPr>
          <p:cNvPr id="6" name="Picture 5">
            <a:extLst>
              <a:ext uri="{FF2B5EF4-FFF2-40B4-BE49-F238E27FC236}">
                <a16:creationId xmlns:a16="http://schemas.microsoft.com/office/drawing/2014/main" id="{0BD6F4DF-EF0A-F986-43C4-81C4D3DD0BA1}"/>
              </a:ext>
            </a:extLst>
          </p:cNvPr>
          <p:cNvPicPr>
            <a:picLocks noChangeAspect="1"/>
          </p:cNvPicPr>
          <p:nvPr/>
        </p:nvPicPr>
        <p:blipFill rotWithShape="1">
          <a:blip r:embed="rId3"/>
          <a:srcRect l="64949" r="2930"/>
          <a:stretch/>
        </p:blipFill>
        <p:spPr>
          <a:xfrm>
            <a:off x="3362180" y="291357"/>
            <a:ext cx="5514536" cy="3541000"/>
          </a:xfrm>
          <a:prstGeom prst="rect">
            <a:avLst/>
          </a:prstGeom>
        </p:spPr>
      </p:pic>
      <p:pic>
        <p:nvPicPr>
          <p:cNvPr id="5" name="Picture 4">
            <a:extLst>
              <a:ext uri="{FF2B5EF4-FFF2-40B4-BE49-F238E27FC236}">
                <a16:creationId xmlns:a16="http://schemas.microsoft.com/office/drawing/2014/main" id="{76F866ED-A719-3DE3-3092-98F3F695EB7A}"/>
              </a:ext>
            </a:extLst>
          </p:cNvPr>
          <p:cNvPicPr>
            <a:picLocks noChangeAspect="1"/>
          </p:cNvPicPr>
          <p:nvPr/>
        </p:nvPicPr>
        <p:blipFill>
          <a:blip r:embed="rId4"/>
          <a:stretch>
            <a:fillRect/>
          </a:stretch>
        </p:blipFill>
        <p:spPr>
          <a:xfrm>
            <a:off x="3362179" y="3832357"/>
            <a:ext cx="5514536" cy="2447546"/>
          </a:xfrm>
          <a:prstGeom prst="rect">
            <a:avLst/>
          </a:prstGeom>
        </p:spPr>
      </p:pic>
    </p:spTree>
    <p:extLst>
      <p:ext uri="{BB962C8B-B14F-4D97-AF65-F5344CB8AC3E}">
        <p14:creationId xmlns:p14="http://schemas.microsoft.com/office/powerpoint/2010/main" val="11701464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707764E5-9C8E-4D0A-9697-9AF7297315BF}"/>
              </a:ext>
            </a:extLst>
          </p:cNvPr>
          <p:cNvGrpSpPr/>
          <p:nvPr/>
        </p:nvGrpSpPr>
        <p:grpSpPr>
          <a:xfrm>
            <a:off x="0" y="481555"/>
            <a:ext cx="12284578" cy="5842242"/>
            <a:chOff x="89763" y="485327"/>
            <a:chExt cx="18426864" cy="8763364"/>
          </a:xfrm>
        </p:grpSpPr>
        <p:pic>
          <p:nvPicPr>
            <p:cNvPr id="3" name="Picture 3"/>
            <p:cNvPicPr>
              <a:picLocks noChangeAspect="1"/>
            </p:cNvPicPr>
            <p:nvPr/>
          </p:nvPicPr>
          <p:blipFill>
            <a:blip r:embed="rId2"/>
            <a:srcRect/>
            <a:stretch>
              <a:fillRect/>
            </a:stretch>
          </p:blipFill>
          <p:spPr>
            <a:xfrm rot="1339021">
              <a:off x="15393149" y="1851245"/>
              <a:ext cx="3123478" cy="3045392"/>
            </a:xfrm>
            <a:prstGeom prst="rect">
              <a:avLst/>
            </a:prstGeom>
          </p:spPr>
        </p:pic>
        <p:pic>
          <p:nvPicPr>
            <p:cNvPr id="4" name="Picture 4"/>
            <p:cNvPicPr>
              <a:picLocks noChangeAspect="1"/>
            </p:cNvPicPr>
            <p:nvPr/>
          </p:nvPicPr>
          <p:blipFill>
            <a:blip r:embed="rId3"/>
            <a:srcRect/>
            <a:stretch>
              <a:fillRect/>
            </a:stretch>
          </p:blipFill>
          <p:spPr>
            <a:xfrm rot="21179057">
              <a:off x="15375271" y="6414073"/>
              <a:ext cx="3012838" cy="2534550"/>
            </a:xfrm>
            <a:prstGeom prst="rect">
              <a:avLst/>
            </a:prstGeom>
          </p:spPr>
        </p:pic>
        <p:pic>
          <p:nvPicPr>
            <p:cNvPr id="5" name="Picture 5"/>
            <p:cNvPicPr>
              <a:picLocks noChangeAspect="1"/>
            </p:cNvPicPr>
            <p:nvPr/>
          </p:nvPicPr>
          <p:blipFill>
            <a:blip r:embed="rId4"/>
            <a:srcRect/>
            <a:stretch>
              <a:fillRect/>
            </a:stretch>
          </p:blipFill>
          <p:spPr>
            <a:xfrm rot="757708">
              <a:off x="307498" y="1286338"/>
              <a:ext cx="3388652" cy="3367473"/>
            </a:xfrm>
            <a:prstGeom prst="rect">
              <a:avLst/>
            </a:prstGeom>
          </p:spPr>
        </p:pic>
        <p:pic>
          <p:nvPicPr>
            <p:cNvPr id="7" name="Picture 7"/>
            <p:cNvPicPr>
              <a:picLocks noChangeAspect="1"/>
            </p:cNvPicPr>
            <p:nvPr/>
          </p:nvPicPr>
          <p:blipFill>
            <a:blip r:embed="rId5"/>
            <a:srcRect/>
            <a:stretch>
              <a:fillRect/>
            </a:stretch>
          </p:blipFill>
          <p:spPr>
            <a:xfrm>
              <a:off x="89763" y="4332911"/>
              <a:ext cx="3191022" cy="3921378"/>
            </a:xfrm>
            <a:prstGeom prst="rect">
              <a:avLst/>
            </a:prstGeom>
          </p:spPr>
        </p:pic>
        <p:sp>
          <p:nvSpPr>
            <p:cNvPr id="11" name="TextBox 11"/>
            <p:cNvSpPr txBox="1"/>
            <p:nvPr/>
          </p:nvSpPr>
          <p:spPr>
            <a:xfrm rot="423397">
              <a:off x="7437884" y="1666966"/>
              <a:ext cx="6084011" cy="440217"/>
            </a:xfrm>
            <a:prstGeom prst="rect">
              <a:avLst/>
            </a:prstGeom>
          </p:spPr>
          <p:txBody>
            <a:bodyPr lIns="0" tIns="0" rIns="0" bIns="0" rtlCol="0" anchor="t">
              <a:spAutoFit/>
            </a:bodyPr>
            <a:lstStyle/>
            <a:p>
              <a:pPr algn="ctr">
                <a:lnSpc>
                  <a:spcPts val="2543"/>
                </a:lnSpc>
              </a:pPr>
              <a:endParaRPr lang="en-US" sz="1816">
                <a:solidFill>
                  <a:srgbClr val="FFFFFF"/>
                </a:solidFill>
                <a:latin typeface="Muli Regular Bold"/>
              </a:endParaRPr>
            </a:p>
          </p:txBody>
        </p:sp>
        <p:pic>
          <p:nvPicPr>
            <p:cNvPr id="12" name="Content Placeholder 6" descr="A picture containing bell, music, yellow&#10;&#10;Description automatically generated">
              <a:extLst>
                <a:ext uri="{FF2B5EF4-FFF2-40B4-BE49-F238E27FC236}">
                  <a16:creationId xmlns:a16="http://schemas.microsoft.com/office/drawing/2014/main" id="{936893D4-398F-4487-977F-10A61320B4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5669" y="3633708"/>
              <a:ext cx="4801116" cy="4801116"/>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D9DF92E6-CB70-4657-B729-267F9864487A}"/>
                </a:ext>
              </a:extLst>
            </p:cNvPr>
            <p:cNvPicPr>
              <a:picLocks noChangeAspect="1"/>
            </p:cNvPicPr>
            <p:nvPr/>
          </p:nvPicPr>
          <p:blipFill rotWithShape="1">
            <a:blip r:embed="rId7">
              <a:extLst>
                <a:ext uri="{28A0092B-C50C-407E-A947-70E740481C1C}">
                  <a14:useLocalDpi xmlns:a14="http://schemas.microsoft.com/office/drawing/2010/main" val="0"/>
                </a:ext>
              </a:extLst>
            </a:blip>
            <a:srcRect l="17377" t="2160" r="1795" b="24162"/>
            <a:stretch/>
          </p:blipFill>
          <p:spPr>
            <a:xfrm>
              <a:off x="3513485" y="1364230"/>
              <a:ext cx="11658600" cy="7689593"/>
            </a:xfrm>
            <a:prstGeom prst="rect">
              <a:avLst/>
            </a:prstGeom>
            <a:ln>
              <a:noFill/>
            </a:ln>
            <a:effectLst>
              <a:softEdge rad="112500"/>
            </a:effectLst>
          </p:spPr>
        </p:pic>
        <p:pic>
          <p:nvPicPr>
            <p:cNvPr id="14" name="Picture 13" descr="A picture containing bell, music, yellow&#10;&#10;Description automatically generated">
              <a:extLst>
                <a:ext uri="{FF2B5EF4-FFF2-40B4-BE49-F238E27FC236}">
                  <a16:creationId xmlns:a16="http://schemas.microsoft.com/office/drawing/2014/main" id="{B4258F55-D794-465A-82AA-A41F2F7C43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8209" y="7153575"/>
              <a:ext cx="3653231" cy="2095116"/>
            </a:xfrm>
            <a:prstGeom prst="rect">
              <a:avLst/>
            </a:prstGeom>
            <a:ln>
              <a:noFill/>
            </a:ln>
            <a:effectLst>
              <a:softEdge rad="112500"/>
            </a:effectLst>
          </p:spPr>
        </p:pic>
        <p:sp>
          <p:nvSpPr>
            <p:cNvPr id="8" name="TextBox 8"/>
            <p:cNvSpPr txBox="1"/>
            <p:nvPr/>
          </p:nvSpPr>
          <p:spPr>
            <a:xfrm>
              <a:off x="2774356" y="485327"/>
              <a:ext cx="12639795" cy="738665"/>
            </a:xfrm>
            <a:prstGeom prst="rect">
              <a:avLst/>
            </a:prstGeom>
          </p:spPr>
          <p:txBody>
            <a:bodyPr wrap="square" lIns="0" tIns="0" rIns="0" bIns="0" rtlCol="0" anchor="t">
              <a:spAutoFit/>
            </a:bodyPr>
            <a:lstStyle/>
            <a:p>
              <a:pPr algn="ctr"/>
              <a:r>
                <a:rPr lang="en-US" sz="3200" b="1" dirty="0" err="1">
                  <a:solidFill>
                    <a:srgbClr val="002060"/>
                  </a:solidFill>
                  <a:latin typeface="Sigmar One"/>
                </a:rPr>
                <a:t>Chào</a:t>
              </a:r>
              <a:r>
                <a:rPr lang="en-US" sz="3200" b="1" dirty="0">
                  <a:solidFill>
                    <a:srgbClr val="002060"/>
                  </a:solidFill>
                  <a:latin typeface="Sigmar One"/>
                </a:rPr>
                <a:t> </a:t>
              </a:r>
              <a:r>
                <a:rPr lang="en-US" sz="3200" b="1" dirty="0" err="1">
                  <a:solidFill>
                    <a:srgbClr val="002060"/>
                  </a:solidFill>
                  <a:latin typeface="Sigmar One"/>
                </a:rPr>
                <a:t>mừng</a:t>
              </a:r>
              <a:r>
                <a:rPr lang="en-US" sz="3200" b="1" dirty="0">
                  <a:solidFill>
                    <a:srgbClr val="002060"/>
                  </a:solidFill>
                  <a:latin typeface="Sigmar One"/>
                </a:rPr>
                <a:t> </a:t>
              </a:r>
              <a:r>
                <a:rPr lang="en-US" sz="3200" b="1" dirty="0" err="1">
                  <a:solidFill>
                    <a:srgbClr val="002060"/>
                  </a:solidFill>
                  <a:latin typeface="Sigmar One"/>
                </a:rPr>
                <a:t>các</a:t>
              </a:r>
              <a:r>
                <a:rPr lang="en-US" sz="3200" b="1" dirty="0">
                  <a:solidFill>
                    <a:srgbClr val="002060"/>
                  </a:solidFill>
                  <a:latin typeface="Sigmar One"/>
                </a:rPr>
                <a:t> </a:t>
              </a:r>
              <a:r>
                <a:rPr lang="en-US" sz="3200" b="1" dirty="0" err="1">
                  <a:solidFill>
                    <a:srgbClr val="002060"/>
                  </a:solidFill>
                  <a:latin typeface="Sigmar One"/>
                </a:rPr>
                <a:t>em</a:t>
              </a:r>
              <a:r>
                <a:rPr lang="en-US" sz="3200" b="1" dirty="0">
                  <a:solidFill>
                    <a:srgbClr val="002060"/>
                  </a:solidFill>
                  <a:latin typeface="Sigmar One"/>
                </a:rPr>
                <a:t> </a:t>
              </a:r>
              <a:r>
                <a:rPr lang="en-US" sz="3200" b="1" dirty="0" err="1">
                  <a:solidFill>
                    <a:srgbClr val="002060"/>
                  </a:solidFill>
                  <a:latin typeface="Sigmar One"/>
                </a:rPr>
                <a:t>đến</a:t>
              </a:r>
              <a:r>
                <a:rPr lang="en-US" sz="3200" b="1" dirty="0">
                  <a:solidFill>
                    <a:srgbClr val="002060"/>
                  </a:solidFill>
                  <a:latin typeface="Sigmar One"/>
                </a:rPr>
                <a:t> </a:t>
              </a:r>
              <a:r>
                <a:rPr lang="en-US" sz="3200" b="1" dirty="0" err="1">
                  <a:solidFill>
                    <a:srgbClr val="002060"/>
                  </a:solidFill>
                  <a:latin typeface="Sigmar One"/>
                </a:rPr>
                <a:t>với</a:t>
              </a:r>
              <a:r>
                <a:rPr lang="en-US" sz="3200" b="1" dirty="0">
                  <a:solidFill>
                    <a:srgbClr val="002060"/>
                  </a:solidFill>
                  <a:latin typeface="Sigmar One"/>
                </a:rPr>
                <a:t> </a:t>
              </a:r>
              <a:r>
                <a:rPr lang="en-US" sz="3200" b="1" dirty="0" err="1">
                  <a:solidFill>
                    <a:srgbClr val="002060"/>
                  </a:solidFill>
                  <a:latin typeface="Sigmar One"/>
                </a:rPr>
                <a:t>trò</a:t>
              </a:r>
              <a:r>
                <a:rPr lang="en-US" sz="3200" b="1" dirty="0">
                  <a:solidFill>
                    <a:srgbClr val="002060"/>
                  </a:solidFill>
                  <a:latin typeface="Sigmar One"/>
                </a:rPr>
                <a:t> </a:t>
              </a:r>
              <a:r>
                <a:rPr lang="en-US" sz="3200" b="1" dirty="0" err="1">
                  <a:solidFill>
                    <a:srgbClr val="002060"/>
                  </a:solidFill>
                  <a:latin typeface="Sigmar One"/>
                </a:rPr>
                <a:t>chơi</a:t>
              </a:r>
              <a:endParaRPr lang="en-US" sz="3200" b="1" dirty="0">
                <a:solidFill>
                  <a:srgbClr val="002060"/>
                </a:solidFill>
                <a:latin typeface="Sigmar One"/>
              </a:endParaRPr>
            </a:p>
          </p:txBody>
        </p:sp>
      </p:grpSp>
    </p:spTree>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F9DD83-DA1A-F564-5DAD-63E890E1E38E}"/>
              </a:ext>
            </a:extLst>
          </p:cNvPr>
          <p:cNvPicPr>
            <a:picLocks noChangeAspect="1"/>
          </p:cNvPicPr>
          <p:nvPr/>
        </p:nvPicPr>
        <p:blipFill>
          <a:blip r:embed="rId2"/>
          <a:stretch>
            <a:fillRect/>
          </a:stretch>
        </p:blipFill>
        <p:spPr>
          <a:xfrm>
            <a:off x="44824" y="76200"/>
            <a:ext cx="2915057" cy="1333686"/>
          </a:xfrm>
          <a:prstGeom prst="rect">
            <a:avLst/>
          </a:prstGeom>
        </p:spPr>
      </p:pic>
      <p:pic>
        <p:nvPicPr>
          <p:cNvPr id="8" name="Picture 7">
            <a:extLst>
              <a:ext uri="{FF2B5EF4-FFF2-40B4-BE49-F238E27FC236}">
                <a16:creationId xmlns:a16="http://schemas.microsoft.com/office/drawing/2014/main" id="{9899142C-C09A-6672-53B1-87D4957F5B58}"/>
              </a:ext>
            </a:extLst>
          </p:cNvPr>
          <p:cNvPicPr>
            <a:picLocks noChangeAspect="1"/>
          </p:cNvPicPr>
          <p:nvPr/>
        </p:nvPicPr>
        <p:blipFill rotWithShape="1">
          <a:blip r:embed="rId3"/>
          <a:srcRect l="5012" b="36064"/>
          <a:stretch/>
        </p:blipFill>
        <p:spPr>
          <a:xfrm>
            <a:off x="323557" y="1409886"/>
            <a:ext cx="11521440" cy="2515000"/>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6F31B87C-70B1-FEF4-1EB9-932D4239D09E}"/>
              </a:ext>
            </a:extLst>
          </p:cNvPr>
          <p:cNvPicPr>
            <a:picLocks noChangeAspect="1"/>
          </p:cNvPicPr>
          <p:nvPr/>
        </p:nvPicPr>
        <p:blipFill rotWithShape="1">
          <a:blip r:embed="rId3"/>
          <a:srcRect l="5012" t="73379"/>
          <a:stretch/>
        </p:blipFill>
        <p:spPr>
          <a:xfrm>
            <a:off x="323557" y="4229685"/>
            <a:ext cx="11521440" cy="1014819"/>
          </a:xfrm>
          <a:prstGeom prst="rect">
            <a:avLst/>
          </a:prstGeom>
          <a:ln>
            <a:noFill/>
          </a:ln>
          <a:effectLst>
            <a:outerShdw blurRad="292100" dist="139700" dir="2700000" algn="tl" rotWithShape="0">
              <a:srgbClr val="333333">
                <a:alpha val="65000"/>
              </a:srgbClr>
            </a:outerShdw>
          </a:effectLst>
        </p:spPr>
      </p:pic>
      <p:sp>
        <p:nvSpPr>
          <p:cNvPr id="19" name="Rectangle: Rounded Corners 18">
            <a:extLst>
              <a:ext uri="{FF2B5EF4-FFF2-40B4-BE49-F238E27FC236}">
                <a16:creationId xmlns:a16="http://schemas.microsoft.com/office/drawing/2014/main" id="{74138987-904E-C94E-5E1B-0E11868798A4}"/>
              </a:ext>
            </a:extLst>
          </p:cNvPr>
          <p:cNvSpPr/>
          <p:nvPr/>
        </p:nvSpPr>
        <p:spPr>
          <a:xfrm>
            <a:off x="3343818" y="272396"/>
            <a:ext cx="2367664" cy="58573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a:latin typeface="Nunito Black" pitchFamily="2" charset="0"/>
                <a:cs typeface="Times New Roman" panose="02020603050405020304" pitchFamily="18" charset="0"/>
              </a:rPr>
              <a:t>Ghi nhớ</a:t>
            </a:r>
            <a:endParaRPr lang="en-US" sz="4000" dirty="0">
              <a:latin typeface="Nunito Black" pitchFamily="2" charset="0"/>
              <a:cs typeface="Times New Roman" panose="02020603050405020304" pitchFamily="18" charset="0"/>
            </a:endParaRPr>
          </a:p>
        </p:txBody>
      </p:sp>
    </p:spTree>
    <p:extLst>
      <p:ext uri="{BB962C8B-B14F-4D97-AF65-F5344CB8AC3E}">
        <p14:creationId xmlns:p14="http://schemas.microsoft.com/office/powerpoint/2010/main" val="1343131060"/>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ình ảnh Mèo Dễ Thương đọc Sách động Vật PNG , Màu Xanh Da Trời, đáng Yêu,  Mèo Con PNG miễn phí tải tập tin PSDComment và Vector">
            <a:extLst>
              <a:ext uri="{FF2B5EF4-FFF2-40B4-BE49-F238E27FC236}">
                <a16:creationId xmlns:a16="http://schemas.microsoft.com/office/drawing/2014/main" id="{12350D59-44EA-7D1B-254A-7CFB86217A9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bwMode="auto">
          <a:xfrm>
            <a:off x="207557" y="323556"/>
            <a:ext cx="5212080" cy="52120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C0F183B-F461-F208-C447-5F1841BAEE63}"/>
              </a:ext>
            </a:extLst>
          </p:cNvPr>
          <p:cNvSpPr txBox="1"/>
          <p:nvPr/>
        </p:nvSpPr>
        <p:spPr>
          <a:xfrm>
            <a:off x="4304714" y="2494884"/>
            <a:ext cx="7243631" cy="1323439"/>
          </a:xfrm>
          <a:prstGeom prst="rect">
            <a:avLst/>
          </a:prstGeom>
          <a:noFill/>
        </p:spPr>
        <p:txBody>
          <a:bodyPr wrap="square" rtlCol="0">
            <a:spAutoFit/>
          </a:bodyPr>
          <a:lstStyle/>
          <a:p>
            <a:r>
              <a:rPr lang="en-US" sz="8000" dirty="0">
                <a:solidFill>
                  <a:srgbClr val="FFC000"/>
                </a:solidFill>
                <a:latin typeface="Sigmar One" panose="00000500000000000000" pitchFamily="2" charset="0"/>
              </a:rPr>
              <a:t>HOẠTĐỘNG</a:t>
            </a:r>
          </a:p>
        </p:txBody>
      </p:sp>
    </p:spTree>
    <p:extLst>
      <p:ext uri="{BB962C8B-B14F-4D97-AF65-F5344CB8AC3E}">
        <p14:creationId xmlns:p14="http://schemas.microsoft.com/office/powerpoint/2010/main" val="132224025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4075AB-BCF9-4206-8F4F-79DE596ED1ED}"/>
              </a:ext>
            </a:extLst>
          </p:cNvPr>
          <p:cNvPicPr>
            <a:picLocks noChangeAspect="1"/>
          </p:cNvPicPr>
          <p:nvPr/>
        </p:nvPicPr>
        <p:blipFill>
          <a:blip r:embed="rId3"/>
          <a:stretch>
            <a:fillRect/>
          </a:stretch>
        </p:blipFill>
        <p:spPr>
          <a:xfrm>
            <a:off x="0" y="71893"/>
            <a:ext cx="2518118" cy="845168"/>
          </a:xfrm>
          <a:prstGeom prst="rect">
            <a:avLst/>
          </a:prstGeom>
        </p:spPr>
      </p:pic>
      <p:pic>
        <p:nvPicPr>
          <p:cNvPr id="6" name="Picture 5">
            <a:extLst>
              <a:ext uri="{FF2B5EF4-FFF2-40B4-BE49-F238E27FC236}">
                <a16:creationId xmlns:a16="http://schemas.microsoft.com/office/drawing/2014/main" id="{0A781D83-0E9B-4347-8DDD-DDB0655FD7AE}"/>
              </a:ext>
            </a:extLst>
          </p:cNvPr>
          <p:cNvPicPr>
            <a:picLocks noChangeAspect="1"/>
          </p:cNvPicPr>
          <p:nvPr/>
        </p:nvPicPr>
        <p:blipFill>
          <a:blip r:embed="rId4"/>
          <a:stretch>
            <a:fillRect/>
          </a:stretch>
        </p:blipFill>
        <p:spPr>
          <a:xfrm>
            <a:off x="0" y="917061"/>
            <a:ext cx="11985674" cy="3415788"/>
          </a:xfrm>
          <a:prstGeom prst="rect">
            <a:avLst/>
          </a:prstGeom>
        </p:spPr>
      </p:pic>
      <p:sp>
        <p:nvSpPr>
          <p:cNvPr id="8" name="Rectangle: Rounded Corners 7">
            <a:extLst>
              <a:ext uri="{FF2B5EF4-FFF2-40B4-BE49-F238E27FC236}">
                <a16:creationId xmlns:a16="http://schemas.microsoft.com/office/drawing/2014/main" id="{77BC6BED-774B-4824-97AF-285E3FAF8607}"/>
              </a:ext>
            </a:extLst>
          </p:cNvPr>
          <p:cNvSpPr/>
          <p:nvPr/>
        </p:nvSpPr>
        <p:spPr>
          <a:xfrm>
            <a:off x="2855122" y="4707370"/>
            <a:ext cx="6678706" cy="941294"/>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dirty="0" err="1">
                <a:latin typeface="Nunito Black" pitchFamily="2" charset="0"/>
                <a:cs typeface="Times New Roman" panose="02020603050405020304" pitchFamily="18" charset="0"/>
              </a:rPr>
              <a:t>Hình</a:t>
            </a:r>
            <a:r>
              <a:rPr lang="en-US" sz="4000" dirty="0">
                <a:latin typeface="Nunito Black" pitchFamily="2" charset="0"/>
                <a:cs typeface="Times New Roman" panose="02020603050405020304" pitchFamily="18" charset="0"/>
              </a:rPr>
              <a:t> EGHI </a:t>
            </a:r>
            <a:r>
              <a:rPr lang="en-US" sz="4000" dirty="0" err="1">
                <a:latin typeface="Nunito Black" pitchFamily="2" charset="0"/>
                <a:cs typeface="Times New Roman" panose="02020603050405020304" pitchFamily="18" charset="0"/>
              </a:rPr>
              <a:t>là</a:t>
            </a:r>
            <a:r>
              <a:rPr lang="en-US" sz="4000" dirty="0">
                <a:latin typeface="Nunito Black" pitchFamily="2" charset="0"/>
                <a:cs typeface="Times New Roman" panose="02020603050405020304" pitchFamily="18" charset="0"/>
              </a:rPr>
              <a:t> </a:t>
            </a:r>
            <a:r>
              <a:rPr lang="en-US" sz="4000" dirty="0" err="1">
                <a:latin typeface="Nunito Black" pitchFamily="2" charset="0"/>
                <a:cs typeface="Times New Roman" panose="02020603050405020304" pitchFamily="18" charset="0"/>
              </a:rPr>
              <a:t>hình</a:t>
            </a:r>
            <a:r>
              <a:rPr lang="en-US" sz="4000" dirty="0">
                <a:latin typeface="Nunito Black" pitchFamily="2" charset="0"/>
                <a:cs typeface="Times New Roman" panose="02020603050405020304" pitchFamily="18" charset="0"/>
              </a:rPr>
              <a:t> </a:t>
            </a:r>
            <a:r>
              <a:rPr lang="en-US" sz="4000" dirty="0" err="1">
                <a:latin typeface="Nunito Black" pitchFamily="2" charset="0"/>
                <a:cs typeface="Times New Roman" panose="02020603050405020304" pitchFamily="18" charset="0"/>
              </a:rPr>
              <a:t>vuông</a:t>
            </a:r>
            <a:endParaRPr lang="en-US" sz="4000" dirty="0">
              <a:latin typeface="Nunito Black" pitchFamily="2"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C5A5F9CB-76C8-4CC6-8A46-A5A6BAE036B8}"/>
              </a:ext>
            </a:extLst>
          </p:cNvPr>
          <p:cNvCxnSpPr/>
          <p:nvPr/>
        </p:nvCxnSpPr>
        <p:spPr>
          <a:xfrm>
            <a:off x="8539089" y="2136562"/>
            <a:ext cx="0" cy="15913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3135EFF-AA74-4111-8A83-7A699F343BE2}"/>
              </a:ext>
            </a:extLst>
          </p:cNvPr>
          <p:cNvCxnSpPr/>
          <p:nvPr/>
        </p:nvCxnSpPr>
        <p:spPr>
          <a:xfrm>
            <a:off x="10126393" y="2136562"/>
            <a:ext cx="0" cy="15913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1E2231B-4970-40B7-83AD-6A0599F81FB9}"/>
              </a:ext>
            </a:extLst>
          </p:cNvPr>
          <p:cNvCxnSpPr>
            <a:cxnSpLocks/>
          </p:cNvCxnSpPr>
          <p:nvPr/>
        </p:nvCxnSpPr>
        <p:spPr>
          <a:xfrm>
            <a:off x="8539089" y="2122494"/>
            <a:ext cx="15873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A744950-864B-4D92-9888-056E9D1930CC}"/>
              </a:ext>
            </a:extLst>
          </p:cNvPr>
          <p:cNvCxnSpPr>
            <a:cxnSpLocks/>
          </p:cNvCxnSpPr>
          <p:nvPr/>
        </p:nvCxnSpPr>
        <p:spPr>
          <a:xfrm>
            <a:off x="8550811" y="3723867"/>
            <a:ext cx="15873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83379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par>
                                <p:cTn id="24" presetID="6" presetClass="entr" presetSubtype="16"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circle(in)">
                                      <p:cBhvr>
                                        <p:cTn id="26" dur="2000"/>
                                        <p:tgtEl>
                                          <p:spTgt spid="7"/>
                                        </p:tgtEl>
                                      </p:cBhvr>
                                    </p:animEffect>
                                  </p:childTnLst>
                                </p:cTn>
                              </p:par>
                              <p:par>
                                <p:cTn id="27" presetID="6" presetClass="entr" presetSubtype="16"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ircle(in)">
                                      <p:cBhvr>
                                        <p:cTn id="2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EFC368-CEE2-405F-82D6-219F274F1EA5}"/>
              </a:ext>
            </a:extLst>
          </p:cNvPr>
          <p:cNvPicPr>
            <a:picLocks noChangeAspect="1"/>
          </p:cNvPicPr>
          <p:nvPr/>
        </p:nvPicPr>
        <p:blipFill>
          <a:blip r:embed="rId3"/>
          <a:stretch>
            <a:fillRect/>
          </a:stretch>
        </p:blipFill>
        <p:spPr>
          <a:xfrm>
            <a:off x="168812" y="1425564"/>
            <a:ext cx="11655635" cy="3062030"/>
          </a:xfrm>
          <a:prstGeom prst="rect">
            <a:avLst/>
          </a:prstGeom>
        </p:spPr>
      </p:pic>
      <p:pic>
        <p:nvPicPr>
          <p:cNvPr id="5" name="Picture 4">
            <a:extLst>
              <a:ext uri="{FF2B5EF4-FFF2-40B4-BE49-F238E27FC236}">
                <a16:creationId xmlns:a16="http://schemas.microsoft.com/office/drawing/2014/main" id="{A812D881-727F-4EF3-9BCA-F86E6018E8DF}"/>
              </a:ext>
            </a:extLst>
          </p:cNvPr>
          <p:cNvPicPr>
            <a:picLocks noChangeAspect="1"/>
          </p:cNvPicPr>
          <p:nvPr/>
        </p:nvPicPr>
        <p:blipFill>
          <a:blip r:embed="rId4"/>
          <a:stretch>
            <a:fillRect/>
          </a:stretch>
        </p:blipFill>
        <p:spPr>
          <a:xfrm>
            <a:off x="-1" y="71893"/>
            <a:ext cx="3818965" cy="1281778"/>
          </a:xfrm>
          <a:prstGeom prst="rect">
            <a:avLst/>
          </a:prstGeom>
        </p:spPr>
      </p:pic>
      <p:sp>
        <p:nvSpPr>
          <p:cNvPr id="6" name="Rectangle: Rounded Corners 5">
            <a:extLst>
              <a:ext uri="{FF2B5EF4-FFF2-40B4-BE49-F238E27FC236}">
                <a16:creationId xmlns:a16="http://schemas.microsoft.com/office/drawing/2014/main" id="{157396A6-40A7-4F8C-B440-97D9C4740AD9}"/>
              </a:ext>
            </a:extLst>
          </p:cNvPr>
          <p:cNvSpPr/>
          <p:nvPr/>
        </p:nvSpPr>
        <p:spPr>
          <a:xfrm>
            <a:off x="1073145" y="4899110"/>
            <a:ext cx="9986682" cy="941294"/>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dirty="0" err="1">
                <a:latin typeface="Nunito Black" pitchFamily="2" charset="0"/>
                <a:cs typeface="Times New Roman" panose="02020603050405020304" pitchFamily="18" charset="0"/>
              </a:rPr>
              <a:t>Hình</a:t>
            </a:r>
            <a:r>
              <a:rPr lang="en-US" sz="4000" dirty="0">
                <a:latin typeface="Nunito Black" pitchFamily="2" charset="0"/>
                <a:cs typeface="Times New Roman" panose="02020603050405020304" pitchFamily="18" charset="0"/>
              </a:rPr>
              <a:t>  MNPQ, RTXY </a:t>
            </a:r>
            <a:r>
              <a:rPr lang="en-US" sz="4000" dirty="0" err="1">
                <a:latin typeface="Nunito Black" pitchFamily="2" charset="0"/>
                <a:cs typeface="Times New Roman" panose="02020603050405020304" pitchFamily="18" charset="0"/>
              </a:rPr>
              <a:t>là</a:t>
            </a:r>
            <a:r>
              <a:rPr lang="en-US" sz="4000" dirty="0">
                <a:latin typeface="Nunito Black" pitchFamily="2" charset="0"/>
                <a:cs typeface="Times New Roman" panose="02020603050405020304" pitchFamily="18" charset="0"/>
              </a:rPr>
              <a:t> </a:t>
            </a:r>
            <a:r>
              <a:rPr lang="en-US" sz="4000" dirty="0" err="1">
                <a:latin typeface="Nunito Black" pitchFamily="2" charset="0"/>
                <a:cs typeface="Times New Roman" panose="02020603050405020304" pitchFamily="18" charset="0"/>
              </a:rPr>
              <a:t>hình</a:t>
            </a:r>
            <a:r>
              <a:rPr lang="en-US" sz="4000" dirty="0">
                <a:latin typeface="Nunito Black" pitchFamily="2" charset="0"/>
                <a:cs typeface="Times New Roman" panose="02020603050405020304" pitchFamily="18" charset="0"/>
              </a:rPr>
              <a:t> </a:t>
            </a:r>
            <a:r>
              <a:rPr lang="en-US" sz="4000" dirty="0" err="1">
                <a:latin typeface="Nunito Black" pitchFamily="2" charset="0"/>
                <a:cs typeface="Times New Roman" panose="02020603050405020304" pitchFamily="18" charset="0"/>
              </a:rPr>
              <a:t>chữ</a:t>
            </a:r>
            <a:r>
              <a:rPr lang="en-US" sz="4000" dirty="0">
                <a:latin typeface="Nunito Black" pitchFamily="2" charset="0"/>
                <a:cs typeface="Times New Roman" panose="02020603050405020304" pitchFamily="18" charset="0"/>
              </a:rPr>
              <a:t> </a:t>
            </a:r>
            <a:r>
              <a:rPr lang="en-US" sz="4000" dirty="0" err="1">
                <a:latin typeface="Nunito Black" pitchFamily="2" charset="0"/>
                <a:cs typeface="Times New Roman" panose="02020603050405020304" pitchFamily="18" charset="0"/>
              </a:rPr>
              <a:t>nhật</a:t>
            </a:r>
            <a:endParaRPr lang="en-US" sz="4000" dirty="0">
              <a:latin typeface="Nunito Black" pitchFamily="2"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9055B356-B4FE-4699-B71F-3FAD5AEAE680}"/>
              </a:ext>
            </a:extLst>
          </p:cNvPr>
          <p:cNvCxnSpPr/>
          <p:nvPr/>
        </p:nvCxnSpPr>
        <p:spPr>
          <a:xfrm>
            <a:off x="4417255" y="2447779"/>
            <a:ext cx="240557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EC7C9D8-0FAD-4940-A8DE-67E54E42750B}"/>
              </a:ext>
            </a:extLst>
          </p:cNvPr>
          <p:cNvCxnSpPr/>
          <p:nvPr/>
        </p:nvCxnSpPr>
        <p:spPr>
          <a:xfrm>
            <a:off x="4400843" y="3978812"/>
            <a:ext cx="240557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F0BF849-416D-49E6-AE98-87CC21961C96}"/>
              </a:ext>
            </a:extLst>
          </p:cNvPr>
          <p:cNvCxnSpPr/>
          <p:nvPr/>
        </p:nvCxnSpPr>
        <p:spPr>
          <a:xfrm>
            <a:off x="4431323" y="2447779"/>
            <a:ext cx="0" cy="157558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AF5B9B4-1001-429B-8B31-4654365A7721}"/>
              </a:ext>
            </a:extLst>
          </p:cNvPr>
          <p:cNvCxnSpPr/>
          <p:nvPr/>
        </p:nvCxnSpPr>
        <p:spPr>
          <a:xfrm>
            <a:off x="6806421" y="2431363"/>
            <a:ext cx="0" cy="157558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017C560-38F7-409B-8806-A5EA3424C411}"/>
              </a:ext>
            </a:extLst>
          </p:cNvPr>
          <p:cNvCxnSpPr>
            <a:cxnSpLocks/>
          </p:cNvCxnSpPr>
          <p:nvPr/>
        </p:nvCxnSpPr>
        <p:spPr>
          <a:xfrm>
            <a:off x="10353822" y="2461847"/>
            <a:ext cx="829993"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9451677-655B-48B5-B21D-9230A90E26C0}"/>
              </a:ext>
            </a:extLst>
          </p:cNvPr>
          <p:cNvCxnSpPr>
            <a:cxnSpLocks/>
          </p:cNvCxnSpPr>
          <p:nvPr/>
        </p:nvCxnSpPr>
        <p:spPr>
          <a:xfrm>
            <a:off x="10351474" y="3978814"/>
            <a:ext cx="829993"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233CA70-E0E8-40A2-B64E-FCCACA92DE62}"/>
              </a:ext>
            </a:extLst>
          </p:cNvPr>
          <p:cNvCxnSpPr/>
          <p:nvPr/>
        </p:nvCxnSpPr>
        <p:spPr>
          <a:xfrm>
            <a:off x="11167399" y="2461847"/>
            <a:ext cx="0" cy="1545097"/>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6FC08F6-4A25-4698-8E5A-F2427EF97955}"/>
              </a:ext>
            </a:extLst>
          </p:cNvPr>
          <p:cNvCxnSpPr/>
          <p:nvPr/>
        </p:nvCxnSpPr>
        <p:spPr>
          <a:xfrm>
            <a:off x="10377265" y="2459499"/>
            <a:ext cx="0" cy="1545097"/>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6981653"/>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par>
                                <p:cTn id="28" presetID="22" presetClass="entr" presetSubtype="4"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par>
                                <p:cTn id="31" presetID="22" presetClass="entr" presetSubtype="4"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500"/>
                                        <p:tgtEl>
                                          <p:spTgt spid="14"/>
                                        </p:tgtEl>
                                      </p:cBhvr>
                                    </p:animEffect>
                                  </p:childTnLst>
                                </p:cTn>
                              </p:par>
                              <p:par>
                                <p:cTn id="34" presetID="22" presetClass="entr" presetSubtype="4"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413A336-F702-00BD-61B2-1A764B80E0F1}"/>
              </a:ext>
            </a:extLst>
          </p:cNvPr>
          <p:cNvSpPr txBox="1"/>
          <p:nvPr/>
        </p:nvSpPr>
        <p:spPr>
          <a:xfrm>
            <a:off x="864468" y="3750975"/>
            <a:ext cx="10607040" cy="1925634"/>
          </a:xfrm>
          <a:prstGeom prst="roundRect">
            <a:avLst/>
          </a:prstGeom>
          <a:noFill/>
          <a:ln w="28575">
            <a:solidFill>
              <a:srgbClr val="00B0F0"/>
            </a:solidFill>
            <a:prstDash val="sysDash"/>
          </a:ln>
        </p:spPr>
        <p:txBody>
          <a:bodyPr wrap="square">
            <a:spAutoFit/>
          </a:bodyPr>
          <a:lstStyle/>
          <a:p>
            <a:pPr>
              <a:lnSpc>
                <a:spcPct val="130000"/>
              </a:lnSpc>
            </a:pPr>
            <a:r>
              <a:rPr lang="en-US" sz="2800" b="1" i="0">
                <a:solidFill>
                  <a:srgbClr val="FF0000"/>
                </a:solidFill>
                <a:effectLst/>
                <a:latin typeface="Nunito" pitchFamily="2" charset="0"/>
              </a:rPr>
              <a:t>Bằng cách đo trên hình vẽ, hình vuông ABCD có độ dài cạnh là ...... cm; hình chữ nhật MNPQ có chiều dài là .... cm và chiều rộng là .... cm.</a:t>
            </a:r>
            <a:endParaRPr lang="en-US" sz="2800" b="1">
              <a:solidFill>
                <a:srgbClr val="FF0000"/>
              </a:solidFill>
              <a:latin typeface="Nunito" pitchFamily="2" charset="0"/>
            </a:endParaRPr>
          </a:p>
        </p:txBody>
      </p:sp>
      <p:sp>
        <p:nvSpPr>
          <p:cNvPr id="7" name="Rectangle: Rounded Corners 6">
            <a:extLst>
              <a:ext uri="{FF2B5EF4-FFF2-40B4-BE49-F238E27FC236}">
                <a16:creationId xmlns:a16="http://schemas.microsoft.com/office/drawing/2014/main" id="{F203F860-9B99-487F-971D-F06A188587C0}"/>
              </a:ext>
            </a:extLst>
          </p:cNvPr>
          <p:cNvSpPr/>
          <p:nvPr/>
        </p:nvSpPr>
        <p:spPr>
          <a:xfrm>
            <a:off x="8670114" y="4578696"/>
            <a:ext cx="403412" cy="36755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Nunito" pitchFamily="2" charset="0"/>
              </a:rPr>
              <a:t>3</a:t>
            </a:r>
          </a:p>
        </p:txBody>
      </p:sp>
      <p:sp>
        <p:nvSpPr>
          <p:cNvPr id="8" name="Rectangle: Rounded Corners 7">
            <a:extLst>
              <a:ext uri="{FF2B5EF4-FFF2-40B4-BE49-F238E27FC236}">
                <a16:creationId xmlns:a16="http://schemas.microsoft.com/office/drawing/2014/main" id="{FE1F6C1D-8E4C-4F27-A8E6-AD526FBC9650}"/>
              </a:ext>
            </a:extLst>
          </p:cNvPr>
          <p:cNvSpPr/>
          <p:nvPr/>
        </p:nvSpPr>
        <p:spPr>
          <a:xfrm>
            <a:off x="2308132" y="5164596"/>
            <a:ext cx="403412" cy="36755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Nunito" pitchFamily="2" charset="0"/>
              </a:rPr>
              <a:t>2</a:t>
            </a:r>
          </a:p>
        </p:txBody>
      </p:sp>
      <p:pic>
        <p:nvPicPr>
          <p:cNvPr id="4" name="Picture 3">
            <a:extLst>
              <a:ext uri="{FF2B5EF4-FFF2-40B4-BE49-F238E27FC236}">
                <a16:creationId xmlns:a16="http://schemas.microsoft.com/office/drawing/2014/main" id="{1CCB9BFF-1AF3-4130-A153-4EB45F8A3148}"/>
              </a:ext>
            </a:extLst>
          </p:cNvPr>
          <p:cNvPicPr>
            <a:picLocks noChangeAspect="1"/>
          </p:cNvPicPr>
          <p:nvPr/>
        </p:nvPicPr>
        <p:blipFill rotWithShape="1">
          <a:blip r:embed="rId3"/>
          <a:srcRect r="84529" b="80289"/>
          <a:stretch/>
        </p:blipFill>
        <p:spPr>
          <a:xfrm>
            <a:off x="-1" y="1389529"/>
            <a:ext cx="1531990" cy="690977"/>
          </a:xfrm>
          <a:prstGeom prst="rect">
            <a:avLst/>
          </a:prstGeom>
        </p:spPr>
      </p:pic>
      <p:pic>
        <p:nvPicPr>
          <p:cNvPr id="5" name="Picture 4">
            <a:extLst>
              <a:ext uri="{FF2B5EF4-FFF2-40B4-BE49-F238E27FC236}">
                <a16:creationId xmlns:a16="http://schemas.microsoft.com/office/drawing/2014/main" id="{D7FD7AA4-D93C-4217-A6F6-8F8B5C84B392}"/>
              </a:ext>
            </a:extLst>
          </p:cNvPr>
          <p:cNvPicPr>
            <a:picLocks noChangeAspect="1"/>
          </p:cNvPicPr>
          <p:nvPr/>
        </p:nvPicPr>
        <p:blipFill>
          <a:blip r:embed="rId4"/>
          <a:stretch>
            <a:fillRect/>
          </a:stretch>
        </p:blipFill>
        <p:spPr>
          <a:xfrm>
            <a:off x="-1" y="71893"/>
            <a:ext cx="2966903" cy="1023654"/>
          </a:xfrm>
          <a:prstGeom prst="rect">
            <a:avLst/>
          </a:prstGeom>
        </p:spPr>
      </p:pic>
      <p:sp>
        <p:nvSpPr>
          <p:cNvPr id="6" name="Rectangle: Rounded Corners 5">
            <a:extLst>
              <a:ext uri="{FF2B5EF4-FFF2-40B4-BE49-F238E27FC236}">
                <a16:creationId xmlns:a16="http://schemas.microsoft.com/office/drawing/2014/main" id="{6FCD2796-A4C8-4E28-8FF5-AB943686EEBA}"/>
              </a:ext>
            </a:extLst>
          </p:cNvPr>
          <p:cNvSpPr/>
          <p:nvPr/>
        </p:nvSpPr>
        <p:spPr>
          <a:xfrm>
            <a:off x="1448973" y="4606833"/>
            <a:ext cx="514564" cy="36755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Nunito" pitchFamily="2" charset="0"/>
              </a:rPr>
              <a:t>3</a:t>
            </a:r>
          </a:p>
        </p:txBody>
      </p:sp>
      <p:pic>
        <p:nvPicPr>
          <p:cNvPr id="3" name="Picture 2">
            <a:extLst>
              <a:ext uri="{FF2B5EF4-FFF2-40B4-BE49-F238E27FC236}">
                <a16:creationId xmlns:a16="http://schemas.microsoft.com/office/drawing/2014/main" id="{A3280926-69D6-4EF8-B91A-43C58A4064DA}"/>
              </a:ext>
            </a:extLst>
          </p:cNvPr>
          <p:cNvPicPr>
            <a:picLocks noChangeAspect="1"/>
          </p:cNvPicPr>
          <p:nvPr/>
        </p:nvPicPr>
        <p:blipFill>
          <a:blip r:embed="rId5"/>
          <a:stretch>
            <a:fillRect/>
          </a:stretch>
        </p:blipFill>
        <p:spPr>
          <a:xfrm>
            <a:off x="2711544" y="199525"/>
            <a:ext cx="3818965" cy="3316460"/>
          </a:xfrm>
          <a:prstGeom prst="rect">
            <a:avLst/>
          </a:prstGeom>
        </p:spPr>
      </p:pic>
      <p:pic>
        <p:nvPicPr>
          <p:cNvPr id="12" name="Picture 11">
            <a:extLst>
              <a:ext uri="{FF2B5EF4-FFF2-40B4-BE49-F238E27FC236}">
                <a16:creationId xmlns:a16="http://schemas.microsoft.com/office/drawing/2014/main" id="{C0675E78-EF3A-479D-828D-697C067E9D03}"/>
              </a:ext>
            </a:extLst>
          </p:cNvPr>
          <p:cNvPicPr>
            <a:picLocks noChangeAspect="1"/>
          </p:cNvPicPr>
          <p:nvPr/>
        </p:nvPicPr>
        <p:blipFill>
          <a:blip r:embed="rId6"/>
          <a:stretch>
            <a:fillRect/>
          </a:stretch>
        </p:blipFill>
        <p:spPr>
          <a:xfrm>
            <a:off x="6941987" y="759657"/>
            <a:ext cx="4846740" cy="2514183"/>
          </a:xfrm>
          <a:prstGeom prst="rect">
            <a:avLst/>
          </a:prstGeom>
        </p:spPr>
      </p:pic>
    </p:spTree>
    <p:extLst>
      <p:ext uri="{BB962C8B-B14F-4D97-AF65-F5344CB8AC3E}">
        <p14:creationId xmlns:p14="http://schemas.microsoft.com/office/powerpoint/2010/main" val="41786787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B5DC24-1399-4596-8EAE-D9A545A85F35}"/>
              </a:ext>
            </a:extLst>
          </p:cNvPr>
          <p:cNvPicPr>
            <a:picLocks noChangeAspect="1"/>
          </p:cNvPicPr>
          <p:nvPr/>
        </p:nvPicPr>
        <p:blipFill rotWithShape="1">
          <a:blip r:embed="rId3"/>
          <a:srcRect r="15683"/>
          <a:stretch/>
        </p:blipFill>
        <p:spPr>
          <a:xfrm>
            <a:off x="206053" y="567483"/>
            <a:ext cx="11514750" cy="5144000"/>
          </a:xfrm>
          <a:prstGeom prst="rect">
            <a:avLst/>
          </a:prstGeom>
        </p:spPr>
      </p:pic>
      <p:pic>
        <p:nvPicPr>
          <p:cNvPr id="5" name="Picture 4">
            <a:extLst>
              <a:ext uri="{FF2B5EF4-FFF2-40B4-BE49-F238E27FC236}">
                <a16:creationId xmlns:a16="http://schemas.microsoft.com/office/drawing/2014/main" id="{A043A957-CD23-4A8C-9546-9C859C483EBA}"/>
              </a:ext>
            </a:extLst>
          </p:cNvPr>
          <p:cNvPicPr>
            <a:picLocks noChangeAspect="1"/>
          </p:cNvPicPr>
          <p:nvPr/>
        </p:nvPicPr>
        <p:blipFill>
          <a:blip r:embed="rId4"/>
          <a:stretch>
            <a:fillRect/>
          </a:stretch>
        </p:blipFill>
        <p:spPr>
          <a:xfrm>
            <a:off x="206053" y="29689"/>
            <a:ext cx="1918169" cy="690641"/>
          </a:xfrm>
          <a:prstGeom prst="rect">
            <a:avLst/>
          </a:prstGeom>
        </p:spPr>
      </p:pic>
      <p:sp>
        <p:nvSpPr>
          <p:cNvPr id="6" name="Oval 5">
            <a:extLst>
              <a:ext uri="{FF2B5EF4-FFF2-40B4-BE49-F238E27FC236}">
                <a16:creationId xmlns:a16="http://schemas.microsoft.com/office/drawing/2014/main" id="{5BAA11B0-4E6B-43F8-AE79-30A808531878}"/>
              </a:ext>
            </a:extLst>
          </p:cNvPr>
          <p:cNvSpPr/>
          <p:nvPr/>
        </p:nvSpPr>
        <p:spPr>
          <a:xfrm>
            <a:off x="896471" y="4967585"/>
            <a:ext cx="555811" cy="50061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ECE3DEF-82E3-E714-5D4F-C105C6AC3C84}"/>
              </a:ext>
            </a:extLst>
          </p:cNvPr>
          <p:cNvPicPr>
            <a:picLocks noChangeAspect="1"/>
          </p:cNvPicPr>
          <p:nvPr/>
        </p:nvPicPr>
        <p:blipFill rotWithShape="1">
          <a:blip r:embed="rId5"/>
          <a:srcRect l="83711" t="8354" b="37277"/>
          <a:stretch/>
        </p:blipFill>
        <p:spPr>
          <a:xfrm>
            <a:off x="9931791" y="4061425"/>
            <a:ext cx="1914653" cy="2419644"/>
          </a:xfrm>
          <a:prstGeom prst="rect">
            <a:avLst/>
          </a:prstGeom>
        </p:spPr>
      </p:pic>
      <p:cxnSp>
        <p:nvCxnSpPr>
          <p:cNvPr id="7" name="Straight Connector 6">
            <a:extLst>
              <a:ext uri="{FF2B5EF4-FFF2-40B4-BE49-F238E27FC236}">
                <a16:creationId xmlns:a16="http://schemas.microsoft.com/office/drawing/2014/main" id="{41086A76-A2A9-41AD-B21E-A866138D8362}"/>
              </a:ext>
            </a:extLst>
          </p:cNvPr>
          <p:cNvCxnSpPr/>
          <p:nvPr/>
        </p:nvCxnSpPr>
        <p:spPr>
          <a:xfrm>
            <a:off x="9045526" y="1452612"/>
            <a:ext cx="0" cy="203266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8691847"/>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ình ảnh Mèo Dễ Thương đọc Sách động Vật PNG , Màu Xanh Da Trời, đáng Yêu,  Mèo Con PNG miễn phí tải tập tin PSDComment và Vector">
            <a:extLst>
              <a:ext uri="{FF2B5EF4-FFF2-40B4-BE49-F238E27FC236}">
                <a16:creationId xmlns:a16="http://schemas.microsoft.com/office/drawing/2014/main" id="{12350D59-44EA-7D1B-254A-7CFB86217A9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bwMode="auto">
          <a:xfrm>
            <a:off x="207557" y="12851"/>
            <a:ext cx="5793696" cy="57936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C0F183B-F461-F208-C447-5F1841BAEE63}"/>
              </a:ext>
            </a:extLst>
          </p:cNvPr>
          <p:cNvSpPr txBox="1"/>
          <p:nvPr/>
        </p:nvSpPr>
        <p:spPr>
          <a:xfrm>
            <a:off x="5926187" y="2424545"/>
            <a:ext cx="3758140" cy="1323439"/>
          </a:xfrm>
          <a:prstGeom prst="rect">
            <a:avLst/>
          </a:prstGeom>
          <a:noFill/>
        </p:spPr>
        <p:txBody>
          <a:bodyPr wrap="square" rtlCol="0">
            <a:spAutoFit/>
          </a:bodyPr>
          <a:lstStyle/>
          <a:p>
            <a:r>
              <a:rPr lang="en-US" sz="8000">
                <a:solidFill>
                  <a:srgbClr val="FFC000"/>
                </a:solidFill>
                <a:latin typeface="Sigmar One" panose="00000500000000000000" pitchFamily="2" charset="0"/>
              </a:rPr>
              <a:t>Tiết 3</a:t>
            </a:r>
          </a:p>
        </p:txBody>
      </p:sp>
    </p:spTree>
    <p:extLst>
      <p:ext uri="{BB962C8B-B14F-4D97-AF65-F5344CB8AC3E}">
        <p14:creationId xmlns:p14="http://schemas.microsoft.com/office/powerpoint/2010/main" val="2624585"/>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ình ảnh Mèo Dễ Thương đọc Sách động Vật PNG , Màu Xanh Da Trời, đáng Yêu,  Mèo Con PNG miễn phí tải tập tin PSDComment và Vector">
            <a:extLst>
              <a:ext uri="{FF2B5EF4-FFF2-40B4-BE49-F238E27FC236}">
                <a16:creationId xmlns:a16="http://schemas.microsoft.com/office/drawing/2014/main" id="{12350D59-44EA-7D1B-254A-7CFB86217A9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bwMode="auto">
          <a:xfrm>
            <a:off x="207557" y="1011657"/>
            <a:ext cx="5793696" cy="57936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C0F183B-F461-F208-C447-5F1841BAEE63}"/>
              </a:ext>
            </a:extLst>
          </p:cNvPr>
          <p:cNvSpPr txBox="1"/>
          <p:nvPr/>
        </p:nvSpPr>
        <p:spPr>
          <a:xfrm>
            <a:off x="5205046" y="2424545"/>
            <a:ext cx="6020971" cy="1200329"/>
          </a:xfrm>
          <a:prstGeom prst="rect">
            <a:avLst/>
          </a:prstGeom>
          <a:noFill/>
        </p:spPr>
        <p:txBody>
          <a:bodyPr wrap="square" rtlCol="0">
            <a:spAutoFit/>
          </a:bodyPr>
          <a:lstStyle/>
          <a:p>
            <a:pPr algn="ctr"/>
            <a:r>
              <a:rPr lang="en-US" sz="7200">
                <a:solidFill>
                  <a:srgbClr val="FFC000"/>
                </a:solidFill>
                <a:latin typeface="Sigmar One" panose="00000500000000000000" pitchFamily="2" charset="0"/>
              </a:rPr>
              <a:t>Luyện tập</a:t>
            </a:r>
          </a:p>
        </p:txBody>
      </p:sp>
    </p:spTree>
    <p:extLst>
      <p:ext uri="{BB962C8B-B14F-4D97-AF65-F5344CB8AC3E}">
        <p14:creationId xmlns:p14="http://schemas.microsoft.com/office/powerpoint/2010/main" val="4732331"/>
      </p:ext>
    </p:extLst>
  </p:cSld>
  <p:clrMapOvr>
    <a:masterClrMapping/>
  </p:clrMapOvr>
  <p:transition spd="slow">
    <p:push dir="d"/>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CA72AA-B23A-4CEF-A0D5-F308675E604B}"/>
              </a:ext>
            </a:extLst>
          </p:cNvPr>
          <p:cNvPicPr>
            <a:picLocks noChangeAspect="1"/>
          </p:cNvPicPr>
          <p:nvPr/>
        </p:nvPicPr>
        <p:blipFill>
          <a:blip r:embed="rId3"/>
          <a:stretch>
            <a:fillRect/>
          </a:stretch>
        </p:blipFill>
        <p:spPr>
          <a:xfrm>
            <a:off x="0" y="1"/>
            <a:ext cx="1927274" cy="878448"/>
          </a:xfrm>
          <a:prstGeom prst="rect">
            <a:avLst/>
          </a:prstGeom>
          <a:ln>
            <a:noFill/>
          </a:ln>
          <a:effectLst>
            <a:softEdge rad="112500"/>
          </a:effectLst>
        </p:spPr>
      </p:pic>
      <p:pic>
        <p:nvPicPr>
          <p:cNvPr id="6" name="Picture 5">
            <a:extLst>
              <a:ext uri="{FF2B5EF4-FFF2-40B4-BE49-F238E27FC236}">
                <a16:creationId xmlns:a16="http://schemas.microsoft.com/office/drawing/2014/main" id="{FDC839B8-F9E3-47C6-8502-B537101AA9E3}"/>
              </a:ext>
            </a:extLst>
          </p:cNvPr>
          <p:cNvPicPr>
            <a:picLocks noChangeAspect="1"/>
          </p:cNvPicPr>
          <p:nvPr/>
        </p:nvPicPr>
        <p:blipFill rotWithShape="1">
          <a:blip r:embed="rId4"/>
          <a:srcRect b="19191"/>
          <a:stretch/>
        </p:blipFill>
        <p:spPr>
          <a:xfrm>
            <a:off x="196949" y="211014"/>
            <a:ext cx="11633980" cy="5173693"/>
          </a:xfrm>
          <a:prstGeom prst="rect">
            <a:avLst/>
          </a:prstGeom>
          <a:ln>
            <a:noFill/>
          </a:ln>
          <a:effectLst>
            <a:softEdge rad="112500"/>
          </a:effectLst>
        </p:spPr>
      </p:pic>
      <p:sp>
        <p:nvSpPr>
          <p:cNvPr id="9" name="TextBox 8">
            <a:extLst>
              <a:ext uri="{FF2B5EF4-FFF2-40B4-BE49-F238E27FC236}">
                <a16:creationId xmlns:a16="http://schemas.microsoft.com/office/drawing/2014/main" id="{882758DB-2AC2-0DDE-426B-A1D866E1CC67}"/>
              </a:ext>
            </a:extLst>
          </p:cNvPr>
          <p:cNvSpPr txBox="1"/>
          <p:nvPr/>
        </p:nvSpPr>
        <p:spPr>
          <a:xfrm>
            <a:off x="2011013" y="5384708"/>
            <a:ext cx="8202132" cy="574901"/>
          </a:xfrm>
          <a:prstGeom prst="rect">
            <a:avLst/>
          </a:prstGeom>
          <a:noFill/>
        </p:spPr>
        <p:txBody>
          <a:bodyPr wrap="square">
            <a:spAutoFit/>
          </a:bodyPr>
          <a:lstStyle/>
          <a:p>
            <a:pPr algn="l">
              <a:lnSpc>
                <a:spcPct val="120000"/>
              </a:lnSpc>
            </a:pPr>
            <a:r>
              <a:rPr lang="en-US" sz="2800" b="1" i="0" dirty="0">
                <a:solidFill>
                  <a:srgbClr val="0070C0"/>
                </a:solidFill>
                <a:effectLst/>
                <a:latin typeface="OpenSans"/>
              </a:rPr>
              <a:t>a) </a:t>
            </a:r>
            <a:r>
              <a:rPr lang="en-US" sz="2800" b="1" i="0" dirty="0" err="1">
                <a:solidFill>
                  <a:srgbClr val="0070C0"/>
                </a:solidFill>
                <a:effectLst/>
                <a:latin typeface="OpenSans"/>
              </a:rPr>
              <a:t>Nhà</a:t>
            </a:r>
            <a:r>
              <a:rPr lang="en-US" sz="2800" b="1" i="0" dirty="0">
                <a:solidFill>
                  <a:srgbClr val="0070C0"/>
                </a:solidFill>
                <a:effectLst/>
                <a:latin typeface="OpenSans"/>
              </a:rPr>
              <a:t> </a:t>
            </a:r>
            <a:r>
              <a:rPr lang="en-US" sz="2800" b="1" i="0" dirty="0" err="1">
                <a:solidFill>
                  <a:srgbClr val="0070C0"/>
                </a:solidFill>
                <a:effectLst/>
                <a:latin typeface="OpenSans"/>
              </a:rPr>
              <a:t>dế</a:t>
            </a:r>
            <a:r>
              <a:rPr lang="en-US" sz="2800" b="1" i="0" dirty="0">
                <a:solidFill>
                  <a:srgbClr val="0070C0"/>
                </a:solidFill>
                <a:effectLst/>
                <a:latin typeface="OpenSans"/>
              </a:rPr>
              <a:t> </a:t>
            </a:r>
            <a:r>
              <a:rPr lang="en-US" sz="2800" b="1" i="0" dirty="0" err="1">
                <a:solidFill>
                  <a:srgbClr val="0070C0"/>
                </a:solidFill>
                <a:effectLst/>
                <a:latin typeface="OpenSans"/>
              </a:rPr>
              <a:t>mèn</a:t>
            </a:r>
            <a:r>
              <a:rPr lang="en-US" sz="2800" b="1" i="0" dirty="0">
                <a:solidFill>
                  <a:srgbClr val="0070C0"/>
                </a:solidFill>
                <a:effectLst/>
                <a:latin typeface="OpenSans"/>
              </a:rPr>
              <a:t> </a:t>
            </a:r>
            <a:r>
              <a:rPr lang="en-US" sz="2800" b="1" i="0" dirty="0" err="1">
                <a:solidFill>
                  <a:srgbClr val="0070C0"/>
                </a:solidFill>
                <a:effectLst/>
                <a:latin typeface="OpenSans"/>
              </a:rPr>
              <a:t>cách</a:t>
            </a:r>
            <a:r>
              <a:rPr lang="en-US" sz="2800" b="1" i="0" dirty="0">
                <a:solidFill>
                  <a:srgbClr val="0070C0"/>
                </a:solidFill>
                <a:effectLst/>
                <a:latin typeface="OpenSans"/>
              </a:rPr>
              <a:t> </a:t>
            </a:r>
            <a:r>
              <a:rPr lang="en-US" sz="2800" b="1" i="0" dirty="0" err="1">
                <a:solidFill>
                  <a:srgbClr val="0070C0"/>
                </a:solidFill>
                <a:effectLst/>
                <a:latin typeface="OpenSans"/>
              </a:rPr>
              <a:t>nhà</a:t>
            </a:r>
            <a:r>
              <a:rPr lang="en-US" sz="2800" b="1" i="0" dirty="0">
                <a:solidFill>
                  <a:srgbClr val="0070C0"/>
                </a:solidFill>
                <a:effectLst/>
                <a:latin typeface="OpenSans"/>
              </a:rPr>
              <a:t> </a:t>
            </a:r>
            <a:r>
              <a:rPr lang="en-US" sz="2800" b="1" i="0" dirty="0" err="1">
                <a:solidFill>
                  <a:srgbClr val="0070C0"/>
                </a:solidFill>
                <a:effectLst/>
                <a:latin typeface="OpenSans"/>
              </a:rPr>
              <a:t>xén</a:t>
            </a:r>
            <a:r>
              <a:rPr lang="en-US" sz="2800" b="1" i="0" dirty="0">
                <a:solidFill>
                  <a:srgbClr val="0070C0"/>
                </a:solidFill>
                <a:effectLst/>
                <a:latin typeface="OpenSans"/>
              </a:rPr>
              <a:t> </a:t>
            </a:r>
            <a:r>
              <a:rPr lang="en-US" sz="2800" b="1" i="0" dirty="0" err="1">
                <a:solidFill>
                  <a:srgbClr val="0070C0"/>
                </a:solidFill>
                <a:effectLst/>
                <a:latin typeface="OpenSans"/>
              </a:rPr>
              <a:t>tóc</a:t>
            </a:r>
            <a:r>
              <a:rPr lang="en-US" sz="2800" b="1" i="0" dirty="0">
                <a:solidFill>
                  <a:srgbClr val="0070C0"/>
                </a:solidFill>
                <a:effectLst/>
                <a:latin typeface="OpenSans"/>
              </a:rPr>
              <a:t> bao </a:t>
            </a:r>
            <a:r>
              <a:rPr lang="en-US" sz="2800" b="1" i="0" dirty="0" err="1">
                <a:solidFill>
                  <a:srgbClr val="0070C0"/>
                </a:solidFill>
                <a:effectLst/>
                <a:latin typeface="OpenSans"/>
              </a:rPr>
              <a:t>nhiêu</a:t>
            </a:r>
            <a:r>
              <a:rPr lang="en-US" sz="2800" b="1" i="0" dirty="0">
                <a:solidFill>
                  <a:srgbClr val="0070C0"/>
                </a:solidFill>
                <a:effectLst/>
                <a:latin typeface="OpenSans"/>
              </a:rPr>
              <a:t> </a:t>
            </a:r>
            <a:r>
              <a:rPr lang="en-US" sz="2800" b="1" i="0" dirty="0" err="1">
                <a:solidFill>
                  <a:srgbClr val="0070C0"/>
                </a:solidFill>
                <a:effectLst/>
                <a:latin typeface="OpenSans"/>
              </a:rPr>
              <a:t>đề</a:t>
            </a:r>
            <a:r>
              <a:rPr lang="en-US" sz="2800" b="1" i="0" dirty="0">
                <a:solidFill>
                  <a:srgbClr val="0070C0"/>
                </a:solidFill>
                <a:effectLst/>
                <a:latin typeface="OpenSans"/>
              </a:rPr>
              <a:t>-xi-</a:t>
            </a:r>
            <a:r>
              <a:rPr lang="en-US" sz="2800" b="1" i="0" dirty="0" err="1">
                <a:solidFill>
                  <a:srgbClr val="0070C0"/>
                </a:solidFill>
                <a:effectLst/>
                <a:latin typeface="OpenSans"/>
              </a:rPr>
              <a:t>mét</a:t>
            </a:r>
            <a:r>
              <a:rPr lang="en-US" sz="2800" b="1" i="0" dirty="0">
                <a:solidFill>
                  <a:srgbClr val="0070C0"/>
                </a:solidFill>
                <a:effectLst/>
                <a:latin typeface="OpenSans"/>
              </a:rPr>
              <a:t>?</a:t>
            </a:r>
          </a:p>
        </p:txBody>
      </p:sp>
      <p:sp>
        <p:nvSpPr>
          <p:cNvPr id="5" name="TextBox 4">
            <a:extLst>
              <a:ext uri="{FF2B5EF4-FFF2-40B4-BE49-F238E27FC236}">
                <a16:creationId xmlns:a16="http://schemas.microsoft.com/office/drawing/2014/main" id="{CBBDA610-F806-45C8-B4BB-C1140964695C}"/>
              </a:ext>
            </a:extLst>
          </p:cNvPr>
          <p:cNvSpPr txBox="1"/>
          <p:nvPr/>
        </p:nvSpPr>
        <p:spPr>
          <a:xfrm>
            <a:off x="2025750" y="5931473"/>
            <a:ext cx="8202132" cy="574901"/>
          </a:xfrm>
          <a:prstGeom prst="rect">
            <a:avLst/>
          </a:prstGeom>
          <a:noFill/>
        </p:spPr>
        <p:txBody>
          <a:bodyPr wrap="square">
            <a:spAutoFit/>
          </a:bodyPr>
          <a:lstStyle/>
          <a:p>
            <a:pPr algn="l">
              <a:lnSpc>
                <a:spcPct val="120000"/>
              </a:lnSpc>
            </a:pPr>
            <a:r>
              <a:rPr lang="en-US" sz="2800" b="1" i="0" dirty="0">
                <a:solidFill>
                  <a:srgbClr val="0070C0"/>
                </a:solidFill>
                <a:effectLst/>
                <a:latin typeface="OpenSans"/>
              </a:rPr>
              <a:t>b) </a:t>
            </a:r>
            <a:r>
              <a:rPr lang="en-US" sz="2800" b="1" i="0" dirty="0" err="1">
                <a:solidFill>
                  <a:srgbClr val="0070C0"/>
                </a:solidFill>
                <a:effectLst/>
                <a:latin typeface="OpenSans"/>
              </a:rPr>
              <a:t>Nhà</a:t>
            </a:r>
            <a:r>
              <a:rPr lang="en-US" sz="2800" b="1" i="0" dirty="0">
                <a:solidFill>
                  <a:srgbClr val="0070C0"/>
                </a:solidFill>
                <a:effectLst/>
                <a:latin typeface="OpenSans"/>
              </a:rPr>
              <a:t> </a:t>
            </a:r>
            <a:r>
              <a:rPr lang="en-US" sz="2800" b="1" i="0" dirty="0" err="1">
                <a:solidFill>
                  <a:srgbClr val="0070C0"/>
                </a:solidFill>
                <a:effectLst/>
                <a:latin typeface="OpenSans"/>
              </a:rPr>
              <a:t>dế</a:t>
            </a:r>
            <a:r>
              <a:rPr lang="en-US" sz="2800" b="1" i="0" dirty="0">
                <a:solidFill>
                  <a:srgbClr val="0070C0"/>
                </a:solidFill>
                <a:effectLst/>
                <a:latin typeface="OpenSans"/>
              </a:rPr>
              <a:t> </a:t>
            </a:r>
            <a:r>
              <a:rPr lang="en-US" sz="2800" b="1" i="0" dirty="0" err="1">
                <a:solidFill>
                  <a:srgbClr val="0070C0"/>
                </a:solidFill>
                <a:effectLst/>
                <a:latin typeface="OpenSans"/>
              </a:rPr>
              <a:t>mèn</a:t>
            </a:r>
            <a:r>
              <a:rPr lang="en-US" sz="2800" b="1" i="0" dirty="0">
                <a:solidFill>
                  <a:srgbClr val="0070C0"/>
                </a:solidFill>
                <a:effectLst/>
                <a:latin typeface="OpenSans"/>
              </a:rPr>
              <a:t> </a:t>
            </a:r>
            <a:r>
              <a:rPr lang="en-US" sz="2800" b="1" i="0" dirty="0" err="1">
                <a:solidFill>
                  <a:srgbClr val="0070C0"/>
                </a:solidFill>
                <a:effectLst/>
                <a:latin typeface="OpenSans"/>
              </a:rPr>
              <a:t>cách</a:t>
            </a:r>
            <a:r>
              <a:rPr lang="en-US" sz="2800" b="1" i="0" dirty="0">
                <a:solidFill>
                  <a:srgbClr val="0070C0"/>
                </a:solidFill>
                <a:effectLst/>
                <a:latin typeface="OpenSans"/>
              </a:rPr>
              <a:t> </a:t>
            </a:r>
            <a:r>
              <a:rPr lang="en-US" sz="2800" b="1" i="0" dirty="0" err="1">
                <a:solidFill>
                  <a:srgbClr val="0070C0"/>
                </a:solidFill>
                <a:effectLst/>
                <a:latin typeface="OpenSans"/>
              </a:rPr>
              <a:t>nhà</a:t>
            </a:r>
            <a:r>
              <a:rPr lang="en-US" sz="2800" b="1" i="0" dirty="0">
                <a:solidFill>
                  <a:srgbClr val="0070C0"/>
                </a:solidFill>
                <a:effectLst/>
                <a:latin typeface="OpenSans"/>
              </a:rPr>
              <a:t> </a:t>
            </a:r>
            <a:r>
              <a:rPr lang="en-US" sz="2800" b="1" i="0" dirty="0" err="1">
                <a:solidFill>
                  <a:srgbClr val="0070C0"/>
                </a:solidFill>
                <a:effectLst/>
                <a:latin typeface="OpenSans"/>
              </a:rPr>
              <a:t>dế</a:t>
            </a:r>
            <a:r>
              <a:rPr lang="en-US" sz="2800" b="1" i="0" dirty="0">
                <a:solidFill>
                  <a:srgbClr val="0070C0"/>
                </a:solidFill>
                <a:effectLst/>
                <a:latin typeface="OpenSans"/>
              </a:rPr>
              <a:t> </a:t>
            </a:r>
            <a:r>
              <a:rPr lang="en-US" sz="2800" b="1" i="0" dirty="0" err="1">
                <a:solidFill>
                  <a:srgbClr val="0070C0"/>
                </a:solidFill>
                <a:effectLst/>
                <a:latin typeface="OpenSans"/>
              </a:rPr>
              <a:t>trũi</a:t>
            </a:r>
            <a:r>
              <a:rPr lang="en-US" sz="2800" b="1" i="0" dirty="0">
                <a:solidFill>
                  <a:srgbClr val="0070C0"/>
                </a:solidFill>
                <a:effectLst/>
                <a:latin typeface="OpenSans"/>
              </a:rPr>
              <a:t> bao </a:t>
            </a:r>
            <a:r>
              <a:rPr lang="en-US" sz="2800" b="1" i="0" dirty="0" err="1">
                <a:solidFill>
                  <a:srgbClr val="0070C0"/>
                </a:solidFill>
                <a:effectLst/>
                <a:latin typeface="OpenSans"/>
              </a:rPr>
              <a:t>nhiêu</a:t>
            </a:r>
            <a:r>
              <a:rPr lang="en-US" sz="2800" b="1" i="0" dirty="0">
                <a:solidFill>
                  <a:srgbClr val="0070C0"/>
                </a:solidFill>
                <a:effectLst/>
                <a:latin typeface="OpenSans"/>
              </a:rPr>
              <a:t> </a:t>
            </a:r>
            <a:r>
              <a:rPr lang="en-US" sz="2800" b="1" i="0" dirty="0" err="1">
                <a:solidFill>
                  <a:srgbClr val="0070C0"/>
                </a:solidFill>
                <a:effectLst/>
                <a:latin typeface="OpenSans"/>
              </a:rPr>
              <a:t>đề</a:t>
            </a:r>
            <a:r>
              <a:rPr lang="en-US" sz="2800" b="1" i="0" dirty="0">
                <a:solidFill>
                  <a:srgbClr val="0070C0"/>
                </a:solidFill>
                <a:effectLst/>
                <a:latin typeface="OpenSans"/>
              </a:rPr>
              <a:t>-xi-</a:t>
            </a:r>
            <a:r>
              <a:rPr lang="en-US" sz="2800" b="1" i="0" dirty="0" err="1">
                <a:solidFill>
                  <a:srgbClr val="0070C0"/>
                </a:solidFill>
                <a:effectLst/>
                <a:latin typeface="OpenSans"/>
              </a:rPr>
              <a:t>mét</a:t>
            </a:r>
            <a:r>
              <a:rPr lang="en-US" sz="2800" b="1" i="0" dirty="0">
                <a:solidFill>
                  <a:srgbClr val="0070C0"/>
                </a:solidFill>
                <a:effectLst/>
                <a:latin typeface="OpenSans"/>
              </a:rPr>
              <a:t>?</a:t>
            </a:r>
          </a:p>
        </p:txBody>
      </p:sp>
    </p:spTree>
    <p:extLst>
      <p:ext uri="{BB962C8B-B14F-4D97-AF65-F5344CB8AC3E}">
        <p14:creationId xmlns:p14="http://schemas.microsoft.com/office/powerpoint/2010/main" val="7914707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CA72AA-B23A-4CEF-A0D5-F308675E604B}"/>
              </a:ext>
            </a:extLst>
          </p:cNvPr>
          <p:cNvPicPr>
            <a:picLocks noChangeAspect="1"/>
          </p:cNvPicPr>
          <p:nvPr/>
        </p:nvPicPr>
        <p:blipFill>
          <a:blip r:embed="rId2"/>
          <a:stretch>
            <a:fillRect/>
          </a:stretch>
        </p:blipFill>
        <p:spPr>
          <a:xfrm>
            <a:off x="0" y="116541"/>
            <a:ext cx="3352800" cy="977154"/>
          </a:xfrm>
          <a:prstGeom prst="rect">
            <a:avLst/>
          </a:prstGeom>
          <a:ln>
            <a:noFill/>
          </a:ln>
          <a:effectLst>
            <a:softEdge rad="112500"/>
          </a:effectLst>
        </p:spPr>
      </p:pic>
      <p:pic>
        <p:nvPicPr>
          <p:cNvPr id="6" name="Picture 5">
            <a:extLst>
              <a:ext uri="{FF2B5EF4-FFF2-40B4-BE49-F238E27FC236}">
                <a16:creationId xmlns:a16="http://schemas.microsoft.com/office/drawing/2014/main" id="{FDC839B8-F9E3-47C6-8502-B537101AA9E3}"/>
              </a:ext>
            </a:extLst>
          </p:cNvPr>
          <p:cNvPicPr>
            <a:picLocks noChangeAspect="1"/>
          </p:cNvPicPr>
          <p:nvPr/>
        </p:nvPicPr>
        <p:blipFill rotWithShape="1">
          <a:blip r:embed="rId3"/>
          <a:srcRect l="11658" t="15059" r="9686" b="19191"/>
          <a:stretch/>
        </p:blipFill>
        <p:spPr>
          <a:xfrm>
            <a:off x="2940149" y="187540"/>
            <a:ext cx="7709094" cy="3238333"/>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29D45D71-A417-678E-785E-321B52B4E282}"/>
              </a:ext>
            </a:extLst>
          </p:cNvPr>
          <p:cNvSpPr txBox="1"/>
          <p:nvPr/>
        </p:nvSpPr>
        <p:spPr>
          <a:xfrm>
            <a:off x="1420841" y="3545720"/>
            <a:ext cx="10452294" cy="3238333"/>
          </a:xfrm>
          <a:prstGeom prst="roundRect">
            <a:avLst/>
          </a:prstGeom>
          <a:solidFill>
            <a:srgbClr val="92D050"/>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lnSpc>
                <a:spcPct val="110000"/>
              </a:lnSpc>
            </a:pPr>
            <a:r>
              <a:rPr lang="en-US" sz="2400" b="1" dirty="0" err="1">
                <a:solidFill>
                  <a:srgbClr val="002060"/>
                </a:solidFill>
                <a:latin typeface="Nunito" pitchFamily="2" charset="0"/>
              </a:rPr>
              <a:t>Hình</a:t>
            </a:r>
            <a:r>
              <a:rPr lang="en-US" sz="2400" b="1" dirty="0">
                <a:solidFill>
                  <a:srgbClr val="002060"/>
                </a:solidFill>
                <a:latin typeface="Nunito" pitchFamily="2" charset="0"/>
              </a:rPr>
              <a:t> </a:t>
            </a:r>
            <a:r>
              <a:rPr lang="en-US" sz="2400" b="1" dirty="0" err="1">
                <a:solidFill>
                  <a:srgbClr val="002060"/>
                </a:solidFill>
                <a:latin typeface="Nunito" pitchFamily="2" charset="0"/>
              </a:rPr>
              <a:t>chữ</a:t>
            </a:r>
            <a:r>
              <a:rPr lang="en-US" sz="2400" b="1" dirty="0">
                <a:solidFill>
                  <a:srgbClr val="002060"/>
                </a:solidFill>
                <a:latin typeface="Nunito" pitchFamily="2" charset="0"/>
              </a:rPr>
              <a:t> </a:t>
            </a:r>
            <a:r>
              <a:rPr lang="en-US" sz="2400" b="1" dirty="0" err="1">
                <a:solidFill>
                  <a:srgbClr val="002060"/>
                </a:solidFill>
                <a:latin typeface="Nunito" pitchFamily="2" charset="0"/>
              </a:rPr>
              <a:t>nhật</a:t>
            </a:r>
            <a:r>
              <a:rPr lang="en-US" sz="2400" b="1" dirty="0">
                <a:solidFill>
                  <a:srgbClr val="002060"/>
                </a:solidFill>
                <a:latin typeface="Nunito" pitchFamily="2" charset="0"/>
              </a:rPr>
              <a:t> ABCD </a:t>
            </a:r>
            <a:r>
              <a:rPr lang="en-US" sz="2400" b="1" dirty="0" err="1">
                <a:solidFill>
                  <a:srgbClr val="002060"/>
                </a:solidFill>
                <a:latin typeface="Nunito" pitchFamily="2" charset="0"/>
              </a:rPr>
              <a:t>có</a:t>
            </a:r>
            <a:r>
              <a:rPr lang="en-US" sz="2400" b="1" dirty="0">
                <a:solidFill>
                  <a:srgbClr val="002060"/>
                </a:solidFill>
                <a:latin typeface="Nunito" pitchFamily="2" charset="0"/>
              </a:rPr>
              <a:t>:</a:t>
            </a:r>
          </a:p>
          <a:p>
            <a:pPr algn="ctr">
              <a:lnSpc>
                <a:spcPct val="110000"/>
              </a:lnSpc>
            </a:pPr>
            <a:r>
              <a:rPr lang="en-US" sz="2400" b="1" dirty="0" err="1">
                <a:solidFill>
                  <a:srgbClr val="002060"/>
                </a:solidFill>
                <a:latin typeface="Nunito" pitchFamily="2" charset="0"/>
              </a:rPr>
              <a:t>Chiều</a:t>
            </a:r>
            <a:r>
              <a:rPr lang="en-US" sz="2400" b="1" dirty="0">
                <a:solidFill>
                  <a:srgbClr val="002060"/>
                </a:solidFill>
                <a:latin typeface="Nunito" pitchFamily="2" charset="0"/>
              </a:rPr>
              <a:t> </a:t>
            </a:r>
            <a:r>
              <a:rPr lang="en-US" sz="2400" b="1" dirty="0" err="1">
                <a:solidFill>
                  <a:srgbClr val="002060"/>
                </a:solidFill>
                <a:latin typeface="Nunito" pitchFamily="2" charset="0"/>
              </a:rPr>
              <a:t>rộng</a:t>
            </a:r>
            <a:r>
              <a:rPr lang="en-US" sz="2400" b="1" dirty="0">
                <a:solidFill>
                  <a:srgbClr val="002060"/>
                </a:solidFill>
                <a:latin typeface="Nunito" pitchFamily="2" charset="0"/>
              </a:rPr>
              <a:t> AD = BC = 13 </a:t>
            </a:r>
            <a:r>
              <a:rPr lang="en-US" sz="2400" b="1" dirty="0" err="1">
                <a:solidFill>
                  <a:srgbClr val="002060"/>
                </a:solidFill>
                <a:latin typeface="Nunito" pitchFamily="2" charset="0"/>
              </a:rPr>
              <a:t>dm</a:t>
            </a:r>
            <a:endParaRPr lang="en-US" sz="2400" b="1" dirty="0">
              <a:solidFill>
                <a:srgbClr val="002060"/>
              </a:solidFill>
              <a:latin typeface="Nunito" pitchFamily="2" charset="0"/>
            </a:endParaRPr>
          </a:p>
          <a:p>
            <a:pPr algn="ctr">
              <a:lnSpc>
                <a:spcPct val="110000"/>
              </a:lnSpc>
            </a:pPr>
            <a:r>
              <a:rPr lang="en-US" sz="2400" b="1" dirty="0" err="1">
                <a:solidFill>
                  <a:srgbClr val="002060"/>
                </a:solidFill>
                <a:latin typeface="Nunito" pitchFamily="2" charset="0"/>
              </a:rPr>
              <a:t>Chiều</a:t>
            </a:r>
            <a:r>
              <a:rPr lang="en-US" sz="2400" b="1" dirty="0">
                <a:solidFill>
                  <a:srgbClr val="002060"/>
                </a:solidFill>
                <a:latin typeface="Nunito" pitchFamily="2" charset="0"/>
              </a:rPr>
              <a:t> </a:t>
            </a:r>
            <a:r>
              <a:rPr lang="en-US" sz="2400" b="1" dirty="0" err="1">
                <a:solidFill>
                  <a:srgbClr val="002060"/>
                </a:solidFill>
                <a:latin typeface="Nunito" pitchFamily="2" charset="0"/>
              </a:rPr>
              <a:t>dài</a:t>
            </a:r>
            <a:r>
              <a:rPr lang="en-US" sz="2400" b="1" dirty="0">
                <a:solidFill>
                  <a:srgbClr val="002060"/>
                </a:solidFill>
                <a:latin typeface="Nunito" pitchFamily="2" charset="0"/>
              </a:rPr>
              <a:t> AB = DC = 20 </a:t>
            </a:r>
            <a:r>
              <a:rPr lang="en-US" sz="2400" b="1" dirty="0" err="1">
                <a:solidFill>
                  <a:srgbClr val="002060"/>
                </a:solidFill>
                <a:latin typeface="Nunito" pitchFamily="2" charset="0"/>
              </a:rPr>
              <a:t>dm</a:t>
            </a:r>
            <a:endParaRPr lang="en-US" sz="2400" b="1" dirty="0">
              <a:solidFill>
                <a:srgbClr val="002060"/>
              </a:solidFill>
              <a:latin typeface="Nunito" pitchFamily="2" charset="0"/>
            </a:endParaRPr>
          </a:p>
          <a:p>
            <a:pPr>
              <a:lnSpc>
                <a:spcPct val="110000"/>
              </a:lnSpc>
            </a:pPr>
            <a:r>
              <a:rPr lang="en-US" sz="2400" b="1" dirty="0">
                <a:solidFill>
                  <a:srgbClr val="002060"/>
                </a:solidFill>
                <a:latin typeface="Nunito" pitchFamily="2" charset="0"/>
              </a:rPr>
              <a:t>a) </a:t>
            </a:r>
            <a:r>
              <a:rPr lang="en-US" sz="2400" b="1" dirty="0" err="1">
                <a:solidFill>
                  <a:srgbClr val="002060"/>
                </a:solidFill>
                <a:latin typeface="Nunito" pitchFamily="2" charset="0"/>
              </a:rPr>
              <a:t>Khoảng</a:t>
            </a:r>
            <a:r>
              <a:rPr lang="en-US" sz="2400" b="1" dirty="0">
                <a:solidFill>
                  <a:srgbClr val="002060"/>
                </a:solidFill>
                <a:latin typeface="Nunito" pitchFamily="2" charset="0"/>
              </a:rPr>
              <a:t> </a:t>
            </a:r>
            <a:r>
              <a:rPr lang="en-US" sz="2400" b="1" dirty="0" err="1">
                <a:solidFill>
                  <a:srgbClr val="002060"/>
                </a:solidFill>
                <a:latin typeface="Nunito" pitchFamily="2" charset="0"/>
              </a:rPr>
              <a:t>cách</a:t>
            </a:r>
            <a:r>
              <a:rPr lang="en-US" sz="2400" b="1" dirty="0">
                <a:solidFill>
                  <a:srgbClr val="002060"/>
                </a:solidFill>
                <a:latin typeface="Nunito" pitchFamily="2" charset="0"/>
              </a:rPr>
              <a:t> </a:t>
            </a:r>
            <a:r>
              <a:rPr lang="en-US" sz="2400" b="1" dirty="0" err="1">
                <a:solidFill>
                  <a:srgbClr val="002060"/>
                </a:solidFill>
                <a:latin typeface="Nunito" pitchFamily="2" charset="0"/>
              </a:rPr>
              <a:t>từ</a:t>
            </a:r>
            <a:r>
              <a:rPr lang="en-US" sz="2400" b="1" dirty="0">
                <a:solidFill>
                  <a:srgbClr val="002060"/>
                </a:solidFill>
                <a:latin typeface="Nunito" pitchFamily="2" charset="0"/>
              </a:rPr>
              <a:t> </a:t>
            </a:r>
            <a:r>
              <a:rPr lang="en-US" sz="2400" b="1" dirty="0" err="1">
                <a:solidFill>
                  <a:srgbClr val="002060"/>
                </a:solidFill>
                <a:latin typeface="Nunito" pitchFamily="2" charset="0"/>
              </a:rPr>
              <a:t>nhà</a:t>
            </a:r>
            <a:r>
              <a:rPr lang="en-US" sz="2400" b="1" dirty="0">
                <a:solidFill>
                  <a:srgbClr val="002060"/>
                </a:solidFill>
                <a:latin typeface="Nunito" pitchFamily="2" charset="0"/>
              </a:rPr>
              <a:t> </a:t>
            </a:r>
            <a:r>
              <a:rPr lang="en-US" sz="2400" b="1" dirty="0" err="1">
                <a:solidFill>
                  <a:srgbClr val="002060"/>
                </a:solidFill>
                <a:latin typeface="Nunito" pitchFamily="2" charset="0"/>
              </a:rPr>
              <a:t>dế</a:t>
            </a:r>
            <a:r>
              <a:rPr lang="en-US" sz="2400" b="1" dirty="0">
                <a:solidFill>
                  <a:srgbClr val="002060"/>
                </a:solidFill>
                <a:latin typeface="Nunito" pitchFamily="2" charset="0"/>
              </a:rPr>
              <a:t> </a:t>
            </a:r>
            <a:r>
              <a:rPr lang="en-US" sz="2400" b="1" dirty="0" err="1">
                <a:solidFill>
                  <a:srgbClr val="002060"/>
                </a:solidFill>
                <a:latin typeface="Nunito" pitchFamily="2" charset="0"/>
              </a:rPr>
              <a:t>mèn</a:t>
            </a:r>
            <a:r>
              <a:rPr lang="en-US" sz="2400" b="1" dirty="0">
                <a:solidFill>
                  <a:srgbClr val="002060"/>
                </a:solidFill>
                <a:latin typeface="Nunito" pitchFamily="2" charset="0"/>
              </a:rPr>
              <a:t> </a:t>
            </a:r>
            <a:r>
              <a:rPr lang="en-US" sz="2400" b="1" dirty="0" err="1">
                <a:solidFill>
                  <a:srgbClr val="002060"/>
                </a:solidFill>
                <a:latin typeface="Nunito" pitchFamily="2" charset="0"/>
              </a:rPr>
              <a:t>đến</a:t>
            </a:r>
            <a:r>
              <a:rPr lang="en-US" sz="2400" b="1" dirty="0">
                <a:solidFill>
                  <a:srgbClr val="002060"/>
                </a:solidFill>
                <a:latin typeface="Nunito" pitchFamily="2" charset="0"/>
              </a:rPr>
              <a:t> </a:t>
            </a:r>
            <a:r>
              <a:rPr lang="en-US" sz="2400" b="1" dirty="0" err="1">
                <a:solidFill>
                  <a:srgbClr val="002060"/>
                </a:solidFill>
                <a:latin typeface="Nunito" pitchFamily="2" charset="0"/>
              </a:rPr>
              <a:t>nhà</a:t>
            </a:r>
            <a:r>
              <a:rPr lang="en-US" sz="2400" b="1" dirty="0">
                <a:solidFill>
                  <a:srgbClr val="002060"/>
                </a:solidFill>
                <a:latin typeface="Nunito" pitchFamily="2" charset="0"/>
              </a:rPr>
              <a:t> </a:t>
            </a:r>
            <a:r>
              <a:rPr lang="en-US" sz="2400" b="1" dirty="0" err="1">
                <a:solidFill>
                  <a:srgbClr val="002060"/>
                </a:solidFill>
                <a:latin typeface="Nunito" pitchFamily="2" charset="0"/>
              </a:rPr>
              <a:t>xén</a:t>
            </a:r>
            <a:r>
              <a:rPr lang="en-US" sz="2400" b="1" dirty="0">
                <a:solidFill>
                  <a:srgbClr val="002060"/>
                </a:solidFill>
                <a:latin typeface="Nunito" pitchFamily="2" charset="0"/>
              </a:rPr>
              <a:t> </a:t>
            </a:r>
            <a:r>
              <a:rPr lang="en-US" sz="2400" b="1" dirty="0" err="1">
                <a:solidFill>
                  <a:srgbClr val="002060"/>
                </a:solidFill>
                <a:latin typeface="Nunito" pitchFamily="2" charset="0"/>
              </a:rPr>
              <a:t>tóc</a:t>
            </a:r>
            <a:r>
              <a:rPr lang="en-US" sz="2400" b="1" dirty="0">
                <a:solidFill>
                  <a:srgbClr val="002060"/>
                </a:solidFill>
                <a:latin typeface="Nunito" pitchFamily="2" charset="0"/>
              </a:rPr>
              <a:t> </a:t>
            </a:r>
            <a:r>
              <a:rPr lang="en-US" sz="2400" b="1" dirty="0" err="1">
                <a:solidFill>
                  <a:srgbClr val="002060"/>
                </a:solidFill>
                <a:latin typeface="Nunito" pitchFamily="2" charset="0"/>
              </a:rPr>
              <a:t>bằng</a:t>
            </a:r>
            <a:r>
              <a:rPr lang="en-US" sz="2400" b="1" dirty="0">
                <a:solidFill>
                  <a:srgbClr val="002060"/>
                </a:solidFill>
                <a:latin typeface="Nunito" pitchFamily="2" charset="0"/>
              </a:rPr>
              <a:t> </a:t>
            </a:r>
            <a:r>
              <a:rPr lang="en-US" sz="2400" b="1" dirty="0" err="1">
                <a:solidFill>
                  <a:srgbClr val="002060"/>
                </a:solidFill>
                <a:latin typeface="Nunito" pitchFamily="2" charset="0"/>
              </a:rPr>
              <a:t>chiều</a:t>
            </a:r>
            <a:r>
              <a:rPr lang="en-US" sz="2400" b="1" dirty="0">
                <a:solidFill>
                  <a:srgbClr val="002060"/>
                </a:solidFill>
                <a:latin typeface="Nunito" pitchFamily="2" charset="0"/>
              </a:rPr>
              <a:t> </a:t>
            </a:r>
            <a:r>
              <a:rPr lang="en-US" sz="2400" b="1" dirty="0" err="1">
                <a:solidFill>
                  <a:srgbClr val="002060"/>
                </a:solidFill>
                <a:latin typeface="Nunito" pitchFamily="2" charset="0"/>
              </a:rPr>
              <a:t>rộng</a:t>
            </a:r>
            <a:r>
              <a:rPr lang="en-US" sz="2400" b="1" dirty="0">
                <a:solidFill>
                  <a:srgbClr val="002060"/>
                </a:solidFill>
                <a:latin typeface="Nunito" pitchFamily="2" charset="0"/>
              </a:rPr>
              <a:t> </a:t>
            </a:r>
            <a:r>
              <a:rPr lang="en-US" sz="2400" b="1" dirty="0" err="1">
                <a:solidFill>
                  <a:srgbClr val="002060"/>
                </a:solidFill>
                <a:latin typeface="Nunito" pitchFamily="2" charset="0"/>
              </a:rPr>
              <a:t>của</a:t>
            </a:r>
            <a:r>
              <a:rPr lang="en-US" sz="2400" b="1" dirty="0">
                <a:solidFill>
                  <a:srgbClr val="002060"/>
                </a:solidFill>
                <a:latin typeface="Nunito" pitchFamily="2" charset="0"/>
              </a:rPr>
              <a:t> </a:t>
            </a:r>
            <a:r>
              <a:rPr lang="en-US" sz="2400" b="1" dirty="0" err="1">
                <a:solidFill>
                  <a:srgbClr val="002060"/>
                </a:solidFill>
                <a:latin typeface="Nunito" pitchFamily="2" charset="0"/>
              </a:rPr>
              <a:t>hình</a:t>
            </a:r>
            <a:r>
              <a:rPr lang="en-US" sz="2400" b="1" dirty="0">
                <a:solidFill>
                  <a:srgbClr val="002060"/>
                </a:solidFill>
                <a:latin typeface="Nunito" pitchFamily="2" charset="0"/>
              </a:rPr>
              <a:t> </a:t>
            </a:r>
            <a:r>
              <a:rPr lang="en-US" sz="2400" b="1" dirty="0" err="1">
                <a:solidFill>
                  <a:srgbClr val="002060"/>
                </a:solidFill>
                <a:latin typeface="Nunito" pitchFamily="2" charset="0"/>
              </a:rPr>
              <a:t>chữ</a:t>
            </a:r>
            <a:r>
              <a:rPr lang="en-US" sz="2400" b="1" dirty="0">
                <a:solidFill>
                  <a:srgbClr val="002060"/>
                </a:solidFill>
                <a:latin typeface="Nunito" pitchFamily="2" charset="0"/>
              </a:rPr>
              <a:t> </a:t>
            </a:r>
            <a:r>
              <a:rPr lang="en-US" sz="2400" b="1" dirty="0" err="1">
                <a:solidFill>
                  <a:srgbClr val="002060"/>
                </a:solidFill>
                <a:latin typeface="Nunito" pitchFamily="2" charset="0"/>
              </a:rPr>
              <a:t>nhật</a:t>
            </a:r>
            <a:r>
              <a:rPr lang="en-US" sz="2400" b="1" dirty="0">
                <a:solidFill>
                  <a:srgbClr val="002060"/>
                </a:solidFill>
                <a:latin typeface="Nunito" pitchFamily="2" charset="0"/>
              </a:rPr>
              <a:t> ABCD </a:t>
            </a:r>
            <a:r>
              <a:rPr lang="en-US" sz="2400" b="1" dirty="0" err="1">
                <a:solidFill>
                  <a:srgbClr val="002060"/>
                </a:solidFill>
                <a:latin typeface="Nunito" pitchFamily="2" charset="0"/>
              </a:rPr>
              <a:t>và</a:t>
            </a:r>
            <a:r>
              <a:rPr lang="en-US" sz="2400" b="1" dirty="0">
                <a:solidFill>
                  <a:srgbClr val="002060"/>
                </a:solidFill>
                <a:latin typeface="Nunito" pitchFamily="2" charset="0"/>
              </a:rPr>
              <a:t> </a:t>
            </a:r>
            <a:r>
              <a:rPr lang="en-US" sz="2400" b="1" dirty="0" err="1">
                <a:solidFill>
                  <a:srgbClr val="002060"/>
                </a:solidFill>
                <a:latin typeface="Nunito" pitchFamily="2" charset="0"/>
              </a:rPr>
              <a:t>bằng</a:t>
            </a:r>
            <a:r>
              <a:rPr lang="en-US" sz="2400" b="1" dirty="0">
                <a:solidFill>
                  <a:srgbClr val="002060"/>
                </a:solidFill>
                <a:latin typeface="Nunito" pitchFamily="2" charset="0"/>
              </a:rPr>
              <a:t> 13 dm.</a:t>
            </a:r>
          </a:p>
          <a:p>
            <a:pPr>
              <a:lnSpc>
                <a:spcPct val="110000"/>
              </a:lnSpc>
            </a:pPr>
            <a:r>
              <a:rPr lang="en-US" sz="2400" b="1" dirty="0">
                <a:solidFill>
                  <a:srgbClr val="002060"/>
                </a:solidFill>
                <a:latin typeface="Nunito" pitchFamily="2" charset="0"/>
              </a:rPr>
              <a:t>b) </a:t>
            </a:r>
            <a:r>
              <a:rPr lang="en-US" sz="2400" b="1" dirty="0" err="1">
                <a:solidFill>
                  <a:srgbClr val="002060"/>
                </a:solidFill>
                <a:latin typeface="Nunito" pitchFamily="2" charset="0"/>
              </a:rPr>
              <a:t>Khoảng</a:t>
            </a:r>
            <a:r>
              <a:rPr lang="en-US" sz="2400" b="1" dirty="0">
                <a:solidFill>
                  <a:srgbClr val="002060"/>
                </a:solidFill>
                <a:latin typeface="Nunito" pitchFamily="2" charset="0"/>
              </a:rPr>
              <a:t> </a:t>
            </a:r>
            <a:r>
              <a:rPr lang="en-US" sz="2400" b="1" dirty="0" err="1">
                <a:solidFill>
                  <a:srgbClr val="002060"/>
                </a:solidFill>
                <a:latin typeface="Nunito" pitchFamily="2" charset="0"/>
              </a:rPr>
              <a:t>cách</a:t>
            </a:r>
            <a:r>
              <a:rPr lang="en-US" sz="2400" b="1" dirty="0">
                <a:solidFill>
                  <a:srgbClr val="002060"/>
                </a:solidFill>
                <a:latin typeface="Nunito" pitchFamily="2" charset="0"/>
              </a:rPr>
              <a:t> </a:t>
            </a:r>
            <a:r>
              <a:rPr lang="en-US" sz="2400" b="1" dirty="0" err="1">
                <a:solidFill>
                  <a:srgbClr val="002060"/>
                </a:solidFill>
                <a:latin typeface="Nunito" pitchFamily="2" charset="0"/>
              </a:rPr>
              <a:t>từ</a:t>
            </a:r>
            <a:r>
              <a:rPr lang="en-US" sz="2400" b="1" dirty="0">
                <a:solidFill>
                  <a:srgbClr val="002060"/>
                </a:solidFill>
                <a:latin typeface="Nunito" pitchFamily="2" charset="0"/>
              </a:rPr>
              <a:t> </a:t>
            </a:r>
            <a:r>
              <a:rPr lang="en-US" sz="2400" b="1" dirty="0" err="1">
                <a:solidFill>
                  <a:srgbClr val="002060"/>
                </a:solidFill>
                <a:latin typeface="Nunito" pitchFamily="2" charset="0"/>
              </a:rPr>
              <a:t>nhà</a:t>
            </a:r>
            <a:r>
              <a:rPr lang="en-US" sz="2400" b="1" dirty="0">
                <a:solidFill>
                  <a:srgbClr val="002060"/>
                </a:solidFill>
                <a:latin typeface="Nunito" pitchFamily="2" charset="0"/>
              </a:rPr>
              <a:t> </a:t>
            </a:r>
            <a:r>
              <a:rPr lang="en-US" sz="2400" b="1" dirty="0" err="1">
                <a:solidFill>
                  <a:srgbClr val="002060"/>
                </a:solidFill>
                <a:latin typeface="Nunito" pitchFamily="2" charset="0"/>
              </a:rPr>
              <a:t>dế</a:t>
            </a:r>
            <a:r>
              <a:rPr lang="en-US" sz="2400" b="1" dirty="0">
                <a:solidFill>
                  <a:srgbClr val="002060"/>
                </a:solidFill>
                <a:latin typeface="Nunito" pitchFamily="2" charset="0"/>
              </a:rPr>
              <a:t> </a:t>
            </a:r>
            <a:r>
              <a:rPr lang="en-US" sz="2400" b="1" dirty="0" err="1">
                <a:solidFill>
                  <a:srgbClr val="002060"/>
                </a:solidFill>
                <a:latin typeface="Nunito" pitchFamily="2" charset="0"/>
              </a:rPr>
              <a:t>mèn</a:t>
            </a:r>
            <a:r>
              <a:rPr lang="en-US" sz="2400" b="1" dirty="0">
                <a:solidFill>
                  <a:srgbClr val="002060"/>
                </a:solidFill>
                <a:latin typeface="Nunito" pitchFamily="2" charset="0"/>
              </a:rPr>
              <a:t> </a:t>
            </a:r>
            <a:r>
              <a:rPr lang="en-US" sz="2400" b="1" dirty="0" err="1">
                <a:solidFill>
                  <a:srgbClr val="002060"/>
                </a:solidFill>
                <a:latin typeface="Nunito" pitchFamily="2" charset="0"/>
              </a:rPr>
              <a:t>đến</a:t>
            </a:r>
            <a:r>
              <a:rPr lang="en-US" sz="2400" b="1" dirty="0">
                <a:solidFill>
                  <a:srgbClr val="002060"/>
                </a:solidFill>
                <a:latin typeface="Nunito" pitchFamily="2" charset="0"/>
              </a:rPr>
              <a:t> </a:t>
            </a:r>
            <a:r>
              <a:rPr lang="en-US" sz="2400" b="1" dirty="0" err="1">
                <a:solidFill>
                  <a:srgbClr val="002060"/>
                </a:solidFill>
                <a:latin typeface="Nunito" pitchFamily="2" charset="0"/>
              </a:rPr>
              <a:t>nhà</a:t>
            </a:r>
            <a:r>
              <a:rPr lang="en-US" sz="2400" b="1" dirty="0">
                <a:solidFill>
                  <a:srgbClr val="002060"/>
                </a:solidFill>
                <a:latin typeface="Nunito" pitchFamily="2" charset="0"/>
              </a:rPr>
              <a:t> </a:t>
            </a:r>
            <a:r>
              <a:rPr lang="en-US" sz="2400" b="1" dirty="0" err="1">
                <a:solidFill>
                  <a:srgbClr val="002060"/>
                </a:solidFill>
                <a:latin typeface="Nunito" pitchFamily="2" charset="0"/>
              </a:rPr>
              <a:t>dế</a:t>
            </a:r>
            <a:r>
              <a:rPr lang="en-US" sz="2400" b="1" dirty="0">
                <a:solidFill>
                  <a:srgbClr val="002060"/>
                </a:solidFill>
                <a:latin typeface="Nunito" pitchFamily="2" charset="0"/>
              </a:rPr>
              <a:t> </a:t>
            </a:r>
            <a:r>
              <a:rPr lang="en-US" sz="2400" b="1" dirty="0" err="1">
                <a:solidFill>
                  <a:srgbClr val="002060"/>
                </a:solidFill>
                <a:latin typeface="Nunito" pitchFamily="2" charset="0"/>
              </a:rPr>
              <a:t>trũi</a:t>
            </a:r>
            <a:r>
              <a:rPr lang="en-US" sz="2400" b="1" dirty="0">
                <a:solidFill>
                  <a:srgbClr val="002060"/>
                </a:solidFill>
                <a:latin typeface="Nunito" pitchFamily="2" charset="0"/>
              </a:rPr>
              <a:t> </a:t>
            </a:r>
            <a:r>
              <a:rPr lang="en-US" sz="2400" b="1" dirty="0" err="1">
                <a:solidFill>
                  <a:srgbClr val="002060"/>
                </a:solidFill>
                <a:latin typeface="Nunito" pitchFamily="2" charset="0"/>
              </a:rPr>
              <a:t>bằng</a:t>
            </a:r>
            <a:r>
              <a:rPr lang="en-US" sz="2400" b="1" dirty="0">
                <a:solidFill>
                  <a:srgbClr val="002060"/>
                </a:solidFill>
                <a:latin typeface="Nunito" pitchFamily="2" charset="0"/>
              </a:rPr>
              <a:t> </a:t>
            </a:r>
            <a:r>
              <a:rPr lang="en-US" sz="2400" b="1" dirty="0" err="1">
                <a:solidFill>
                  <a:srgbClr val="002060"/>
                </a:solidFill>
                <a:latin typeface="Nunito" pitchFamily="2" charset="0"/>
              </a:rPr>
              <a:t>chiều</a:t>
            </a:r>
            <a:r>
              <a:rPr lang="en-US" sz="2400" b="1" dirty="0">
                <a:solidFill>
                  <a:srgbClr val="002060"/>
                </a:solidFill>
                <a:latin typeface="Nunito" pitchFamily="2" charset="0"/>
              </a:rPr>
              <a:t> </a:t>
            </a:r>
            <a:r>
              <a:rPr lang="en-US" sz="2400" b="1" dirty="0" err="1">
                <a:solidFill>
                  <a:srgbClr val="002060"/>
                </a:solidFill>
                <a:latin typeface="Nunito" pitchFamily="2" charset="0"/>
              </a:rPr>
              <a:t>dài</a:t>
            </a:r>
            <a:r>
              <a:rPr lang="en-US" sz="2400" b="1" dirty="0">
                <a:solidFill>
                  <a:srgbClr val="002060"/>
                </a:solidFill>
                <a:latin typeface="Nunito" pitchFamily="2" charset="0"/>
              </a:rPr>
              <a:t> </a:t>
            </a:r>
            <a:r>
              <a:rPr lang="en-US" sz="2400" b="1" dirty="0" err="1">
                <a:solidFill>
                  <a:srgbClr val="002060"/>
                </a:solidFill>
                <a:latin typeface="Nunito" pitchFamily="2" charset="0"/>
              </a:rPr>
              <a:t>của</a:t>
            </a:r>
            <a:r>
              <a:rPr lang="en-US" sz="2400" b="1" dirty="0">
                <a:solidFill>
                  <a:srgbClr val="002060"/>
                </a:solidFill>
                <a:latin typeface="Nunito" pitchFamily="2" charset="0"/>
              </a:rPr>
              <a:t> </a:t>
            </a:r>
            <a:r>
              <a:rPr lang="en-US" sz="2400" b="1" dirty="0" err="1">
                <a:solidFill>
                  <a:srgbClr val="002060"/>
                </a:solidFill>
                <a:latin typeface="Nunito" pitchFamily="2" charset="0"/>
              </a:rPr>
              <a:t>hình</a:t>
            </a:r>
            <a:r>
              <a:rPr lang="en-US" sz="2400" b="1" dirty="0">
                <a:solidFill>
                  <a:srgbClr val="002060"/>
                </a:solidFill>
                <a:latin typeface="Nunito" pitchFamily="2" charset="0"/>
              </a:rPr>
              <a:t> </a:t>
            </a:r>
            <a:r>
              <a:rPr lang="en-US" sz="2400" b="1" dirty="0" err="1">
                <a:solidFill>
                  <a:srgbClr val="002060"/>
                </a:solidFill>
                <a:latin typeface="Nunito" pitchFamily="2" charset="0"/>
              </a:rPr>
              <a:t>chữ</a:t>
            </a:r>
            <a:r>
              <a:rPr lang="en-US" sz="2400" b="1" dirty="0">
                <a:solidFill>
                  <a:srgbClr val="002060"/>
                </a:solidFill>
                <a:latin typeface="Nunito" pitchFamily="2" charset="0"/>
              </a:rPr>
              <a:t> </a:t>
            </a:r>
            <a:r>
              <a:rPr lang="en-US" sz="2400" b="1" dirty="0" err="1">
                <a:solidFill>
                  <a:srgbClr val="002060"/>
                </a:solidFill>
                <a:latin typeface="Nunito" pitchFamily="2" charset="0"/>
              </a:rPr>
              <a:t>nhật</a:t>
            </a:r>
            <a:r>
              <a:rPr lang="en-US" sz="2400" b="1" dirty="0">
                <a:solidFill>
                  <a:srgbClr val="002060"/>
                </a:solidFill>
                <a:latin typeface="Nunito" pitchFamily="2" charset="0"/>
              </a:rPr>
              <a:t> ABCD </a:t>
            </a:r>
            <a:r>
              <a:rPr lang="en-US" sz="2400" b="1" dirty="0" err="1">
                <a:solidFill>
                  <a:srgbClr val="002060"/>
                </a:solidFill>
                <a:latin typeface="Nunito" pitchFamily="2" charset="0"/>
              </a:rPr>
              <a:t>và</a:t>
            </a:r>
            <a:r>
              <a:rPr lang="en-US" sz="2400" b="1" dirty="0">
                <a:solidFill>
                  <a:srgbClr val="002060"/>
                </a:solidFill>
                <a:latin typeface="Nunito" pitchFamily="2" charset="0"/>
              </a:rPr>
              <a:t> </a:t>
            </a:r>
            <a:r>
              <a:rPr lang="en-US" sz="2400" b="1" dirty="0" err="1">
                <a:solidFill>
                  <a:srgbClr val="002060"/>
                </a:solidFill>
                <a:latin typeface="Nunito" pitchFamily="2" charset="0"/>
              </a:rPr>
              <a:t>bằng</a:t>
            </a:r>
            <a:r>
              <a:rPr lang="en-US" sz="2400" b="1" dirty="0">
                <a:solidFill>
                  <a:srgbClr val="002060"/>
                </a:solidFill>
                <a:latin typeface="Nunito" pitchFamily="2" charset="0"/>
              </a:rPr>
              <a:t> 20 dm.</a:t>
            </a:r>
          </a:p>
        </p:txBody>
      </p:sp>
    </p:spTree>
    <p:extLst>
      <p:ext uri="{BB962C8B-B14F-4D97-AF65-F5344CB8AC3E}">
        <p14:creationId xmlns:p14="http://schemas.microsoft.com/office/powerpoint/2010/main" val="12841928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72EAEA1-B584-479F-877D-B3A3F9E5E63D}"/>
              </a:ext>
            </a:extLst>
          </p:cNvPr>
          <p:cNvSpPr txBox="1"/>
          <p:nvPr/>
        </p:nvSpPr>
        <p:spPr>
          <a:xfrm>
            <a:off x="5384800" y="495199"/>
            <a:ext cx="5029200" cy="606698"/>
          </a:xfrm>
          <a:prstGeom prst="rect">
            <a:avLst/>
          </a:prstGeom>
        </p:spPr>
        <p:txBody>
          <a:bodyPr vert="horz" lIns="91440" tIns="45720" rIns="91440" bIns="45720" rtlCol="0">
            <a:noAutofit/>
          </a:bodyPr>
          <a:lstStyle/>
          <a:p>
            <a:pPr>
              <a:lnSpc>
                <a:spcPct val="90000"/>
              </a:lnSpc>
              <a:spcAft>
                <a:spcPts val="600"/>
              </a:spcAft>
            </a:pPr>
            <a:r>
              <a:rPr lang="en-US" sz="4800" b="1" dirty="0" err="1">
                <a:solidFill>
                  <a:srgbClr val="002060"/>
                </a:solidFill>
                <a:effectLst>
                  <a:outerShdw blurRad="38100" dist="38100" dir="2700000" algn="tl">
                    <a:srgbClr val="000000">
                      <a:alpha val="43137"/>
                    </a:srgbClr>
                  </a:outerShdw>
                </a:effectLst>
                <a:latin typeface="Gluten" pitchFamily="2" charset="0"/>
              </a:rPr>
              <a:t>Luật</a:t>
            </a:r>
            <a:r>
              <a:rPr lang="en-US" sz="4800" b="1" dirty="0">
                <a:solidFill>
                  <a:srgbClr val="002060"/>
                </a:solidFill>
                <a:effectLst>
                  <a:outerShdw blurRad="38100" dist="38100" dir="2700000" algn="tl">
                    <a:srgbClr val="000000">
                      <a:alpha val="43137"/>
                    </a:srgbClr>
                  </a:outerShdw>
                </a:effectLst>
                <a:latin typeface="Gluten" pitchFamily="2" charset="0"/>
              </a:rPr>
              <a:t> </a:t>
            </a:r>
            <a:r>
              <a:rPr lang="en-US" sz="4800" b="1" dirty="0" err="1">
                <a:solidFill>
                  <a:srgbClr val="002060"/>
                </a:solidFill>
                <a:effectLst>
                  <a:outerShdw blurRad="38100" dist="38100" dir="2700000" algn="tl">
                    <a:srgbClr val="000000">
                      <a:alpha val="43137"/>
                    </a:srgbClr>
                  </a:outerShdw>
                </a:effectLst>
                <a:latin typeface="Gluten" pitchFamily="2" charset="0"/>
              </a:rPr>
              <a:t>chơi</a:t>
            </a:r>
            <a:endParaRPr lang="en-US" sz="4800" b="1" dirty="0">
              <a:solidFill>
                <a:srgbClr val="002060"/>
              </a:solidFill>
              <a:effectLst>
                <a:outerShdw blurRad="38100" dist="38100" dir="2700000" algn="tl">
                  <a:srgbClr val="000000">
                    <a:alpha val="43137"/>
                  </a:srgbClr>
                </a:outerShdw>
              </a:effectLst>
              <a:latin typeface="Gluten" pitchFamily="2" charset="0"/>
            </a:endParaRPr>
          </a:p>
        </p:txBody>
      </p:sp>
      <p:grpSp>
        <p:nvGrpSpPr>
          <p:cNvPr id="2" name="Group 1">
            <a:extLst>
              <a:ext uri="{FF2B5EF4-FFF2-40B4-BE49-F238E27FC236}">
                <a16:creationId xmlns:a16="http://schemas.microsoft.com/office/drawing/2014/main" id="{0EA41672-59C3-4C16-9F79-01BAD6801610}"/>
              </a:ext>
            </a:extLst>
          </p:cNvPr>
          <p:cNvGrpSpPr/>
          <p:nvPr/>
        </p:nvGrpSpPr>
        <p:grpSpPr>
          <a:xfrm>
            <a:off x="956603" y="302842"/>
            <a:ext cx="11071274" cy="6353233"/>
            <a:chOff x="2595492" y="876300"/>
            <a:chExt cx="16606911" cy="9529849"/>
          </a:xfrm>
        </p:grpSpPr>
        <p:pic>
          <p:nvPicPr>
            <p:cNvPr id="31" name="Content Placeholder 4" descr="Whiteboard&#10;&#10;Description automatically generated with medium confidence">
              <a:extLst>
                <a:ext uri="{FF2B5EF4-FFF2-40B4-BE49-F238E27FC236}">
                  <a16:creationId xmlns:a16="http://schemas.microsoft.com/office/drawing/2014/main" id="{30327312-0581-441E-964B-4D3F1A187A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5492" y="876300"/>
              <a:ext cx="16606911" cy="9529849"/>
            </a:xfrm>
            <a:prstGeom prst="rect">
              <a:avLst/>
            </a:prstGeom>
          </p:spPr>
        </p:pic>
        <p:sp>
          <p:nvSpPr>
            <p:cNvPr id="13" name="TextBox 12">
              <a:extLst>
                <a:ext uri="{FF2B5EF4-FFF2-40B4-BE49-F238E27FC236}">
                  <a16:creationId xmlns:a16="http://schemas.microsoft.com/office/drawing/2014/main" id="{CCDC9F06-F89F-458A-977B-B894AC4DBF6C}"/>
                </a:ext>
              </a:extLst>
            </p:cNvPr>
            <p:cNvSpPr txBox="1"/>
            <p:nvPr/>
          </p:nvSpPr>
          <p:spPr>
            <a:xfrm>
              <a:off x="5187221" y="3306372"/>
              <a:ext cx="11524994" cy="5309145"/>
            </a:xfrm>
            <a:prstGeom prst="rect">
              <a:avLst/>
            </a:prstGeom>
            <a:noFill/>
          </p:spPr>
          <p:txBody>
            <a:bodyPr wrap="square" rtlCol="0">
              <a:spAutoFit/>
            </a:bodyPr>
            <a:lstStyle/>
            <a:p>
              <a:pPr algn="ctr"/>
              <a:r>
                <a:rPr lang="en-US" sz="3200" b="1" i="1" dirty="0" err="1">
                  <a:solidFill>
                    <a:srgbClr val="C00000"/>
                  </a:solidFill>
                  <a:latin typeface="Times New Roman" panose="02020603050405020304" pitchFamily="18" charset="0"/>
                  <a:cs typeface="Times New Roman" panose="02020603050405020304" pitchFamily="18" charset="0"/>
                </a:rPr>
                <a:t>Gói</a:t>
              </a:r>
              <a:r>
                <a:rPr lang="en-US" sz="3200" b="1" i="1" dirty="0">
                  <a:solidFill>
                    <a:srgbClr val="C00000"/>
                  </a:solidFill>
                  <a:latin typeface="Times New Roman" panose="02020603050405020304" pitchFamily="18" charset="0"/>
                  <a:cs typeface="Times New Roman" panose="02020603050405020304" pitchFamily="18" charset="0"/>
                </a:rPr>
                <a:t> 3 </a:t>
              </a:r>
              <a:r>
                <a:rPr lang="en-US" sz="3200" b="1" i="1" dirty="0" err="1">
                  <a:solidFill>
                    <a:srgbClr val="C00000"/>
                  </a:solidFill>
                  <a:latin typeface="Times New Roman" panose="02020603050405020304" pitchFamily="18" charset="0"/>
                  <a:cs typeface="Times New Roman" panose="02020603050405020304" pitchFamily="18" charset="0"/>
                </a:rPr>
                <a:t>câu</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hỏi</a:t>
              </a:r>
              <a:r>
                <a:rPr lang="en-US" sz="3200" b="1" i="1" dirty="0">
                  <a:solidFill>
                    <a:srgbClr val="C00000"/>
                  </a:solidFill>
                  <a:latin typeface="Times New Roman" panose="02020603050405020304" pitchFamily="18" charset="0"/>
                  <a:cs typeface="Times New Roman" panose="02020603050405020304" pitchFamily="18" charset="0"/>
                </a:rPr>
                <a:t> </a:t>
              </a:r>
            </a:p>
            <a:p>
              <a:pPr algn="just"/>
              <a:r>
                <a:rPr lang="en-US" sz="3200" b="1" i="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Nhiệm</a:t>
              </a:r>
              <a:r>
                <a:rPr lang="en-US" sz="3200" b="1" i="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i="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vụ</a:t>
              </a:r>
              <a:r>
                <a:rPr lang="en-US" sz="3200" b="1" i="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i="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của</a:t>
              </a:r>
              <a:r>
                <a:rPr lang="en-US" sz="3200" b="1" i="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i="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các</a:t>
              </a:r>
              <a:r>
                <a:rPr lang="en-US" sz="3200" b="1" i="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i="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bạn</a:t>
              </a:r>
              <a:r>
                <a:rPr lang="en-US" sz="3200" b="1" i="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i="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là</a:t>
              </a:r>
              <a:r>
                <a:rPr lang="en-US" sz="3200" b="1" i="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i="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i="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i="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i="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i="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các</a:t>
              </a:r>
              <a:r>
                <a:rPr lang="en-US" sz="3200" b="1" i="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i="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i="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i="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i="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i="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trên</a:t>
              </a:r>
              <a:r>
                <a:rPr lang="en-US" sz="3200" b="1" i="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i="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bảng</a:t>
              </a:r>
              <a:r>
                <a:rPr lang="en-US" sz="3200" b="1" i="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i="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bằng</a:t>
              </a:r>
              <a:r>
                <a:rPr lang="en-US" sz="3200" b="1" i="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i="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cách</a:t>
              </a:r>
              <a:r>
                <a:rPr lang="en-US" sz="3200" b="1" i="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i="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chọn</a:t>
              </a:r>
              <a:r>
                <a:rPr lang="en-US" sz="3200" b="1" i="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i="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i="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i="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i="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A,B,C,D. </a:t>
              </a:r>
              <a:r>
                <a:rPr lang="en-US" sz="3200" b="1" i="1" dirty="0" err="1">
                  <a:solidFill>
                    <a:srgbClr val="C00000"/>
                  </a:solidFill>
                  <a:latin typeface="Times New Roman" panose="02020603050405020304" pitchFamily="18" charset="0"/>
                  <a:cs typeface="Times New Roman" panose="02020603050405020304" pitchFamily="18" charset="0"/>
                </a:rPr>
                <a:t>Bạn</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nào</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trả</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lời</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sai</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một</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câu</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sẽ</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bị</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mất</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quyền</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trả</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lời</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những</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câu</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hỏi</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sau</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Bạn</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nào</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trả</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lời</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đúng</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sẽ</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nhận</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được</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một</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món</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quà</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tinh</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thần</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thật</a:t>
              </a:r>
              <a:r>
                <a:rPr lang="en-US" sz="3200" b="1" i="1" dirty="0">
                  <a:solidFill>
                    <a:srgbClr val="C00000"/>
                  </a:solidFill>
                  <a:latin typeface="Times New Roman" panose="02020603050405020304" pitchFamily="18" charset="0"/>
                  <a:cs typeface="Times New Roman" panose="02020603050405020304" pitchFamily="18" charset="0"/>
                </a:rPr>
                <a:t> ý </a:t>
              </a:r>
              <a:r>
                <a:rPr lang="en-US" sz="3200" b="1" i="1" dirty="0" err="1">
                  <a:solidFill>
                    <a:srgbClr val="C00000"/>
                  </a:solidFill>
                  <a:latin typeface="Times New Roman" panose="02020603050405020304" pitchFamily="18" charset="0"/>
                  <a:cs typeface="Times New Roman" panose="02020603050405020304" pitchFamily="18" charset="0"/>
                </a:rPr>
                <a:t>nghĩa</a:t>
              </a:r>
              <a:r>
                <a:rPr lang="en-US" sz="3200" b="1" i="1" dirty="0">
                  <a:solidFill>
                    <a:srgbClr val="C00000"/>
                  </a:solidFill>
                  <a:latin typeface="Times New Roman" panose="02020603050405020304" pitchFamily="18" charset="0"/>
                  <a:cs typeface="Times New Roman" panose="02020603050405020304" pitchFamily="18" charset="0"/>
                </a:rPr>
                <a:t>.</a:t>
              </a:r>
            </a:p>
          </p:txBody>
        </p:sp>
      </p:grpSp>
      <p:pic>
        <p:nvPicPr>
          <p:cNvPr id="5" name="Picture 5">
            <a:extLst>
              <a:ext uri="{FF2B5EF4-FFF2-40B4-BE49-F238E27FC236}">
                <a16:creationId xmlns:a16="http://schemas.microsoft.com/office/drawing/2014/main" id="{80C83F77-FE44-41DA-867B-A88B271D0604}"/>
              </a:ext>
            </a:extLst>
          </p:cNvPr>
          <p:cNvPicPr>
            <a:picLocks noChangeAspect="1"/>
          </p:cNvPicPr>
          <p:nvPr/>
        </p:nvPicPr>
        <p:blipFill>
          <a:blip r:embed="rId3"/>
          <a:srcRect/>
          <a:stretch>
            <a:fillRect/>
          </a:stretch>
        </p:blipFill>
        <p:spPr>
          <a:xfrm rot="757708">
            <a:off x="186349" y="1712892"/>
            <a:ext cx="1680386" cy="1669884"/>
          </a:xfrm>
          <a:prstGeom prst="rect">
            <a:avLst/>
          </a:prstGeom>
        </p:spPr>
      </p:pic>
      <p:pic>
        <p:nvPicPr>
          <p:cNvPr id="6" name="Picture 7">
            <a:extLst>
              <a:ext uri="{FF2B5EF4-FFF2-40B4-BE49-F238E27FC236}">
                <a16:creationId xmlns:a16="http://schemas.microsoft.com/office/drawing/2014/main" id="{1D5B278C-2E2E-46E5-B96A-DB88C72A9813}"/>
              </a:ext>
            </a:extLst>
          </p:cNvPr>
          <p:cNvPicPr>
            <a:picLocks noChangeAspect="1"/>
          </p:cNvPicPr>
          <p:nvPr/>
        </p:nvPicPr>
        <p:blipFill>
          <a:blip r:embed="rId4"/>
          <a:srcRect/>
          <a:stretch>
            <a:fillRect/>
          </a:stretch>
        </p:blipFill>
        <p:spPr>
          <a:xfrm>
            <a:off x="-299893" y="3442855"/>
            <a:ext cx="2230293" cy="3494578"/>
          </a:xfrm>
          <a:prstGeom prst="rect">
            <a:avLst/>
          </a:prstGeom>
        </p:spPr>
      </p:pic>
    </p:spTree>
    <p:extLst>
      <p:ext uri="{BB962C8B-B14F-4D97-AF65-F5344CB8AC3E}">
        <p14:creationId xmlns:p14="http://schemas.microsoft.com/office/powerpoint/2010/main" val="375300905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9E44C4-AAE6-45C9-922F-7F368A84348B}"/>
              </a:ext>
            </a:extLst>
          </p:cNvPr>
          <p:cNvPicPr>
            <a:picLocks noChangeAspect="1"/>
          </p:cNvPicPr>
          <p:nvPr/>
        </p:nvPicPr>
        <p:blipFill>
          <a:blip r:embed="rId3"/>
          <a:stretch>
            <a:fillRect/>
          </a:stretch>
        </p:blipFill>
        <p:spPr>
          <a:xfrm>
            <a:off x="202514" y="190522"/>
            <a:ext cx="2102533" cy="832019"/>
          </a:xfrm>
          <a:prstGeom prst="rect">
            <a:avLst/>
          </a:prstGeom>
          <a:ln>
            <a:noFill/>
          </a:ln>
          <a:effectLst>
            <a:softEdge rad="112500"/>
          </a:effectLst>
        </p:spPr>
      </p:pic>
      <p:pic>
        <p:nvPicPr>
          <p:cNvPr id="6" name="Picture 5">
            <a:extLst>
              <a:ext uri="{FF2B5EF4-FFF2-40B4-BE49-F238E27FC236}">
                <a16:creationId xmlns:a16="http://schemas.microsoft.com/office/drawing/2014/main" id="{5483AD99-0AA2-4B8F-AD5D-B1E9F93807EE}"/>
              </a:ext>
            </a:extLst>
          </p:cNvPr>
          <p:cNvPicPr>
            <a:picLocks noChangeAspect="1"/>
          </p:cNvPicPr>
          <p:nvPr/>
        </p:nvPicPr>
        <p:blipFill rotWithShape="1">
          <a:blip r:embed="rId4"/>
          <a:srcRect l="4506" t="39723" r="4344"/>
          <a:stretch/>
        </p:blipFill>
        <p:spPr>
          <a:xfrm>
            <a:off x="202514" y="3024557"/>
            <a:ext cx="11600279" cy="2250831"/>
          </a:xfrm>
          <a:prstGeom prst="rect">
            <a:avLst/>
          </a:prstGeom>
        </p:spPr>
      </p:pic>
      <p:sp>
        <p:nvSpPr>
          <p:cNvPr id="7" name="TextBox 6">
            <a:extLst>
              <a:ext uri="{FF2B5EF4-FFF2-40B4-BE49-F238E27FC236}">
                <a16:creationId xmlns:a16="http://schemas.microsoft.com/office/drawing/2014/main" id="{D824C5F5-EB9B-2EF5-7BA6-88076032BD36}"/>
              </a:ext>
            </a:extLst>
          </p:cNvPr>
          <p:cNvSpPr txBox="1"/>
          <p:nvPr/>
        </p:nvSpPr>
        <p:spPr>
          <a:xfrm>
            <a:off x="947222" y="1295879"/>
            <a:ext cx="10714895" cy="1621982"/>
          </a:xfrm>
          <a:prstGeom prst="rect">
            <a:avLst/>
          </a:prstGeom>
          <a:noFill/>
        </p:spPr>
        <p:txBody>
          <a:bodyPr wrap="square">
            <a:spAutoFit/>
          </a:bodyPr>
          <a:lstStyle/>
          <a:p>
            <a:pPr algn="just">
              <a:lnSpc>
                <a:spcPct val="120000"/>
              </a:lnSpc>
            </a:pPr>
            <a:r>
              <a:rPr lang="vi-VN" sz="2800" b="1" i="0" dirty="0">
                <a:solidFill>
                  <a:srgbClr val="000000"/>
                </a:solidFill>
                <a:effectLst/>
                <a:latin typeface="Nunito" pitchFamily="2" charset="0"/>
              </a:rPr>
              <a:t>Một con đường thẳng nối từ địa điểm A đến địa điểm B. Do đoạn đường CD bị hỏng nên người ta phải làm một đường tránh CMND có kích thước như hình vẽ. Biết CDNM là hình chữ nhật.</a:t>
            </a:r>
            <a:endParaRPr lang="en-US" sz="2800" b="1" dirty="0">
              <a:latin typeface="Nunito" pitchFamily="2" charset="0"/>
            </a:endParaRPr>
          </a:p>
        </p:txBody>
      </p:sp>
      <p:pic>
        <p:nvPicPr>
          <p:cNvPr id="8" name="Picture 7">
            <a:extLst>
              <a:ext uri="{FF2B5EF4-FFF2-40B4-BE49-F238E27FC236}">
                <a16:creationId xmlns:a16="http://schemas.microsoft.com/office/drawing/2014/main" id="{875E2FDC-F8A6-9768-9FA0-A3E58CC2EC19}"/>
              </a:ext>
            </a:extLst>
          </p:cNvPr>
          <p:cNvPicPr>
            <a:picLocks noChangeAspect="1"/>
          </p:cNvPicPr>
          <p:nvPr/>
        </p:nvPicPr>
        <p:blipFill>
          <a:blip r:embed="rId5"/>
          <a:stretch>
            <a:fillRect/>
          </a:stretch>
        </p:blipFill>
        <p:spPr>
          <a:xfrm>
            <a:off x="188594" y="1225544"/>
            <a:ext cx="627331" cy="664971"/>
          </a:xfrm>
          <a:prstGeom prst="rect">
            <a:avLst/>
          </a:prstGeom>
        </p:spPr>
      </p:pic>
    </p:spTree>
    <p:extLst>
      <p:ext uri="{BB962C8B-B14F-4D97-AF65-F5344CB8AC3E}">
        <p14:creationId xmlns:p14="http://schemas.microsoft.com/office/powerpoint/2010/main" val="841801254"/>
      </p:ext>
    </p:extLst>
  </p:cSld>
  <p:clrMapOvr>
    <a:masterClrMapping/>
  </p:clrMapOvr>
  <p:transition spd="slow">
    <p:randomBar dir="ver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D74881-9173-47E6-B1B5-100013D85422}"/>
              </a:ext>
            </a:extLst>
          </p:cNvPr>
          <p:cNvPicPr>
            <a:picLocks noChangeAspect="1"/>
          </p:cNvPicPr>
          <p:nvPr/>
        </p:nvPicPr>
        <p:blipFill rotWithShape="1">
          <a:blip r:embed="rId3"/>
          <a:srcRect r="17762"/>
          <a:stretch/>
        </p:blipFill>
        <p:spPr>
          <a:xfrm>
            <a:off x="-1" y="1"/>
            <a:ext cx="1927275" cy="864728"/>
          </a:xfrm>
          <a:prstGeom prst="rect">
            <a:avLst/>
          </a:prstGeom>
          <a:ln>
            <a:noFill/>
          </a:ln>
          <a:effectLst>
            <a:softEdge rad="112500"/>
          </a:effectLst>
        </p:spPr>
      </p:pic>
      <p:sp>
        <p:nvSpPr>
          <p:cNvPr id="7" name="Oval 6">
            <a:extLst>
              <a:ext uri="{FF2B5EF4-FFF2-40B4-BE49-F238E27FC236}">
                <a16:creationId xmlns:a16="http://schemas.microsoft.com/office/drawing/2014/main" id="{6B62AF39-DF35-432C-8BCC-42536E2B7E2D}"/>
              </a:ext>
            </a:extLst>
          </p:cNvPr>
          <p:cNvSpPr/>
          <p:nvPr/>
        </p:nvSpPr>
        <p:spPr>
          <a:xfrm>
            <a:off x="6892840" y="2991923"/>
            <a:ext cx="519953" cy="528918"/>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0" name="TextBox 9">
            <a:extLst>
              <a:ext uri="{FF2B5EF4-FFF2-40B4-BE49-F238E27FC236}">
                <a16:creationId xmlns:a16="http://schemas.microsoft.com/office/drawing/2014/main" id="{97462435-2B42-C402-22EA-42693824297C}"/>
              </a:ext>
            </a:extLst>
          </p:cNvPr>
          <p:cNvSpPr txBox="1"/>
          <p:nvPr/>
        </p:nvSpPr>
        <p:spPr>
          <a:xfrm>
            <a:off x="1364459" y="864729"/>
            <a:ext cx="9889691" cy="2656112"/>
          </a:xfrm>
          <a:prstGeom prst="rect">
            <a:avLst/>
          </a:prstGeom>
          <a:noFill/>
        </p:spPr>
        <p:txBody>
          <a:bodyPr wrap="square">
            <a:spAutoFit/>
          </a:bodyPr>
          <a:lstStyle/>
          <a:p>
            <a:pPr>
              <a:lnSpc>
                <a:spcPct val="120000"/>
              </a:lnSpc>
            </a:pPr>
            <a:r>
              <a:rPr lang="en-US" sz="2800" b="0" i="0" dirty="0">
                <a:effectLst/>
                <a:latin typeface="Nunito Black" pitchFamily="2" charset="0"/>
              </a:rPr>
              <a:t>a) </a:t>
            </a:r>
            <a:r>
              <a:rPr lang="vi-VN" sz="2800" b="0" i="0" dirty="0">
                <a:effectLst/>
                <a:latin typeface="Nunito Black" pitchFamily="2" charset="0"/>
              </a:rPr>
              <a:t>Độ dài đoạn đường CD là .... </a:t>
            </a:r>
            <a:r>
              <a:rPr lang="en-US" sz="2800" b="0" i="0" dirty="0">
                <a:effectLst/>
                <a:latin typeface="Nunito Black" pitchFamily="2" charset="0"/>
              </a:rPr>
              <a:t> </a:t>
            </a:r>
            <a:r>
              <a:rPr lang="vi-VN" sz="2800" b="0" i="0" dirty="0">
                <a:effectLst/>
                <a:latin typeface="Nunito Black" pitchFamily="2" charset="0"/>
              </a:rPr>
              <a:t>km.</a:t>
            </a:r>
            <a:r>
              <a:rPr lang="en-US" sz="2800" dirty="0">
                <a:latin typeface="Nunito Black" pitchFamily="2" charset="0"/>
              </a:rPr>
              <a:t> </a:t>
            </a:r>
            <a:r>
              <a:rPr lang="en-US" sz="2800" dirty="0" err="1">
                <a:latin typeface="Nunito Black" pitchFamily="2" charset="0"/>
              </a:rPr>
              <a:t>Vì</a:t>
            </a:r>
            <a:r>
              <a:rPr lang="en-US" sz="2800" dirty="0">
                <a:latin typeface="Nunito Black" pitchFamily="2" charset="0"/>
              </a:rPr>
              <a:t> CD=MN=2km</a:t>
            </a:r>
            <a:endParaRPr lang="vi-VN" sz="2800" b="0" i="0" dirty="0">
              <a:effectLst/>
              <a:latin typeface="Nunito Black" pitchFamily="2" charset="0"/>
            </a:endParaRPr>
          </a:p>
          <a:p>
            <a:pPr algn="l">
              <a:lnSpc>
                <a:spcPct val="120000"/>
              </a:lnSpc>
            </a:pPr>
            <a:r>
              <a:rPr lang="vi-VN" sz="2800" b="0" i="0" dirty="0">
                <a:solidFill>
                  <a:srgbClr val="0070C0"/>
                </a:solidFill>
                <a:effectLst/>
                <a:latin typeface="Nunito Black" pitchFamily="2" charset="0"/>
              </a:rPr>
              <a:t>b) Chọn câu trả lời đúng.</a:t>
            </a:r>
          </a:p>
          <a:p>
            <a:pPr algn="l">
              <a:lnSpc>
                <a:spcPct val="120000"/>
              </a:lnSpc>
            </a:pPr>
            <a:r>
              <a:rPr lang="vi-VN" sz="2800" b="0" i="0" dirty="0">
                <a:solidFill>
                  <a:srgbClr val="0070C0"/>
                </a:solidFill>
                <a:effectLst/>
                <a:latin typeface="Nunito Black" pitchFamily="2" charset="0"/>
              </a:rPr>
              <a:t>Đi từ địa điểm A đến địa điểm B theo đường tránh dài hơn đi theo đường thẳng bao nhiêu ki-lô-mét?</a:t>
            </a:r>
          </a:p>
          <a:p>
            <a:pPr algn="l">
              <a:lnSpc>
                <a:spcPct val="120000"/>
              </a:lnSpc>
            </a:pPr>
            <a:r>
              <a:rPr lang="vi-VN" sz="2800" b="0" i="0" dirty="0">
                <a:solidFill>
                  <a:srgbClr val="0070C0"/>
                </a:solidFill>
                <a:effectLst/>
                <a:latin typeface="Nunito Black" pitchFamily="2" charset="0"/>
              </a:rPr>
              <a:t>A. 1km        </a:t>
            </a:r>
            <a:r>
              <a:rPr lang="en-US" sz="2800" b="0" i="0" dirty="0">
                <a:solidFill>
                  <a:srgbClr val="0070C0"/>
                </a:solidFill>
                <a:effectLst/>
                <a:latin typeface="Nunito Black" pitchFamily="2" charset="0"/>
              </a:rPr>
              <a:t>       </a:t>
            </a:r>
            <a:r>
              <a:rPr lang="vi-VN" sz="2800" b="0" i="0" dirty="0">
                <a:solidFill>
                  <a:srgbClr val="0070C0"/>
                </a:solidFill>
                <a:effectLst/>
                <a:latin typeface="Nunito Black" pitchFamily="2" charset="0"/>
              </a:rPr>
              <a:t>B. 3 km          </a:t>
            </a:r>
            <a:r>
              <a:rPr lang="en-US" sz="2800" b="0" i="0" dirty="0">
                <a:solidFill>
                  <a:srgbClr val="0070C0"/>
                </a:solidFill>
                <a:effectLst/>
                <a:latin typeface="Nunito Black" pitchFamily="2" charset="0"/>
              </a:rPr>
              <a:t>    </a:t>
            </a:r>
            <a:r>
              <a:rPr lang="vi-VN" sz="2800" b="0" i="0" dirty="0">
                <a:solidFill>
                  <a:srgbClr val="0070C0"/>
                </a:solidFill>
                <a:effectLst/>
                <a:latin typeface="Nunito Black" pitchFamily="2" charset="0"/>
              </a:rPr>
              <a:t> C. 2 km</a:t>
            </a:r>
          </a:p>
        </p:txBody>
      </p:sp>
      <p:sp>
        <p:nvSpPr>
          <p:cNvPr id="6" name="Rectangle: Rounded Corners 5">
            <a:extLst>
              <a:ext uri="{FF2B5EF4-FFF2-40B4-BE49-F238E27FC236}">
                <a16:creationId xmlns:a16="http://schemas.microsoft.com/office/drawing/2014/main" id="{88798EB2-DEEC-4512-914D-779F96B30502}"/>
              </a:ext>
            </a:extLst>
          </p:cNvPr>
          <p:cNvSpPr/>
          <p:nvPr/>
        </p:nvSpPr>
        <p:spPr>
          <a:xfrm>
            <a:off x="6293198" y="930226"/>
            <a:ext cx="519953" cy="528918"/>
          </a:xfrm>
          <a:prstGeom prst="roundRect">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dirty="0">
                <a:solidFill>
                  <a:schemeClr val="bg1"/>
                </a:solidFill>
                <a:latin typeface="Nunito Black" pitchFamily="2" charset="0"/>
              </a:rPr>
              <a:t>2</a:t>
            </a:r>
          </a:p>
        </p:txBody>
      </p:sp>
      <p:pic>
        <p:nvPicPr>
          <p:cNvPr id="11" name="Picture 10">
            <a:extLst>
              <a:ext uri="{FF2B5EF4-FFF2-40B4-BE49-F238E27FC236}">
                <a16:creationId xmlns:a16="http://schemas.microsoft.com/office/drawing/2014/main" id="{D0EDD3A9-8C50-565A-8F47-B80A552D1DBF}"/>
              </a:ext>
            </a:extLst>
          </p:cNvPr>
          <p:cNvPicPr>
            <a:picLocks noChangeAspect="1"/>
          </p:cNvPicPr>
          <p:nvPr/>
        </p:nvPicPr>
        <p:blipFill>
          <a:blip r:embed="rId4"/>
          <a:stretch>
            <a:fillRect/>
          </a:stretch>
        </p:blipFill>
        <p:spPr>
          <a:xfrm>
            <a:off x="717349" y="3806635"/>
            <a:ext cx="10821338" cy="2298743"/>
          </a:xfrm>
          <a:prstGeom prst="rect">
            <a:avLst/>
          </a:prstGeom>
        </p:spPr>
      </p:pic>
    </p:spTree>
    <p:extLst>
      <p:ext uri="{BB962C8B-B14F-4D97-AF65-F5344CB8AC3E}">
        <p14:creationId xmlns:p14="http://schemas.microsoft.com/office/powerpoint/2010/main" val="40292960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1000"/>
                                        <p:tgtEl>
                                          <p:spTgt spid="10">
                                            <p:txEl>
                                              <p:pRg st="1" end="1"/>
                                            </p:txEl>
                                          </p:spTgt>
                                        </p:tgtEl>
                                      </p:cBhvr>
                                    </p:animEffect>
                                    <p:anim calcmode="lin" valueType="num">
                                      <p:cBhvr>
                                        <p:cTn id="15"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Effect transition="in" filter="fade">
                                      <p:cBhvr>
                                        <p:cTn id="19" dur="1000"/>
                                        <p:tgtEl>
                                          <p:spTgt spid="10">
                                            <p:txEl>
                                              <p:pRg st="2" end="2"/>
                                            </p:txEl>
                                          </p:spTgt>
                                        </p:tgtEl>
                                      </p:cBhvr>
                                    </p:animEffect>
                                    <p:anim calcmode="lin" valueType="num">
                                      <p:cBhvr>
                                        <p:cTn id="20"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0">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xEl>
                                              <p:pRg st="3" end="3"/>
                                            </p:txEl>
                                          </p:spTgt>
                                        </p:tgtEl>
                                        <p:attrNameLst>
                                          <p:attrName>style.visibility</p:attrName>
                                        </p:attrNameLst>
                                      </p:cBhvr>
                                      <p:to>
                                        <p:strVal val="visible"/>
                                      </p:to>
                                    </p:set>
                                    <p:animEffect transition="in" filter="fade">
                                      <p:cBhvr>
                                        <p:cTn id="24" dur="1000"/>
                                        <p:tgtEl>
                                          <p:spTgt spid="10">
                                            <p:txEl>
                                              <p:pRg st="3" end="3"/>
                                            </p:txEl>
                                          </p:spTgt>
                                        </p:tgtEl>
                                      </p:cBhvr>
                                    </p:animEffect>
                                    <p:anim calcmode="lin" valueType="num">
                                      <p:cBhvr>
                                        <p:cTn id="25"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EAFA98-1EB5-46D5-9EDE-376E09193914}"/>
              </a:ext>
            </a:extLst>
          </p:cNvPr>
          <p:cNvPicPr>
            <a:picLocks noChangeAspect="1"/>
          </p:cNvPicPr>
          <p:nvPr/>
        </p:nvPicPr>
        <p:blipFill>
          <a:blip r:embed="rId3"/>
          <a:stretch>
            <a:fillRect/>
          </a:stretch>
        </p:blipFill>
        <p:spPr>
          <a:xfrm>
            <a:off x="327225" y="926363"/>
            <a:ext cx="10434560" cy="2773440"/>
          </a:xfrm>
          <a:prstGeom prst="rect">
            <a:avLst/>
          </a:prstGeom>
        </p:spPr>
      </p:pic>
      <p:pic>
        <p:nvPicPr>
          <p:cNvPr id="7" name="Picture 6">
            <a:extLst>
              <a:ext uri="{FF2B5EF4-FFF2-40B4-BE49-F238E27FC236}">
                <a16:creationId xmlns:a16="http://schemas.microsoft.com/office/drawing/2014/main" id="{869212E2-1CC3-4472-BB35-C5A8777E0E1C}"/>
              </a:ext>
            </a:extLst>
          </p:cNvPr>
          <p:cNvPicPr>
            <a:picLocks noChangeAspect="1"/>
          </p:cNvPicPr>
          <p:nvPr/>
        </p:nvPicPr>
        <p:blipFill rotWithShape="1">
          <a:blip r:embed="rId4"/>
          <a:srcRect r="17343"/>
          <a:stretch/>
        </p:blipFill>
        <p:spPr>
          <a:xfrm>
            <a:off x="-1" y="0"/>
            <a:ext cx="2222696" cy="992215"/>
          </a:xfrm>
          <a:prstGeom prst="rect">
            <a:avLst/>
          </a:prstGeom>
          <a:ln>
            <a:noFill/>
          </a:ln>
          <a:effectLst>
            <a:softEdge rad="112500"/>
          </a:effectLst>
        </p:spPr>
      </p:pic>
      <p:sp>
        <p:nvSpPr>
          <p:cNvPr id="8" name="TextBox 7">
            <a:extLst>
              <a:ext uri="{FF2B5EF4-FFF2-40B4-BE49-F238E27FC236}">
                <a16:creationId xmlns:a16="http://schemas.microsoft.com/office/drawing/2014/main" id="{4FAB2063-522F-40AE-9520-15CA66E82A3E}"/>
              </a:ext>
            </a:extLst>
          </p:cNvPr>
          <p:cNvSpPr txBox="1"/>
          <p:nvPr/>
        </p:nvSpPr>
        <p:spPr>
          <a:xfrm>
            <a:off x="496035" y="3888020"/>
            <a:ext cx="2249881" cy="523220"/>
          </a:xfrm>
          <a:prstGeom prst="rect">
            <a:avLst/>
          </a:prstGeom>
          <a:noFill/>
        </p:spPr>
        <p:txBody>
          <a:bodyPr wrap="square" rtlCol="0">
            <a:spAutoFit/>
          </a:bodyPr>
          <a:lstStyle/>
          <a:p>
            <a:r>
              <a:rPr lang="en-US" sz="2800" dirty="0" err="1"/>
              <a:t>Có</a:t>
            </a:r>
            <a:r>
              <a:rPr lang="en-US" sz="2800" dirty="0"/>
              <a:t> 2 </a:t>
            </a:r>
            <a:r>
              <a:rPr lang="en-US" sz="2800" dirty="0" err="1"/>
              <a:t>cách</a:t>
            </a:r>
            <a:r>
              <a:rPr lang="en-US" sz="2800" dirty="0"/>
              <a:t> </a:t>
            </a:r>
            <a:r>
              <a:rPr lang="en-US" sz="2800" dirty="0" err="1"/>
              <a:t>xếp</a:t>
            </a:r>
            <a:r>
              <a:rPr lang="en-US" sz="2800" dirty="0"/>
              <a:t>:</a:t>
            </a:r>
          </a:p>
        </p:txBody>
      </p:sp>
      <p:pic>
        <p:nvPicPr>
          <p:cNvPr id="15" name="Picture 14">
            <a:extLst>
              <a:ext uri="{FF2B5EF4-FFF2-40B4-BE49-F238E27FC236}">
                <a16:creationId xmlns:a16="http://schemas.microsoft.com/office/drawing/2014/main" id="{46651B93-887C-4A61-9A9A-9B32303237AC}"/>
              </a:ext>
            </a:extLst>
          </p:cNvPr>
          <p:cNvPicPr>
            <a:picLocks noChangeAspect="1"/>
          </p:cNvPicPr>
          <p:nvPr/>
        </p:nvPicPr>
        <p:blipFill>
          <a:blip r:embed="rId5"/>
          <a:stretch>
            <a:fillRect/>
          </a:stretch>
        </p:blipFill>
        <p:spPr>
          <a:xfrm>
            <a:off x="2827606" y="3893770"/>
            <a:ext cx="4164037" cy="2339543"/>
          </a:xfrm>
          <a:prstGeom prst="rect">
            <a:avLst/>
          </a:prstGeom>
        </p:spPr>
      </p:pic>
      <p:pic>
        <p:nvPicPr>
          <p:cNvPr id="17" name="Picture 16">
            <a:extLst>
              <a:ext uri="{FF2B5EF4-FFF2-40B4-BE49-F238E27FC236}">
                <a16:creationId xmlns:a16="http://schemas.microsoft.com/office/drawing/2014/main" id="{7737A9CF-C9C2-45FE-A7CE-849667808620}"/>
              </a:ext>
            </a:extLst>
          </p:cNvPr>
          <p:cNvPicPr>
            <a:picLocks noChangeAspect="1"/>
          </p:cNvPicPr>
          <p:nvPr/>
        </p:nvPicPr>
        <p:blipFill>
          <a:blip r:embed="rId6"/>
          <a:stretch>
            <a:fillRect/>
          </a:stretch>
        </p:blipFill>
        <p:spPr>
          <a:xfrm>
            <a:off x="7441094" y="3921371"/>
            <a:ext cx="3932261" cy="2248095"/>
          </a:xfrm>
          <a:prstGeom prst="rect">
            <a:avLst/>
          </a:prstGeom>
        </p:spPr>
      </p:pic>
    </p:spTree>
    <p:extLst>
      <p:ext uri="{BB962C8B-B14F-4D97-AF65-F5344CB8AC3E}">
        <p14:creationId xmlns:p14="http://schemas.microsoft.com/office/powerpoint/2010/main" val="3292421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Vector con mèo hoạt hình dễ thương | Thư viện stock vector đẹp miễn phí">
            <a:extLst>
              <a:ext uri="{FF2B5EF4-FFF2-40B4-BE49-F238E27FC236}">
                <a16:creationId xmlns:a16="http://schemas.microsoft.com/office/drawing/2014/main" id="{B7FB7BCF-9CD0-028D-4C49-9752B6E0DFA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0401" r="2" b="600"/>
          <a:stretch/>
        </p:blipFill>
        <p:spPr bwMode="auto">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C5533C3-177C-AEE7-EFD8-1C083F0A2106}"/>
              </a:ext>
            </a:extLst>
          </p:cNvPr>
          <p:cNvSpPr txBox="1"/>
          <p:nvPr/>
        </p:nvSpPr>
        <p:spPr>
          <a:xfrm>
            <a:off x="5939575" y="2990818"/>
            <a:ext cx="4281055" cy="666782"/>
          </a:xfrm>
          <a:prstGeom prst="rect">
            <a:avLst/>
          </a:prstGeom>
        </p:spPr>
        <p:txBody>
          <a:bodyPr vert="horz" lIns="91440" tIns="45720" rIns="91440" bIns="45720" rtlCol="0" anchor="t">
            <a:normAutofit/>
          </a:bodyPr>
          <a:lstStyle/>
          <a:p>
            <a:pPr>
              <a:lnSpc>
                <a:spcPct val="90000"/>
              </a:lnSpc>
              <a:spcAft>
                <a:spcPts val="600"/>
              </a:spcAft>
            </a:pPr>
            <a:r>
              <a:rPr lang="en-US" sz="4000" dirty="0" err="1">
                <a:solidFill>
                  <a:srgbClr val="FF0000">
                    <a:alpha val="80000"/>
                  </a:srgbClr>
                </a:solidFill>
                <a:latin typeface="Sigmar One" panose="00000500000000000000" pitchFamily="2" charset="0"/>
              </a:rPr>
              <a:t>Chào</a:t>
            </a:r>
            <a:r>
              <a:rPr lang="en-US" sz="4000" dirty="0">
                <a:solidFill>
                  <a:srgbClr val="FF0000">
                    <a:alpha val="80000"/>
                  </a:srgbClr>
                </a:solidFill>
                <a:latin typeface="Sigmar One" panose="00000500000000000000" pitchFamily="2" charset="0"/>
              </a:rPr>
              <a:t> </a:t>
            </a:r>
            <a:r>
              <a:rPr lang="en-US" sz="4000" dirty="0" err="1">
                <a:solidFill>
                  <a:srgbClr val="FF0000">
                    <a:alpha val="80000"/>
                  </a:srgbClr>
                </a:solidFill>
                <a:latin typeface="Sigmar One" panose="00000500000000000000" pitchFamily="2" charset="0"/>
              </a:rPr>
              <a:t>các</a:t>
            </a:r>
            <a:r>
              <a:rPr lang="en-US" sz="4000" dirty="0">
                <a:solidFill>
                  <a:srgbClr val="FF0000">
                    <a:alpha val="80000"/>
                  </a:srgbClr>
                </a:solidFill>
                <a:latin typeface="Sigmar One" panose="00000500000000000000" pitchFamily="2" charset="0"/>
              </a:rPr>
              <a:t> </a:t>
            </a:r>
            <a:r>
              <a:rPr lang="en-US" sz="4000" dirty="0" err="1">
                <a:solidFill>
                  <a:srgbClr val="FF0000">
                    <a:alpha val="80000"/>
                  </a:srgbClr>
                </a:solidFill>
                <a:latin typeface="Sigmar One" panose="00000500000000000000" pitchFamily="2" charset="0"/>
              </a:rPr>
              <a:t>em</a:t>
            </a:r>
            <a:r>
              <a:rPr lang="en-US" sz="4000" dirty="0">
                <a:solidFill>
                  <a:srgbClr val="FF0000">
                    <a:alpha val="80000"/>
                  </a:srgbClr>
                </a:solidFill>
                <a:latin typeface="Sigmar One" panose="00000500000000000000" pitchFamily="2" charset="0"/>
              </a:rPr>
              <a:t>!</a:t>
            </a:r>
          </a:p>
        </p:txBody>
      </p:sp>
    </p:spTree>
    <p:extLst>
      <p:ext uri="{BB962C8B-B14F-4D97-AF65-F5344CB8AC3E}">
        <p14:creationId xmlns:p14="http://schemas.microsoft.com/office/powerpoint/2010/main" val="20945062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3">
            <a:extLst>
              <a:ext uri="{FF2B5EF4-FFF2-40B4-BE49-F238E27FC236}">
                <a16:creationId xmlns:a16="http://schemas.microsoft.com/office/drawing/2014/main" id="{2676B225-E0F2-4DFB-8DD3-351A731D8B57}"/>
              </a:ext>
            </a:extLst>
          </p:cNvPr>
          <p:cNvPicPr>
            <a:picLocks noChangeAspect="1"/>
          </p:cNvPicPr>
          <p:nvPr/>
        </p:nvPicPr>
        <p:blipFill>
          <a:blip r:embed="rId4"/>
          <a:srcRect/>
          <a:stretch>
            <a:fillRect/>
          </a:stretch>
        </p:blipFill>
        <p:spPr>
          <a:xfrm rot="1339021">
            <a:off x="208633" y="2620098"/>
            <a:ext cx="2161811" cy="2107766"/>
          </a:xfrm>
          <a:prstGeom prst="rect">
            <a:avLst/>
          </a:prstGeom>
        </p:spPr>
      </p:pic>
      <p:pic>
        <p:nvPicPr>
          <p:cNvPr id="5" name="Content Placeholder 4" descr="Whiteboard&#10;&#10;Description automatically generated with medium confidence">
            <a:extLst>
              <a:ext uri="{FF2B5EF4-FFF2-40B4-BE49-F238E27FC236}">
                <a16:creationId xmlns:a16="http://schemas.microsoft.com/office/drawing/2014/main" id="{5D27581A-7E90-4862-B6A5-183EE566C4E1}"/>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1420079" y="211319"/>
            <a:ext cx="10662011" cy="6541142"/>
          </a:xfrm>
        </p:spPr>
      </p:pic>
      <p:pic>
        <p:nvPicPr>
          <p:cNvPr id="9" name="Picture 8" descr="Icon&#10;&#10;Description automatically generated">
            <a:extLst>
              <a:ext uri="{FF2B5EF4-FFF2-40B4-BE49-F238E27FC236}">
                <a16:creationId xmlns:a16="http://schemas.microsoft.com/office/drawing/2014/main" id="{0CAAB12A-37F4-42DB-8F93-BFC5FBCBF9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861" y="64757"/>
            <a:ext cx="1424281" cy="1332243"/>
          </a:xfrm>
          <a:prstGeom prst="rect">
            <a:avLst/>
          </a:prstGeom>
        </p:spPr>
      </p:pic>
      <p:pic>
        <p:nvPicPr>
          <p:cNvPr id="11" name="Picture 10" descr="A picture containing graphical user interface&#10;&#10;Description automatically generated">
            <a:extLst>
              <a:ext uri="{FF2B5EF4-FFF2-40B4-BE49-F238E27FC236}">
                <a16:creationId xmlns:a16="http://schemas.microsoft.com/office/drawing/2014/main" id="{69FCD45F-B36D-4470-AFD8-CC073CFA0B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00247" y="1773280"/>
            <a:ext cx="7256883" cy="1368842"/>
          </a:xfrm>
          <a:prstGeom prst="rect">
            <a:avLst/>
          </a:prstGeom>
        </p:spPr>
      </p:pic>
      <p:sp>
        <p:nvSpPr>
          <p:cNvPr id="14" name="Title 1">
            <a:extLst>
              <a:ext uri="{FF2B5EF4-FFF2-40B4-BE49-F238E27FC236}">
                <a16:creationId xmlns:a16="http://schemas.microsoft.com/office/drawing/2014/main" id="{3CEE157F-F975-4F0D-8346-69F2B4E3E48F}"/>
              </a:ext>
            </a:extLst>
          </p:cNvPr>
          <p:cNvSpPr>
            <a:spLocks noGrp="1"/>
          </p:cNvSpPr>
          <p:nvPr>
            <p:ph type="title"/>
          </p:nvPr>
        </p:nvSpPr>
        <p:spPr>
          <a:xfrm>
            <a:off x="3100247" y="1999889"/>
            <a:ext cx="7723713" cy="718622"/>
          </a:xfrm>
        </p:spPr>
        <p:txBody>
          <a:bodyPr>
            <a:noAutofit/>
          </a:bodyPr>
          <a:lstStyle/>
          <a:p>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Bạn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hãy</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cho</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biết</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hình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dưới</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là</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góc</a:t>
            </a:r>
            <a:r>
              <a:rPr lang="en-US" sz="3200" b="1" dirty="0">
                <a:solidFill>
                  <a:srgbClr val="C00000"/>
                </a:solidFill>
                <a:latin typeface="Times New Roman" panose="02020603050405020304" pitchFamily="18" charset="0"/>
                <a:cs typeface="Times New Roman" panose="02020603050405020304" pitchFamily="18" charset="0"/>
              </a:rPr>
              <a:t>:</a:t>
            </a:r>
          </a:p>
        </p:txBody>
      </p:sp>
      <p:pic>
        <p:nvPicPr>
          <p:cNvPr id="16" name="ĐỒNG HỒ ĐẾM NGƯỢC 5 GIÂY + CHUÔNG BÁO HẾT GIỜ">
            <a:hlinkClick r:id="" action="ppaction://media"/>
            <a:extLst>
              <a:ext uri="{FF2B5EF4-FFF2-40B4-BE49-F238E27FC236}">
                <a16:creationId xmlns:a16="http://schemas.microsoft.com/office/drawing/2014/main" id="{31058BD8-1582-493E-A3A0-D8BCFD7B5A3B}"/>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096001" y="364266"/>
            <a:ext cx="986619" cy="775649"/>
          </a:xfrm>
          <a:prstGeom prst="rect">
            <a:avLst/>
          </a:prstGeom>
          <a:ln>
            <a:noFill/>
          </a:ln>
          <a:effectLst>
            <a:softEdge rad="112500"/>
          </a:effectLst>
        </p:spPr>
      </p:pic>
      <p:sp>
        <p:nvSpPr>
          <p:cNvPr id="17" name="TextBox 16">
            <a:extLst>
              <a:ext uri="{FF2B5EF4-FFF2-40B4-BE49-F238E27FC236}">
                <a16:creationId xmlns:a16="http://schemas.microsoft.com/office/drawing/2014/main" id="{72D5A9C1-FFF0-4AEA-93EB-54FE883D631E}"/>
              </a:ext>
            </a:extLst>
          </p:cNvPr>
          <p:cNvSpPr txBox="1"/>
          <p:nvPr/>
        </p:nvSpPr>
        <p:spPr>
          <a:xfrm>
            <a:off x="6750051" y="4057651"/>
            <a:ext cx="1920875" cy="369332"/>
          </a:xfrm>
          <a:prstGeom prst="rect">
            <a:avLst/>
          </a:prstGeom>
          <a:noFill/>
        </p:spPr>
        <p:txBody>
          <a:bodyPr wrap="square" rtlCol="0">
            <a:spAutoFit/>
          </a:bodyPr>
          <a:lstStyle/>
          <a:p>
            <a:endParaRPr lang="en-US" dirty="0"/>
          </a:p>
        </p:txBody>
      </p:sp>
      <p:pic>
        <p:nvPicPr>
          <p:cNvPr id="22" name="Picture 7">
            <a:extLst>
              <a:ext uri="{FF2B5EF4-FFF2-40B4-BE49-F238E27FC236}">
                <a16:creationId xmlns:a16="http://schemas.microsoft.com/office/drawing/2014/main" id="{8558E840-760F-4D38-8E75-7184BDC6A98B}"/>
              </a:ext>
            </a:extLst>
          </p:cNvPr>
          <p:cNvPicPr>
            <a:picLocks noChangeAspect="1"/>
          </p:cNvPicPr>
          <p:nvPr/>
        </p:nvPicPr>
        <p:blipFill>
          <a:blip r:embed="rId9"/>
          <a:srcRect/>
          <a:stretch>
            <a:fillRect/>
          </a:stretch>
        </p:blipFill>
        <p:spPr>
          <a:xfrm>
            <a:off x="-52860" y="3613135"/>
            <a:ext cx="2587814" cy="3180109"/>
          </a:xfrm>
          <a:prstGeom prst="rect">
            <a:avLst/>
          </a:prstGeom>
        </p:spPr>
      </p:pic>
      <p:pic>
        <p:nvPicPr>
          <p:cNvPr id="3" name="Picture 2">
            <a:extLst>
              <a:ext uri="{FF2B5EF4-FFF2-40B4-BE49-F238E27FC236}">
                <a16:creationId xmlns:a16="http://schemas.microsoft.com/office/drawing/2014/main" id="{606A91C3-15D4-492C-B385-E91C555AEE36}"/>
              </a:ext>
            </a:extLst>
          </p:cNvPr>
          <p:cNvPicPr>
            <a:picLocks noChangeAspect="1"/>
          </p:cNvPicPr>
          <p:nvPr/>
        </p:nvPicPr>
        <p:blipFill>
          <a:blip r:embed="rId10"/>
          <a:stretch>
            <a:fillRect/>
          </a:stretch>
        </p:blipFill>
        <p:spPr>
          <a:xfrm>
            <a:off x="3531130" y="3368731"/>
            <a:ext cx="2059388" cy="1730524"/>
          </a:xfrm>
          <a:prstGeom prst="rect">
            <a:avLst/>
          </a:prstGeom>
        </p:spPr>
      </p:pic>
      <p:sp>
        <p:nvSpPr>
          <p:cNvPr id="21" name="TextBox 20">
            <a:extLst>
              <a:ext uri="{FF2B5EF4-FFF2-40B4-BE49-F238E27FC236}">
                <a16:creationId xmlns:a16="http://schemas.microsoft.com/office/drawing/2014/main" id="{BB82C0B1-24FE-45E0-B3D6-7ACA28EC9B42}"/>
              </a:ext>
            </a:extLst>
          </p:cNvPr>
          <p:cNvSpPr txBox="1"/>
          <p:nvPr/>
        </p:nvSpPr>
        <p:spPr>
          <a:xfrm>
            <a:off x="6548993" y="3903763"/>
            <a:ext cx="3684219" cy="523220"/>
          </a:xfrm>
          <a:prstGeom prst="rect">
            <a:avLst/>
          </a:prstGeom>
          <a:noFill/>
        </p:spPr>
        <p:txBody>
          <a:bodyPr wrap="square" rtlCol="0">
            <a:spAutoFit/>
          </a:bodyPr>
          <a:lstStyle/>
          <a:p>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B</a:t>
            </a:r>
            <a:r>
              <a:rPr lang="en-US" sz="24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B050"/>
                </a:solidFill>
                <a:latin typeface="Tahoma" panose="020B0604030504040204" pitchFamily="34" charset="0"/>
                <a:ea typeface="Tahoma" panose="020B0604030504040204" pitchFamily="34" charset="0"/>
                <a:cs typeface="Tahoma" panose="020B0604030504040204" pitchFamily="34" charset="0"/>
              </a:rPr>
              <a:t>Góc</a:t>
            </a:r>
            <a:r>
              <a:rPr lang="en-US" sz="24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B050"/>
                </a:solidFill>
                <a:latin typeface="Tahoma" panose="020B0604030504040204" pitchFamily="34" charset="0"/>
                <a:ea typeface="Tahoma" panose="020B0604030504040204" pitchFamily="34" charset="0"/>
                <a:cs typeface="Tahoma" panose="020B0604030504040204" pitchFamily="34" charset="0"/>
              </a:rPr>
              <a:t>không</a:t>
            </a:r>
            <a:r>
              <a:rPr lang="en-US" sz="24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B050"/>
                </a:solidFill>
                <a:latin typeface="Tahoma" panose="020B0604030504040204" pitchFamily="34" charset="0"/>
                <a:ea typeface="Tahoma" panose="020B0604030504040204" pitchFamily="34" charset="0"/>
                <a:cs typeface="Tahoma" panose="020B0604030504040204" pitchFamily="34" charset="0"/>
              </a:rPr>
              <a:t>vuông</a:t>
            </a:r>
            <a:endParaRPr lang="en-US"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a:extLst>
              <a:ext uri="{FF2B5EF4-FFF2-40B4-BE49-F238E27FC236}">
                <a16:creationId xmlns:a16="http://schemas.microsoft.com/office/drawing/2014/main" id="{504738D6-7517-42A8-A752-DC4443206C13}"/>
              </a:ext>
            </a:extLst>
          </p:cNvPr>
          <p:cNvSpPr txBox="1"/>
          <p:nvPr/>
        </p:nvSpPr>
        <p:spPr>
          <a:xfrm>
            <a:off x="6548993" y="4576035"/>
            <a:ext cx="3089429" cy="523220"/>
          </a:xfrm>
          <a:prstGeom prst="rect">
            <a:avLst/>
          </a:prstGeom>
          <a:noFill/>
        </p:spPr>
        <p:txBody>
          <a:bodyPr wrap="square" rtlCol="0">
            <a:spAutoFit/>
          </a:bodyPr>
          <a:lstStyle/>
          <a:p>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C</a:t>
            </a:r>
            <a:r>
              <a:rPr lang="en-US" sz="24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B050"/>
                </a:solidFill>
                <a:latin typeface="Tahoma" panose="020B0604030504040204" pitchFamily="34" charset="0"/>
                <a:ea typeface="Tahoma" panose="020B0604030504040204" pitchFamily="34" charset="0"/>
                <a:cs typeface="Tahoma" panose="020B0604030504040204" pitchFamily="34" charset="0"/>
              </a:rPr>
              <a:t>Góc</a:t>
            </a:r>
            <a:r>
              <a:rPr lang="en-US" sz="24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B050"/>
                </a:solidFill>
                <a:latin typeface="Tahoma" panose="020B0604030504040204" pitchFamily="34" charset="0"/>
                <a:ea typeface="Tahoma" panose="020B0604030504040204" pitchFamily="34" charset="0"/>
                <a:cs typeface="Tahoma" panose="020B0604030504040204" pitchFamily="34" charset="0"/>
              </a:rPr>
              <a:t>nhọn</a:t>
            </a:r>
            <a:endParaRPr lang="en-US"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a:extLst>
              <a:ext uri="{FF2B5EF4-FFF2-40B4-BE49-F238E27FC236}">
                <a16:creationId xmlns:a16="http://schemas.microsoft.com/office/drawing/2014/main" id="{79199D13-84DD-4ED2-8588-BBF40795FA58}"/>
              </a:ext>
            </a:extLst>
          </p:cNvPr>
          <p:cNvSpPr txBox="1"/>
          <p:nvPr/>
        </p:nvSpPr>
        <p:spPr>
          <a:xfrm>
            <a:off x="6548993" y="3335465"/>
            <a:ext cx="3882039" cy="461665"/>
          </a:xfrm>
          <a:prstGeom prst="rect">
            <a:avLst/>
          </a:prstGeom>
          <a:noFill/>
        </p:spPr>
        <p:txBody>
          <a:bodyPr wrap="square" rtlCol="0">
            <a:spAutoFit/>
          </a:bodyPr>
          <a:lstStyle/>
          <a:p>
            <a:r>
              <a:rPr lang="en-US" sz="2400" b="1" dirty="0">
                <a:solidFill>
                  <a:srgbClr val="00B050"/>
                </a:solidFill>
                <a:latin typeface="Tahoma" panose="020B0604030504040204" pitchFamily="34" charset="0"/>
                <a:ea typeface="Tahoma" panose="020B0604030504040204" pitchFamily="34" charset="0"/>
                <a:cs typeface="Tahoma" panose="020B0604030504040204" pitchFamily="34" charset="0"/>
              </a:rPr>
              <a:t>A. </a:t>
            </a:r>
            <a:r>
              <a:rPr lang="en-US" sz="2400" b="1" dirty="0" err="1">
                <a:solidFill>
                  <a:srgbClr val="00B050"/>
                </a:solidFill>
                <a:latin typeface="Tahoma" panose="020B0604030504040204" pitchFamily="34" charset="0"/>
                <a:ea typeface="Tahoma" panose="020B0604030504040204" pitchFamily="34" charset="0"/>
                <a:cs typeface="Tahoma" panose="020B0604030504040204" pitchFamily="34" charset="0"/>
              </a:rPr>
              <a:t>Góc</a:t>
            </a:r>
            <a:r>
              <a:rPr lang="en-US" sz="24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B050"/>
                </a:solidFill>
                <a:latin typeface="Tahoma" panose="020B0604030504040204" pitchFamily="34" charset="0"/>
                <a:ea typeface="Tahoma" panose="020B0604030504040204" pitchFamily="34" charset="0"/>
                <a:cs typeface="Tahoma" panose="020B0604030504040204" pitchFamily="34" charset="0"/>
              </a:rPr>
              <a:t>vuông</a:t>
            </a:r>
            <a:endParaRPr lang="en-US" sz="24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2321586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55"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6" presetClass="emph" presetSubtype="0" fill="hold" nodeType="clickEffect">
                                  <p:stCondLst>
                                    <p:cond delay="0"/>
                                  </p:stCondLst>
                                  <p:iterate type="lt">
                                    <p:tmPct val="4000"/>
                                  </p:iterate>
                                  <p:childTnLst>
                                    <p:set>
                                      <p:cBhvr override="childStyle">
                                        <p:cTn id="10" dur="500" fill="hold"/>
                                        <p:tgtEl>
                                          <p:spTgt spid="19"/>
                                        </p:tgtEl>
                                        <p:attrNameLst>
                                          <p:attrName>style.color</p:attrName>
                                        </p:attrNameLst>
                                      </p:cBhvr>
                                      <p:to>
                                        <p:clrVal>
                                          <a:srgbClr val="FF0000"/>
                                        </p:clrVal>
                                      </p:to>
                                    </p:set>
                                    <p:set>
                                      <p:cBhvr>
                                        <p:cTn id="11" dur="500" fill="hold"/>
                                        <p:tgtEl>
                                          <p:spTgt spid="19"/>
                                        </p:tgtEl>
                                        <p:attrNameLst>
                                          <p:attrName>fillcolor</p:attrName>
                                        </p:attrNameLst>
                                      </p:cBhvr>
                                      <p:to>
                                        <p:clrVal>
                                          <a:srgbClr val="FF0000"/>
                                        </p:clrVal>
                                      </p:to>
                                    </p:set>
                                    <p:set>
                                      <p:cBhvr>
                                        <p:cTn id="12" dur="500" fill="hold"/>
                                        <p:tgtEl>
                                          <p:spTgt spid="1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Whiteboard&#10;&#10;Description automatically generated with medium confidence">
            <a:extLst>
              <a:ext uri="{FF2B5EF4-FFF2-40B4-BE49-F238E27FC236}">
                <a16:creationId xmlns:a16="http://schemas.microsoft.com/office/drawing/2014/main" id="{4AA30FB6-EADF-4076-95B1-0A0830E33D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2611" y="231507"/>
            <a:ext cx="10713998" cy="6342400"/>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07B59B7A-EA1B-4A79-AEF0-839D9806C3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22994" y="1647281"/>
            <a:ext cx="6642100" cy="1916590"/>
          </a:xfrm>
          <a:prstGeom prst="rect">
            <a:avLst/>
          </a:prstGeom>
        </p:spPr>
      </p:pic>
      <p:sp>
        <p:nvSpPr>
          <p:cNvPr id="10" name="Title 1">
            <a:extLst>
              <a:ext uri="{FF2B5EF4-FFF2-40B4-BE49-F238E27FC236}">
                <a16:creationId xmlns:a16="http://schemas.microsoft.com/office/drawing/2014/main" id="{7D18CA3D-8E3E-434F-B925-8369736AE888}"/>
              </a:ext>
            </a:extLst>
          </p:cNvPr>
          <p:cNvSpPr txBox="1">
            <a:spLocks/>
          </p:cNvSpPr>
          <p:nvPr/>
        </p:nvSpPr>
        <p:spPr>
          <a:xfrm>
            <a:off x="3357829" y="1645932"/>
            <a:ext cx="5649184" cy="7186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C00000"/>
                </a:solidFill>
                <a:latin typeface="Times New Roman" panose="02020603050405020304" pitchFamily="18" charset="0"/>
                <a:cs typeface="Times New Roman" panose="02020603050405020304" pitchFamily="18" charset="0"/>
              </a:rPr>
              <a:t>Theo </a:t>
            </a:r>
            <a:r>
              <a:rPr lang="en-US" sz="3200" b="1" dirty="0" err="1">
                <a:solidFill>
                  <a:srgbClr val="C00000"/>
                </a:solidFill>
                <a:latin typeface="Times New Roman" panose="02020603050405020304" pitchFamily="18" charset="0"/>
                <a:cs typeface="Times New Roman" panose="02020603050405020304" pitchFamily="18" charset="0"/>
              </a:rPr>
              <a:t>em</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góc</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nào</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là</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góc</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nhọn</a:t>
            </a:r>
            <a:r>
              <a:rPr lang="en-US" sz="3200" b="1" dirty="0">
                <a:solidFill>
                  <a:srgbClr val="C00000"/>
                </a:solidFill>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6E25663E-CAB2-44D0-81AB-FB7CBCAEA6E0}"/>
              </a:ext>
            </a:extLst>
          </p:cNvPr>
          <p:cNvSpPr txBox="1"/>
          <p:nvPr/>
        </p:nvSpPr>
        <p:spPr>
          <a:xfrm>
            <a:off x="5786141" y="4604310"/>
            <a:ext cx="4290015" cy="523220"/>
          </a:xfrm>
          <a:prstGeom prst="rect">
            <a:avLst/>
          </a:prstGeom>
          <a:noFill/>
        </p:spPr>
        <p:txBody>
          <a:bodyPr wrap="square" rtlCol="0">
            <a:spAutoFit/>
          </a:bodyPr>
          <a:lstStyle/>
          <a:p>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B.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Góc</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M</a:t>
            </a:r>
          </a:p>
        </p:txBody>
      </p:sp>
      <p:pic>
        <p:nvPicPr>
          <p:cNvPr id="12" name="ĐỒNG HỒ ĐẾM NGƯỢC 5 GIÂY + CHUÔNG BÁO HẾT GIỜ">
            <a:hlinkClick r:id="" action="ppaction://media"/>
            <a:extLst>
              <a:ext uri="{FF2B5EF4-FFF2-40B4-BE49-F238E27FC236}">
                <a16:creationId xmlns:a16="http://schemas.microsoft.com/office/drawing/2014/main" id="{F3E563AE-0D90-4F1D-94E8-1F124D4681F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096001" y="364266"/>
            <a:ext cx="986619" cy="775649"/>
          </a:xfrm>
          <a:prstGeom prst="rect">
            <a:avLst/>
          </a:prstGeom>
          <a:ln>
            <a:noFill/>
          </a:ln>
          <a:effectLst>
            <a:softEdge rad="112500"/>
          </a:effectLst>
        </p:spPr>
      </p:pic>
      <p:sp>
        <p:nvSpPr>
          <p:cNvPr id="13" name="TextBox 12">
            <a:extLst>
              <a:ext uri="{FF2B5EF4-FFF2-40B4-BE49-F238E27FC236}">
                <a16:creationId xmlns:a16="http://schemas.microsoft.com/office/drawing/2014/main" id="{24F63BD2-5424-4271-BBB0-D39CF4B90548}"/>
              </a:ext>
            </a:extLst>
          </p:cNvPr>
          <p:cNvSpPr txBox="1"/>
          <p:nvPr/>
        </p:nvSpPr>
        <p:spPr>
          <a:xfrm>
            <a:off x="6750051" y="4057651"/>
            <a:ext cx="1920875" cy="369332"/>
          </a:xfrm>
          <a:prstGeom prst="rect">
            <a:avLst/>
          </a:prstGeom>
          <a:noFill/>
        </p:spPr>
        <p:txBody>
          <a:bodyPr wrap="square" rtlCol="0">
            <a:spAutoFit/>
          </a:bodyPr>
          <a:lstStyle/>
          <a:p>
            <a:endParaRPr lang="en-US" dirty="0"/>
          </a:p>
        </p:txBody>
      </p:sp>
      <p:sp>
        <p:nvSpPr>
          <p:cNvPr id="14" name="TextBox 13">
            <a:extLst>
              <a:ext uri="{FF2B5EF4-FFF2-40B4-BE49-F238E27FC236}">
                <a16:creationId xmlns:a16="http://schemas.microsoft.com/office/drawing/2014/main" id="{E618DD33-259F-4D10-8D04-BD2ABB7EB08E}"/>
              </a:ext>
            </a:extLst>
          </p:cNvPr>
          <p:cNvSpPr txBox="1"/>
          <p:nvPr/>
        </p:nvSpPr>
        <p:spPr>
          <a:xfrm>
            <a:off x="5766404" y="3991843"/>
            <a:ext cx="4048934" cy="523220"/>
          </a:xfrm>
          <a:prstGeom prst="rect">
            <a:avLst/>
          </a:prstGeom>
          <a:noFill/>
        </p:spPr>
        <p:txBody>
          <a:bodyPr wrap="square" rtlCol="0">
            <a:spAutoFit/>
          </a:bodyPr>
          <a:lstStyle/>
          <a:p>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A.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Góc</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a:t>
            </a:r>
          </a:p>
        </p:txBody>
      </p:sp>
      <p:sp>
        <p:nvSpPr>
          <p:cNvPr id="15" name="TextBox 14">
            <a:extLst>
              <a:ext uri="{FF2B5EF4-FFF2-40B4-BE49-F238E27FC236}">
                <a16:creationId xmlns:a16="http://schemas.microsoft.com/office/drawing/2014/main" id="{4814806C-F97A-450F-BC99-00E25344BFCA}"/>
              </a:ext>
            </a:extLst>
          </p:cNvPr>
          <p:cNvSpPr txBox="1"/>
          <p:nvPr/>
        </p:nvSpPr>
        <p:spPr>
          <a:xfrm>
            <a:off x="5766404" y="5285318"/>
            <a:ext cx="3405400" cy="523220"/>
          </a:xfrm>
          <a:prstGeom prst="rect">
            <a:avLst/>
          </a:prstGeom>
          <a:noFill/>
        </p:spPr>
        <p:txBody>
          <a:bodyPr wrap="square" rtlCol="0">
            <a:spAutoFit/>
          </a:bodyPr>
          <a:lstStyle/>
          <a:p>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C.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Góc</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P</a:t>
            </a:r>
          </a:p>
        </p:txBody>
      </p:sp>
      <p:pic>
        <p:nvPicPr>
          <p:cNvPr id="17" name="Content Placeholder 4" descr="Icon&#10;&#10;Description automatically generated">
            <a:extLst>
              <a:ext uri="{FF2B5EF4-FFF2-40B4-BE49-F238E27FC236}">
                <a16:creationId xmlns:a16="http://schemas.microsoft.com/office/drawing/2014/main" id="{66C78AE5-35DA-416B-B86A-4301B6C232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52" y="42109"/>
            <a:ext cx="1394183" cy="1304091"/>
          </a:xfrm>
          <a:prstGeom prst="rect">
            <a:avLst/>
          </a:prstGeom>
        </p:spPr>
      </p:pic>
      <p:pic>
        <p:nvPicPr>
          <p:cNvPr id="18" name="Picture 7">
            <a:extLst>
              <a:ext uri="{FF2B5EF4-FFF2-40B4-BE49-F238E27FC236}">
                <a16:creationId xmlns:a16="http://schemas.microsoft.com/office/drawing/2014/main" id="{D55BBE90-796B-4B7E-A633-97D994809C25}"/>
              </a:ext>
            </a:extLst>
          </p:cNvPr>
          <p:cNvPicPr>
            <a:picLocks noChangeAspect="1"/>
          </p:cNvPicPr>
          <p:nvPr/>
        </p:nvPicPr>
        <p:blipFill>
          <a:blip r:embed="rId8"/>
          <a:srcRect/>
          <a:stretch>
            <a:fillRect/>
          </a:stretch>
        </p:blipFill>
        <p:spPr>
          <a:xfrm>
            <a:off x="103794" y="4447070"/>
            <a:ext cx="1790020" cy="2199717"/>
          </a:xfrm>
          <a:prstGeom prst="rect">
            <a:avLst/>
          </a:prstGeom>
        </p:spPr>
      </p:pic>
      <p:pic>
        <p:nvPicPr>
          <p:cNvPr id="19" name="Picture 3">
            <a:extLst>
              <a:ext uri="{FF2B5EF4-FFF2-40B4-BE49-F238E27FC236}">
                <a16:creationId xmlns:a16="http://schemas.microsoft.com/office/drawing/2014/main" id="{2541795C-4B85-4FE1-B828-0206B63A0369}"/>
              </a:ext>
            </a:extLst>
          </p:cNvPr>
          <p:cNvPicPr>
            <a:picLocks noChangeAspect="1"/>
          </p:cNvPicPr>
          <p:nvPr/>
        </p:nvPicPr>
        <p:blipFill>
          <a:blip r:embed="rId9"/>
          <a:srcRect/>
          <a:stretch>
            <a:fillRect/>
          </a:stretch>
        </p:blipFill>
        <p:spPr>
          <a:xfrm rot="1339021">
            <a:off x="695683" y="3718087"/>
            <a:ext cx="1495349" cy="1457965"/>
          </a:xfrm>
          <a:prstGeom prst="rect">
            <a:avLst/>
          </a:prstGeom>
        </p:spPr>
      </p:pic>
      <p:pic>
        <p:nvPicPr>
          <p:cNvPr id="20" name="Picture 7">
            <a:extLst>
              <a:ext uri="{FF2B5EF4-FFF2-40B4-BE49-F238E27FC236}">
                <a16:creationId xmlns:a16="http://schemas.microsoft.com/office/drawing/2014/main" id="{D8AD059B-E74C-4808-9242-3FD376C786D1}"/>
              </a:ext>
            </a:extLst>
          </p:cNvPr>
          <p:cNvPicPr>
            <a:picLocks noChangeAspect="1"/>
          </p:cNvPicPr>
          <p:nvPr/>
        </p:nvPicPr>
        <p:blipFill>
          <a:blip r:embed="rId8"/>
          <a:srcRect/>
          <a:stretch>
            <a:fillRect/>
          </a:stretch>
        </p:blipFill>
        <p:spPr>
          <a:xfrm>
            <a:off x="167454" y="4432707"/>
            <a:ext cx="1790020" cy="2199717"/>
          </a:xfrm>
          <a:prstGeom prst="rect">
            <a:avLst/>
          </a:prstGeom>
        </p:spPr>
      </p:pic>
      <p:pic>
        <p:nvPicPr>
          <p:cNvPr id="21" name="Picture 7">
            <a:extLst>
              <a:ext uri="{FF2B5EF4-FFF2-40B4-BE49-F238E27FC236}">
                <a16:creationId xmlns:a16="http://schemas.microsoft.com/office/drawing/2014/main" id="{A566338B-7623-4578-BACA-71181A821DE7}"/>
              </a:ext>
            </a:extLst>
          </p:cNvPr>
          <p:cNvPicPr>
            <a:picLocks noChangeAspect="1"/>
          </p:cNvPicPr>
          <p:nvPr/>
        </p:nvPicPr>
        <p:blipFill>
          <a:blip r:embed="rId8"/>
          <a:srcRect/>
          <a:stretch>
            <a:fillRect/>
          </a:stretch>
        </p:blipFill>
        <p:spPr>
          <a:xfrm>
            <a:off x="65751" y="4475192"/>
            <a:ext cx="1790020" cy="2199717"/>
          </a:xfrm>
          <a:prstGeom prst="rect">
            <a:avLst/>
          </a:prstGeom>
        </p:spPr>
      </p:pic>
      <p:pic>
        <p:nvPicPr>
          <p:cNvPr id="22" name="Picture 3">
            <a:extLst>
              <a:ext uri="{FF2B5EF4-FFF2-40B4-BE49-F238E27FC236}">
                <a16:creationId xmlns:a16="http://schemas.microsoft.com/office/drawing/2014/main" id="{2A3C6D04-7E74-4F6D-9184-526F909E0595}"/>
              </a:ext>
            </a:extLst>
          </p:cNvPr>
          <p:cNvPicPr>
            <a:picLocks noChangeAspect="1"/>
          </p:cNvPicPr>
          <p:nvPr/>
        </p:nvPicPr>
        <p:blipFill>
          <a:blip r:embed="rId9"/>
          <a:srcRect/>
          <a:stretch>
            <a:fillRect/>
          </a:stretch>
        </p:blipFill>
        <p:spPr>
          <a:xfrm rot="1339021">
            <a:off x="679154" y="3738055"/>
            <a:ext cx="1495349" cy="1457965"/>
          </a:xfrm>
          <a:prstGeom prst="rect">
            <a:avLst/>
          </a:prstGeom>
        </p:spPr>
      </p:pic>
      <p:pic>
        <p:nvPicPr>
          <p:cNvPr id="23" name="Picture 7">
            <a:extLst>
              <a:ext uri="{FF2B5EF4-FFF2-40B4-BE49-F238E27FC236}">
                <a16:creationId xmlns:a16="http://schemas.microsoft.com/office/drawing/2014/main" id="{773CCEF2-CF60-45D4-BB4F-A886D2ECF277}"/>
              </a:ext>
            </a:extLst>
          </p:cNvPr>
          <p:cNvPicPr>
            <a:picLocks noChangeAspect="1"/>
          </p:cNvPicPr>
          <p:nvPr/>
        </p:nvPicPr>
        <p:blipFill>
          <a:blip r:embed="rId8"/>
          <a:srcRect/>
          <a:stretch>
            <a:fillRect/>
          </a:stretch>
        </p:blipFill>
        <p:spPr>
          <a:xfrm>
            <a:off x="49221" y="3907374"/>
            <a:ext cx="2243389" cy="2908517"/>
          </a:xfrm>
          <a:prstGeom prst="rect">
            <a:avLst/>
          </a:prstGeom>
        </p:spPr>
      </p:pic>
      <p:pic>
        <p:nvPicPr>
          <p:cNvPr id="3" name="Picture 2">
            <a:extLst>
              <a:ext uri="{FF2B5EF4-FFF2-40B4-BE49-F238E27FC236}">
                <a16:creationId xmlns:a16="http://schemas.microsoft.com/office/drawing/2014/main" id="{EB084681-0B5F-2F37-44FB-80665536A5CD}"/>
              </a:ext>
            </a:extLst>
          </p:cNvPr>
          <p:cNvPicPr>
            <a:picLocks noChangeAspect="1"/>
          </p:cNvPicPr>
          <p:nvPr/>
        </p:nvPicPr>
        <p:blipFill>
          <a:blip r:embed="rId10"/>
          <a:stretch>
            <a:fillRect/>
          </a:stretch>
        </p:blipFill>
        <p:spPr>
          <a:xfrm>
            <a:off x="3052690" y="2264899"/>
            <a:ext cx="6210281" cy="1634964"/>
          </a:xfrm>
          <a:prstGeom prst="rect">
            <a:avLst/>
          </a:prstGeom>
        </p:spPr>
      </p:pic>
    </p:spTree>
    <p:extLst>
      <p:ext uri="{BB962C8B-B14F-4D97-AF65-F5344CB8AC3E}">
        <p14:creationId xmlns:p14="http://schemas.microsoft.com/office/powerpoint/2010/main" val="8665075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55"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6" presetClass="emph" presetSubtype="0" fill="hold" nodeType="clickEffect">
                                  <p:stCondLst>
                                    <p:cond delay="0"/>
                                  </p:stCondLst>
                                  <p:iterate type="lt">
                                    <p:tmPct val="4000"/>
                                  </p:iterate>
                                  <p:childTnLst>
                                    <p:set>
                                      <p:cBhvr override="childStyle">
                                        <p:cTn id="10" dur="500" fill="hold"/>
                                        <p:tgtEl>
                                          <p:spTgt spid="11"/>
                                        </p:tgtEl>
                                        <p:attrNameLst>
                                          <p:attrName>style.color</p:attrName>
                                        </p:attrNameLst>
                                      </p:cBhvr>
                                      <p:to>
                                        <p:clrVal>
                                          <a:srgbClr val="FF0000"/>
                                        </p:clrVal>
                                      </p:to>
                                    </p:set>
                                    <p:set>
                                      <p:cBhvr>
                                        <p:cTn id="11" dur="500" fill="hold"/>
                                        <p:tgtEl>
                                          <p:spTgt spid="11"/>
                                        </p:tgtEl>
                                        <p:attrNameLst>
                                          <p:attrName>fillcolor</p:attrName>
                                        </p:attrNameLst>
                                      </p:cBhvr>
                                      <p:to>
                                        <p:clrVal>
                                          <a:srgbClr val="FF0000"/>
                                        </p:clrVal>
                                      </p:to>
                                    </p:set>
                                    <p:set>
                                      <p:cBhvr>
                                        <p:cTn id="12" dur="5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descr="Whiteboard&#10;&#10;Description automatically generated with medium confidence">
            <a:extLst>
              <a:ext uri="{FF2B5EF4-FFF2-40B4-BE49-F238E27FC236}">
                <a16:creationId xmlns:a16="http://schemas.microsoft.com/office/drawing/2014/main" id="{B992B7DD-81A7-4C20-920D-DB032B1424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726" y="208431"/>
            <a:ext cx="10854271" cy="6354147"/>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6C4F38F7-0EED-4FFF-9A21-7DA2213EF2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28902" y="2284940"/>
            <a:ext cx="2660550" cy="1470137"/>
          </a:xfrm>
          <a:prstGeom prst="rect">
            <a:avLst/>
          </a:prstGeom>
        </p:spPr>
      </p:pic>
      <p:sp>
        <p:nvSpPr>
          <p:cNvPr id="10" name="Title 1">
            <a:extLst>
              <a:ext uri="{FF2B5EF4-FFF2-40B4-BE49-F238E27FC236}">
                <a16:creationId xmlns:a16="http://schemas.microsoft.com/office/drawing/2014/main" id="{012417D5-AC24-4A1D-BB0E-F8C5CA164938}"/>
              </a:ext>
            </a:extLst>
          </p:cNvPr>
          <p:cNvSpPr txBox="1">
            <a:spLocks/>
          </p:cNvSpPr>
          <p:nvPr/>
        </p:nvSpPr>
        <p:spPr>
          <a:xfrm>
            <a:off x="2831649" y="1903878"/>
            <a:ext cx="7723713" cy="7186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79199D13-84DD-4ED2-8588-BBF40795FA58}"/>
              </a:ext>
            </a:extLst>
          </p:cNvPr>
          <p:cNvSpPr txBox="1"/>
          <p:nvPr/>
        </p:nvSpPr>
        <p:spPr>
          <a:xfrm>
            <a:off x="3552933" y="4323357"/>
            <a:ext cx="2918205" cy="523220"/>
          </a:xfrm>
          <a:prstGeom prst="rect">
            <a:avLst/>
          </a:prstGeom>
          <a:noFill/>
        </p:spPr>
        <p:txBody>
          <a:bodyPr wrap="square" rtlCol="0">
            <a:spAutoFit/>
          </a:bodyPr>
          <a:lstStyle/>
          <a:p>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A. 2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góc</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vuông</a:t>
            </a:r>
            <a:endPar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pic>
        <p:nvPicPr>
          <p:cNvPr id="12" name="ĐỒNG HỒ ĐẾM NGƯỢC 5 GIÂY + CHUÔNG BÁO HẾT GIỜ">
            <a:hlinkClick r:id="" action="ppaction://media"/>
            <a:extLst>
              <a:ext uri="{FF2B5EF4-FFF2-40B4-BE49-F238E27FC236}">
                <a16:creationId xmlns:a16="http://schemas.microsoft.com/office/drawing/2014/main" id="{8F695929-627F-44D9-92B2-54B297947CD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096001" y="364266"/>
            <a:ext cx="986619" cy="775649"/>
          </a:xfrm>
          <a:prstGeom prst="rect">
            <a:avLst/>
          </a:prstGeom>
          <a:ln>
            <a:noFill/>
          </a:ln>
          <a:effectLst>
            <a:softEdge rad="112500"/>
          </a:effectLst>
        </p:spPr>
      </p:pic>
      <p:sp>
        <p:nvSpPr>
          <p:cNvPr id="13" name="TextBox 12">
            <a:extLst>
              <a:ext uri="{FF2B5EF4-FFF2-40B4-BE49-F238E27FC236}">
                <a16:creationId xmlns:a16="http://schemas.microsoft.com/office/drawing/2014/main" id="{AA3AC9E6-D7E5-42D1-8E4A-9F3C37DCF05D}"/>
              </a:ext>
            </a:extLst>
          </p:cNvPr>
          <p:cNvSpPr txBox="1"/>
          <p:nvPr/>
        </p:nvSpPr>
        <p:spPr>
          <a:xfrm>
            <a:off x="6750051" y="4057650"/>
            <a:ext cx="1920875" cy="523220"/>
          </a:xfrm>
          <a:prstGeom prst="rect">
            <a:avLst/>
          </a:prstGeom>
          <a:noFill/>
        </p:spPr>
        <p:txBody>
          <a:bodyPr wrap="square" rtlCol="0">
            <a:spAutoFit/>
          </a:bodyPr>
          <a:lstStyle/>
          <a:p>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14" name="TextBox 13">
            <a:extLst>
              <a:ext uri="{FF2B5EF4-FFF2-40B4-BE49-F238E27FC236}">
                <a16:creationId xmlns:a16="http://schemas.microsoft.com/office/drawing/2014/main" id="{2B97E405-714E-4616-9486-1E7E3399AEF4}"/>
              </a:ext>
            </a:extLst>
          </p:cNvPr>
          <p:cNvSpPr txBox="1"/>
          <p:nvPr/>
        </p:nvSpPr>
        <p:spPr>
          <a:xfrm>
            <a:off x="7003525" y="4328453"/>
            <a:ext cx="2962246" cy="523220"/>
          </a:xfrm>
          <a:prstGeom prst="rect">
            <a:avLst/>
          </a:prstGeom>
          <a:noFill/>
        </p:spPr>
        <p:txBody>
          <a:bodyPr wrap="square" rtlCol="0">
            <a:spAutoFit/>
          </a:bodyPr>
          <a:lstStyle/>
          <a:p>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B. 1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góc</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vuông</a:t>
            </a:r>
            <a:endPar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
        <p:nvSpPr>
          <p:cNvPr id="15" name="TextBox 14">
            <a:extLst>
              <a:ext uri="{FF2B5EF4-FFF2-40B4-BE49-F238E27FC236}">
                <a16:creationId xmlns:a16="http://schemas.microsoft.com/office/drawing/2014/main" id="{22060519-1DC0-4F8E-9754-DA0356EC2D9C}"/>
              </a:ext>
            </a:extLst>
          </p:cNvPr>
          <p:cNvSpPr txBox="1"/>
          <p:nvPr/>
        </p:nvSpPr>
        <p:spPr>
          <a:xfrm>
            <a:off x="3548867" y="5158195"/>
            <a:ext cx="2922271" cy="523220"/>
          </a:xfrm>
          <a:prstGeom prst="rect">
            <a:avLst/>
          </a:prstGeom>
          <a:noFill/>
        </p:spPr>
        <p:txBody>
          <a:bodyPr wrap="square" rtlCol="0">
            <a:spAutoFit/>
          </a:bodyPr>
          <a:lstStyle/>
          <a:p>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C. 3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góc</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vuông</a:t>
            </a:r>
            <a:endPar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a:extLst>
              <a:ext uri="{FF2B5EF4-FFF2-40B4-BE49-F238E27FC236}">
                <a16:creationId xmlns:a16="http://schemas.microsoft.com/office/drawing/2014/main" id="{E758142D-64A4-4C3B-ADE5-139386CD1C80}"/>
              </a:ext>
            </a:extLst>
          </p:cNvPr>
          <p:cNvSpPr txBox="1"/>
          <p:nvPr/>
        </p:nvSpPr>
        <p:spPr>
          <a:xfrm>
            <a:off x="7110222" y="5127992"/>
            <a:ext cx="3194474" cy="523220"/>
          </a:xfrm>
          <a:prstGeom prst="rect">
            <a:avLst/>
          </a:prstGeom>
          <a:noFill/>
        </p:spPr>
        <p:txBody>
          <a:bodyPr wrap="square" rtlCol="0">
            <a:spAutoFit/>
          </a:bodyPr>
          <a:lstStyle/>
          <a:p>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D. 4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góc</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vuông</a:t>
            </a:r>
            <a:endPar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pic>
        <p:nvPicPr>
          <p:cNvPr id="18" name="Content Placeholder 4" descr="Icon&#10;&#10;Description automatically generated">
            <a:extLst>
              <a:ext uri="{FF2B5EF4-FFF2-40B4-BE49-F238E27FC236}">
                <a16:creationId xmlns:a16="http://schemas.microsoft.com/office/drawing/2014/main" id="{E3EBB59D-C5AB-40E8-B9BB-2DA436306FC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7437" y="53104"/>
            <a:ext cx="1513588" cy="1415779"/>
          </a:xfrm>
          <a:prstGeom prst="rect">
            <a:avLst/>
          </a:prstGeom>
        </p:spPr>
      </p:pic>
      <p:sp>
        <p:nvSpPr>
          <p:cNvPr id="19" name="TextBox 18">
            <a:extLst>
              <a:ext uri="{FF2B5EF4-FFF2-40B4-BE49-F238E27FC236}">
                <a16:creationId xmlns:a16="http://schemas.microsoft.com/office/drawing/2014/main" id="{4649C9A7-D566-43DB-BBAF-F369ED44E84F}"/>
              </a:ext>
            </a:extLst>
          </p:cNvPr>
          <p:cNvSpPr txBox="1"/>
          <p:nvPr/>
        </p:nvSpPr>
        <p:spPr>
          <a:xfrm>
            <a:off x="2628901" y="2370083"/>
            <a:ext cx="2660551" cy="954107"/>
          </a:xfrm>
          <a:prstGeom prst="rect">
            <a:avLst/>
          </a:prstGeom>
          <a:noFill/>
        </p:spPr>
        <p:txBody>
          <a:bodyPr wrap="square">
            <a:spAutoFit/>
          </a:bodyPr>
          <a:lstStyle/>
          <a:p>
            <a:pPr algn="just"/>
            <a:r>
              <a:rPr lang="en-US" sz="2800" b="1" dirty="0" err="1">
                <a:solidFill>
                  <a:srgbClr val="C00000"/>
                </a:solidFill>
              </a:rPr>
              <a:t>Hình</a:t>
            </a:r>
            <a:r>
              <a:rPr lang="en-US" sz="2800" b="1" dirty="0">
                <a:solidFill>
                  <a:srgbClr val="C00000"/>
                </a:solidFill>
              </a:rPr>
              <a:t> </a:t>
            </a:r>
            <a:r>
              <a:rPr lang="en-US" sz="2800" b="1" dirty="0" err="1">
                <a:solidFill>
                  <a:srgbClr val="C00000"/>
                </a:solidFill>
              </a:rPr>
              <a:t>bên</a:t>
            </a:r>
            <a:r>
              <a:rPr lang="en-US" sz="2800" b="1" dirty="0">
                <a:solidFill>
                  <a:srgbClr val="C00000"/>
                </a:solidFill>
              </a:rPr>
              <a:t> </a:t>
            </a:r>
            <a:r>
              <a:rPr lang="en-US" sz="2800" b="1" dirty="0" err="1">
                <a:solidFill>
                  <a:srgbClr val="C00000"/>
                </a:solidFill>
              </a:rPr>
              <a:t>có</a:t>
            </a:r>
            <a:r>
              <a:rPr lang="en-US" sz="2800" b="1" dirty="0">
                <a:solidFill>
                  <a:srgbClr val="C00000"/>
                </a:solidFill>
              </a:rPr>
              <a:t> </a:t>
            </a:r>
            <a:r>
              <a:rPr lang="en-US" sz="2800" b="1" dirty="0" err="1">
                <a:solidFill>
                  <a:srgbClr val="C00000"/>
                </a:solidFill>
              </a:rPr>
              <a:t>mấy</a:t>
            </a:r>
            <a:r>
              <a:rPr lang="en-US" sz="2800" b="1" dirty="0">
                <a:solidFill>
                  <a:srgbClr val="C00000"/>
                </a:solidFill>
              </a:rPr>
              <a:t> </a:t>
            </a:r>
            <a:r>
              <a:rPr lang="en-US" sz="2800" b="1" dirty="0" err="1">
                <a:solidFill>
                  <a:srgbClr val="C00000"/>
                </a:solidFill>
              </a:rPr>
              <a:t>góc</a:t>
            </a:r>
            <a:r>
              <a:rPr lang="en-US" sz="2800" b="1" dirty="0">
                <a:solidFill>
                  <a:srgbClr val="C00000"/>
                </a:solidFill>
              </a:rPr>
              <a:t> </a:t>
            </a:r>
            <a:r>
              <a:rPr lang="en-US" sz="2800" b="1" dirty="0" err="1">
                <a:solidFill>
                  <a:srgbClr val="C00000"/>
                </a:solidFill>
              </a:rPr>
              <a:t>vuông</a:t>
            </a:r>
            <a:r>
              <a:rPr lang="en-US" sz="2800" b="1" dirty="0">
                <a:solidFill>
                  <a:srgbClr val="C00000"/>
                </a:solidFill>
              </a:rPr>
              <a:t> ?</a:t>
            </a:r>
          </a:p>
        </p:txBody>
      </p:sp>
      <p:pic>
        <p:nvPicPr>
          <p:cNvPr id="20" name="Picture 3">
            <a:extLst>
              <a:ext uri="{FF2B5EF4-FFF2-40B4-BE49-F238E27FC236}">
                <a16:creationId xmlns:a16="http://schemas.microsoft.com/office/drawing/2014/main" id="{BD933BB4-6F09-4A6F-8C87-CE05AE1AB21B}"/>
              </a:ext>
            </a:extLst>
          </p:cNvPr>
          <p:cNvPicPr>
            <a:picLocks noChangeAspect="1"/>
          </p:cNvPicPr>
          <p:nvPr/>
        </p:nvPicPr>
        <p:blipFill>
          <a:blip r:embed="rId8"/>
          <a:srcRect/>
          <a:stretch>
            <a:fillRect/>
          </a:stretch>
        </p:blipFill>
        <p:spPr>
          <a:xfrm rot="1339021">
            <a:off x="679154" y="3738055"/>
            <a:ext cx="1495349" cy="1457965"/>
          </a:xfrm>
          <a:prstGeom prst="rect">
            <a:avLst/>
          </a:prstGeom>
        </p:spPr>
      </p:pic>
      <p:pic>
        <p:nvPicPr>
          <p:cNvPr id="21" name="Picture 7">
            <a:extLst>
              <a:ext uri="{FF2B5EF4-FFF2-40B4-BE49-F238E27FC236}">
                <a16:creationId xmlns:a16="http://schemas.microsoft.com/office/drawing/2014/main" id="{7466839C-4F68-44C6-A022-9E1F4F552CC9}"/>
              </a:ext>
            </a:extLst>
          </p:cNvPr>
          <p:cNvPicPr>
            <a:picLocks noChangeAspect="1"/>
          </p:cNvPicPr>
          <p:nvPr/>
        </p:nvPicPr>
        <p:blipFill>
          <a:blip r:embed="rId9"/>
          <a:srcRect/>
          <a:stretch>
            <a:fillRect/>
          </a:stretch>
        </p:blipFill>
        <p:spPr>
          <a:xfrm>
            <a:off x="97285" y="4057650"/>
            <a:ext cx="2290699" cy="2814990"/>
          </a:xfrm>
          <a:prstGeom prst="rect">
            <a:avLst/>
          </a:prstGeom>
        </p:spPr>
      </p:pic>
      <p:pic>
        <p:nvPicPr>
          <p:cNvPr id="4" name="Picture 3">
            <a:extLst>
              <a:ext uri="{FF2B5EF4-FFF2-40B4-BE49-F238E27FC236}">
                <a16:creationId xmlns:a16="http://schemas.microsoft.com/office/drawing/2014/main" id="{DB52BEC8-C941-4F07-91A4-2264ACDCCF70}"/>
              </a:ext>
            </a:extLst>
          </p:cNvPr>
          <p:cNvPicPr>
            <a:picLocks noChangeAspect="1"/>
          </p:cNvPicPr>
          <p:nvPr/>
        </p:nvPicPr>
        <p:blipFill>
          <a:blip r:embed="rId10"/>
          <a:stretch>
            <a:fillRect/>
          </a:stretch>
        </p:blipFill>
        <p:spPr>
          <a:xfrm>
            <a:off x="5367011" y="1722263"/>
            <a:ext cx="4598760" cy="2508431"/>
          </a:xfrm>
          <a:prstGeom prst="rect">
            <a:avLst/>
          </a:prstGeom>
        </p:spPr>
      </p:pic>
    </p:spTree>
    <p:extLst>
      <p:ext uri="{BB962C8B-B14F-4D97-AF65-F5344CB8AC3E}">
        <p14:creationId xmlns:p14="http://schemas.microsoft.com/office/powerpoint/2010/main" val="10431323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55"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6" presetClass="emph" presetSubtype="0" fill="hold" nodeType="clickEffect">
                                  <p:stCondLst>
                                    <p:cond delay="0"/>
                                  </p:stCondLst>
                                  <p:iterate type="lt">
                                    <p:tmPct val="4000"/>
                                  </p:iterate>
                                  <p:childTnLst>
                                    <p:set>
                                      <p:cBhvr override="childStyle">
                                        <p:cTn id="10" dur="500" fill="hold"/>
                                        <p:tgtEl>
                                          <p:spTgt spid="11"/>
                                        </p:tgtEl>
                                        <p:attrNameLst>
                                          <p:attrName>style.color</p:attrName>
                                        </p:attrNameLst>
                                      </p:cBhvr>
                                      <p:to>
                                        <p:clrVal>
                                          <a:srgbClr val="FF0000"/>
                                        </p:clrVal>
                                      </p:to>
                                    </p:set>
                                    <p:set>
                                      <p:cBhvr>
                                        <p:cTn id="11" dur="500" fill="hold"/>
                                        <p:tgtEl>
                                          <p:spTgt spid="11"/>
                                        </p:tgtEl>
                                        <p:attrNameLst>
                                          <p:attrName>fillcolor</p:attrName>
                                        </p:attrNameLst>
                                      </p:cBhvr>
                                      <p:to>
                                        <p:clrVal>
                                          <a:srgbClr val="FF0000"/>
                                        </p:clrVal>
                                      </p:to>
                                    </p:set>
                                    <p:set>
                                      <p:cBhvr>
                                        <p:cTn id="12" dur="5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32F473-097A-4114-A2D0-FFF03C6B1598}"/>
              </a:ext>
            </a:extLst>
          </p:cNvPr>
          <p:cNvPicPr>
            <a:picLocks noChangeAspect="1"/>
          </p:cNvPicPr>
          <p:nvPr/>
        </p:nvPicPr>
        <p:blipFill>
          <a:blip r:embed="rId2"/>
          <a:stretch>
            <a:fillRect/>
          </a:stretch>
        </p:blipFill>
        <p:spPr>
          <a:xfrm>
            <a:off x="0" y="-100468"/>
            <a:ext cx="12102352" cy="6858000"/>
          </a:xfrm>
          <a:prstGeom prst="rect">
            <a:avLst/>
          </a:prstGeom>
        </p:spPr>
      </p:pic>
      <p:pic>
        <p:nvPicPr>
          <p:cNvPr id="6" name="图片 6">
            <a:extLst>
              <a:ext uri="{FF2B5EF4-FFF2-40B4-BE49-F238E27FC236}">
                <a16:creationId xmlns:a16="http://schemas.microsoft.com/office/drawing/2014/main" id="{258CE7C7-E044-4CFB-85D5-1D9750C1FF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386955">
            <a:off x="1037083" y="102240"/>
            <a:ext cx="1303778" cy="771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0">
            <a:extLst>
              <a:ext uri="{FF2B5EF4-FFF2-40B4-BE49-F238E27FC236}">
                <a16:creationId xmlns:a16="http://schemas.microsoft.com/office/drawing/2014/main" id="{E4D7BE8B-8FC5-4B70-A404-9223D49C276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417529">
            <a:off x="170423" y="1423766"/>
            <a:ext cx="62071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12">
            <a:extLst>
              <a:ext uri="{FF2B5EF4-FFF2-40B4-BE49-F238E27FC236}">
                <a16:creationId xmlns:a16="http://schemas.microsoft.com/office/drawing/2014/main" id="{21603FF3-EA86-4331-BE1F-35528E5B815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216" y="1296056"/>
            <a:ext cx="676275"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23">
            <a:extLst>
              <a:ext uri="{FF2B5EF4-FFF2-40B4-BE49-F238E27FC236}">
                <a16:creationId xmlns:a16="http://schemas.microsoft.com/office/drawing/2014/main" id="{13E97904-D5A8-4A28-9AF1-70BE78D3A83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100" y="0"/>
            <a:ext cx="81597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26">
            <a:extLst>
              <a:ext uri="{FF2B5EF4-FFF2-40B4-BE49-F238E27FC236}">
                <a16:creationId xmlns:a16="http://schemas.microsoft.com/office/drawing/2014/main" id="{24C475ED-D225-4FB2-A411-7ABCF2483E39}"/>
              </a:ext>
            </a:extLst>
          </p:cNvPr>
          <p:cNvSpPr txBox="1"/>
          <p:nvPr/>
        </p:nvSpPr>
        <p:spPr>
          <a:xfrm>
            <a:off x="4479925" y="2178050"/>
            <a:ext cx="184150" cy="1108075"/>
          </a:xfrm>
          <a:prstGeom prst="rect">
            <a:avLst/>
          </a:prstGeom>
          <a:solidFill>
            <a:schemeClr val="bg1"/>
          </a:solidFill>
        </p:spPr>
        <p:txBody>
          <a:bodyPr wrap="none">
            <a:spAutoFit/>
            <a:scene3d>
              <a:camera prst="orthographicFront"/>
              <a:lightRig rig="threePt" dir="t"/>
            </a:scene3d>
            <a:sp3d contourW="12700"/>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altLang="zh-CN" sz="6600" b="1" i="0" u="none" strike="noStrike" kern="1200" cap="none" spc="0" normalizeH="0" baseline="0" noProof="0" dirty="0">
              <a:ln w="41275">
                <a:solidFill>
                  <a:srgbClr val="42B4AA"/>
                </a:solidFill>
              </a:ln>
              <a:solidFill>
                <a:srgbClr val="00B050"/>
              </a:solidFill>
              <a:effectLst>
                <a:outerShdw blurRad="38100" dist="38100" dir="2700000" algn="tl">
                  <a:srgbClr val="000000">
                    <a:alpha val="43137"/>
                  </a:srgbClr>
                </a:outerShdw>
              </a:effectLst>
              <a:uLnTx/>
              <a:uFillTx/>
              <a:latin typeface="Calibri Light" panose="020F0302020204030204"/>
              <a:ea typeface="华康海报体W12" panose="040B0C09000000000000" pitchFamily="81" charset="-122"/>
              <a:cs typeface="+mn-cs"/>
            </a:endParaRPr>
          </a:p>
        </p:txBody>
      </p:sp>
      <p:pic>
        <p:nvPicPr>
          <p:cNvPr id="13" name="佐藤利奈,大亀あすか - ごはんの練習">
            <a:hlinkClick r:id="" action="ppaction://media"/>
            <a:extLst>
              <a:ext uri="{FF2B5EF4-FFF2-40B4-BE49-F238E27FC236}">
                <a16:creationId xmlns:a16="http://schemas.microsoft.com/office/drawing/2014/main" id="{D0A20605-B311-44F4-B41B-536646582EC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9063" y="-581025"/>
            <a:ext cx="45720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01C015C0-BA0A-4DB9-BDD4-2B4B52C72867}"/>
              </a:ext>
            </a:extLst>
          </p:cNvPr>
          <p:cNvSpPr txBox="1"/>
          <p:nvPr/>
        </p:nvSpPr>
        <p:spPr>
          <a:xfrm>
            <a:off x="1433229" y="54871"/>
            <a:ext cx="9444973" cy="1692771"/>
          </a:xfrm>
          <a:prstGeom prst="rect">
            <a:avLst/>
          </a:prstGeom>
          <a:noFill/>
        </p:spPr>
        <p:txBody>
          <a:bodyPr wrap="square">
            <a:spAutoFit/>
          </a:bodyPr>
          <a:lstStyle>
            <a:lvl1pPr>
              <a:defRPr sz="2400">
                <a:solidFill>
                  <a:schemeClr val="tx1"/>
                </a:solidFill>
                <a:latin typeface="Times New Roman" panose="02020603050405020304" pitchFamily="18" charset="0"/>
                <a:ea typeface="Microsoft YaHei" panose="020B0503020204020204" pitchFamily="34" charset="-122"/>
              </a:defRPr>
            </a:lvl1pPr>
            <a:lvl2pPr marL="742950" indent="-285750">
              <a:defRPr sz="2400">
                <a:solidFill>
                  <a:schemeClr val="tx1"/>
                </a:solidFill>
                <a:latin typeface="Times New Roman" panose="02020603050405020304" pitchFamily="18" charset="0"/>
                <a:ea typeface="Microsoft YaHei" panose="020B0503020204020204" pitchFamily="34" charset="-122"/>
              </a:defRPr>
            </a:lvl2pPr>
            <a:lvl3pPr marL="1143000" indent="-228600">
              <a:defRPr sz="2400">
                <a:solidFill>
                  <a:schemeClr val="tx1"/>
                </a:solidFill>
                <a:latin typeface="Times New Roman" panose="02020603050405020304" pitchFamily="18" charset="0"/>
                <a:ea typeface="Microsoft YaHei" panose="020B0503020204020204" pitchFamily="34" charset="-122"/>
              </a:defRPr>
            </a:lvl3pPr>
            <a:lvl4pPr marL="1600200" indent="-228600">
              <a:defRPr sz="2400">
                <a:solidFill>
                  <a:schemeClr val="tx1"/>
                </a:solidFill>
                <a:latin typeface="Times New Roman" panose="02020603050405020304" pitchFamily="18" charset="0"/>
                <a:ea typeface="Microsoft YaHei" panose="020B0503020204020204" pitchFamily="34" charset="-122"/>
              </a:defRPr>
            </a:lvl4pPr>
            <a:lvl5pPr marL="2057400" indent="-228600">
              <a:defRPr sz="2400">
                <a:solidFill>
                  <a:schemeClr val="tx1"/>
                </a:solidFill>
                <a:latin typeface="Times New Roman" panose="02020603050405020304" pitchFamily="18" charset="0"/>
                <a:ea typeface="Microsoft YaHei" panose="020B0503020204020204" pitchFamily="34"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icrosoft YaHei" panose="020B0503020204020204" pitchFamily="34"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icrosoft YaHei" panose="020B0503020204020204" pitchFamily="34"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icrosoft YaHei" panose="020B0503020204020204" pitchFamily="34"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icrosoft YaHei" panose="020B0503020204020204" pitchFamily="34" charset="-122"/>
              </a:defRPr>
            </a:lvl9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en-US" sz="4000" b="1" i="1" u="none" strike="noStrike" kern="1200" cap="none" spc="0" normalizeH="0" baseline="0" noProof="0" dirty="0" err="1">
                <a:ln>
                  <a:noFill/>
                </a:ln>
                <a:solidFill>
                  <a:srgbClr val="00B050"/>
                </a:solidFill>
                <a:effectLst>
                  <a:outerShdw blurRad="38100" dist="38100" dir="2700000" algn="tl">
                    <a:srgbClr val="C0C0C0"/>
                  </a:outerShdw>
                </a:effectLst>
                <a:uLnTx/>
                <a:uFillTx/>
                <a:latin typeface="HP001 4 hàng" panose="020B0603050302020204" pitchFamily="34" charset="0"/>
                <a:ea typeface="Tahoma" panose="020B0604030504040204" pitchFamily="34" charset="0"/>
                <a:cs typeface="Tahoma" panose="020B0604030504040204" pitchFamily="34" charset="0"/>
              </a:rPr>
              <a:t>Thứ</a:t>
            </a:r>
            <a:r>
              <a:rPr kumimoji="0" lang="en-US" altLang="en-US" sz="4000" b="1" i="1" u="none" strike="noStrike" kern="1200" cap="none" spc="0" normalizeH="0" baseline="0" noProof="0" dirty="0">
                <a:ln>
                  <a:noFill/>
                </a:ln>
                <a:solidFill>
                  <a:srgbClr val="00B050"/>
                </a:solidFill>
                <a:effectLst>
                  <a:outerShdw blurRad="38100" dist="38100" dir="2700000" algn="tl">
                    <a:srgbClr val="C0C0C0"/>
                  </a:outerShdw>
                </a:effectLst>
                <a:uLnTx/>
                <a:uFillTx/>
                <a:latin typeface="HP001 4 hàng" panose="020B0603050302020204" pitchFamily="34" charset="0"/>
                <a:ea typeface="Tahoma" panose="020B0604030504040204" pitchFamily="34" charset="0"/>
                <a:cs typeface="Tahoma" panose="020B0604030504040204" pitchFamily="34" charset="0"/>
              </a:rPr>
              <a:t> </a:t>
            </a:r>
            <a:r>
              <a:rPr lang="en-US" altLang="en-US" sz="4000" b="1" i="1" noProof="0" dirty="0">
                <a:solidFill>
                  <a:srgbClr val="00B050"/>
                </a:solidFill>
                <a:effectLst>
                  <a:outerShdw blurRad="38100" dist="38100" dir="2700000" algn="tl">
                    <a:srgbClr val="C0C0C0"/>
                  </a:outerShdw>
                </a:effectLst>
                <a:latin typeface="HP001 4 hàng" panose="020B0603050302020204" pitchFamily="34" charset="0"/>
                <a:ea typeface="Tahoma" panose="020B0604030504040204" pitchFamily="34" charset="0"/>
                <a:cs typeface="Tahoma" panose="020B0604030504040204" pitchFamily="34" charset="0"/>
              </a:rPr>
              <a:t>B</a:t>
            </a:r>
            <a:r>
              <a:rPr lang="en-US" altLang="en-US" sz="4000" b="1" i="1" dirty="0">
                <a:solidFill>
                  <a:srgbClr val="00B050"/>
                </a:solidFill>
                <a:effectLst>
                  <a:outerShdw blurRad="38100" dist="38100" dir="2700000" algn="tl">
                    <a:srgbClr val="C0C0C0"/>
                  </a:outerShdw>
                </a:effectLst>
                <a:latin typeface="HP001 4 hàng" panose="020B0603050302020204" pitchFamily="34" charset="0"/>
                <a:ea typeface="Tahoma" panose="020B0604030504040204" pitchFamily="34" charset="0"/>
                <a:cs typeface="Tahoma" panose="020B0604030504040204" pitchFamily="34" charset="0"/>
              </a:rPr>
              <a:t>a</a:t>
            </a:r>
            <a:r>
              <a:rPr kumimoji="0" lang="en-US" altLang="en-US" sz="4000" b="1" i="1" u="none" strike="noStrike" kern="1200" cap="none" spc="0" normalizeH="0" baseline="0" noProof="0" dirty="0">
                <a:ln>
                  <a:noFill/>
                </a:ln>
                <a:solidFill>
                  <a:srgbClr val="00B050"/>
                </a:solidFill>
                <a:effectLst>
                  <a:outerShdw blurRad="38100" dist="38100" dir="2700000" algn="tl">
                    <a:srgbClr val="C0C0C0"/>
                  </a:outerShdw>
                </a:effectLst>
                <a:uLnTx/>
                <a:uFillTx/>
                <a:latin typeface="HP001 4 hàng" panose="020B0603050302020204" pitchFamily="34" charset="0"/>
                <a:ea typeface="Tahoma" panose="020B0604030504040204" pitchFamily="34" charset="0"/>
                <a:cs typeface="Tahoma" panose="020B0604030504040204" pitchFamily="34" charset="0"/>
              </a:rPr>
              <a:t> </a:t>
            </a:r>
            <a:r>
              <a:rPr kumimoji="0" lang="en-US" altLang="en-US" sz="4000" b="1" i="1" u="none" strike="noStrike" kern="1200" cap="none" spc="0" normalizeH="0" baseline="0" noProof="0" dirty="0" err="1">
                <a:ln>
                  <a:noFill/>
                </a:ln>
                <a:solidFill>
                  <a:srgbClr val="00B050"/>
                </a:solidFill>
                <a:effectLst>
                  <a:outerShdw blurRad="38100" dist="38100" dir="2700000" algn="tl">
                    <a:srgbClr val="C0C0C0"/>
                  </a:outerShdw>
                </a:effectLst>
                <a:uLnTx/>
                <a:uFillTx/>
                <a:latin typeface="HP001 4 hàng" panose="020B0603050302020204" pitchFamily="34" charset="0"/>
                <a:ea typeface="Tahoma" panose="020B0604030504040204" pitchFamily="34" charset="0"/>
                <a:cs typeface="Tahoma" panose="020B0604030504040204" pitchFamily="34" charset="0"/>
              </a:rPr>
              <a:t>ngày</a:t>
            </a:r>
            <a:r>
              <a:rPr kumimoji="0" lang="en-US" altLang="en-US" sz="4000" b="1" i="1" u="none" strike="noStrike" kern="1200" cap="none" spc="0" normalizeH="0" baseline="0" noProof="0" dirty="0">
                <a:ln>
                  <a:noFill/>
                </a:ln>
                <a:solidFill>
                  <a:srgbClr val="00B050"/>
                </a:solidFill>
                <a:effectLst>
                  <a:outerShdw blurRad="38100" dist="38100" dir="2700000" algn="tl">
                    <a:srgbClr val="C0C0C0"/>
                  </a:outerShdw>
                </a:effectLst>
                <a:uLnTx/>
                <a:uFillTx/>
                <a:latin typeface="HP001 4 hàng" panose="020B0603050302020204" pitchFamily="34" charset="0"/>
                <a:ea typeface="Tahoma" panose="020B0604030504040204" pitchFamily="34" charset="0"/>
                <a:cs typeface="Tahoma" panose="020B0604030504040204" pitchFamily="34" charset="0"/>
              </a:rPr>
              <a:t> 29 </a:t>
            </a:r>
            <a:r>
              <a:rPr kumimoji="0" lang="en-US" altLang="en-US" sz="4000" b="1" i="1" u="none" strike="noStrike" kern="1200" cap="none" spc="0" normalizeH="0" baseline="0" noProof="0" dirty="0" err="1">
                <a:ln>
                  <a:noFill/>
                </a:ln>
                <a:solidFill>
                  <a:srgbClr val="00B050"/>
                </a:solidFill>
                <a:effectLst>
                  <a:outerShdw blurRad="38100" dist="38100" dir="2700000" algn="tl">
                    <a:srgbClr val="C0C0C0"/>
                  </a:outerShdw>
                </a:effectLst>
                <a:uLnTx/>
                <a:uFillTx/>
                <a:latin typeface="HP001 4 hàng" panose="020B0603050302020204" pitchFamily="34" charset="0"/>
                <a:ea typeface="Tahoma" panose="020B0604030504040204" pitchFamily="34" charset="0"/>
                <a:cs typeface="Tahoma" panose="020B0604030504040204" pitchFamily="34" charset="0"/>
              </a:rPr>
              <a:t>tháng</a:t>
            </a:r>
            <a:r>
              <a:rPr kumimoji="0" lang="en-US" altLang="en-US" sz="4000" b="1" i="1" u="none" strike="noStrike" kern="1200" cap="none" spc="0" normalizeH="0" baseline="0" noProof="0" dirty="0">
                <a:ln>
                  <a:noFill/>
                </a:ln>
                <a:solidFill>
                  <a:srgbClr val="00B050"/>
                </a:solidFill>
                <a:effectLst>
                  <a:outerShdw blurRad="38100" dist="38100" dir="2700000" algn="tl">
                    <a:srgbClr val="C0C0C0"/>
                  </a:outerShdw>
                </a:effectLst>
                <a:uLnTx/>
                <a:uFillTx/>
                <a:latin typeface="HP001 4 hàng" panose="020B0603050302020204" pitchFamily="34" charset="0"/>
                <a:ea typeface="Tahoma" panose="020B0604030504040204" pitchFamily="34" charset="0"/>
                <a:cs typeface="Tahoma" panose="020B0604030504040204" pitchFamily="34" charset="0"/>
              </a:rPr>
              <a:t> 10 </a:t>
            </a:r>
            <a:r>
              <a:rPr kumimoji="0" lang="en-US" altLang="en-US" sz="4000" b="1" i="1" u="none" strike="noStrike" kern="1200" cap="none" spc="0" normalizeH="0" baseline="0" noProof="0" dirty="0" err="1">
                <a:ln>
                  <a:noFill/>
                </a:ln>
                <a:solidFill>
                  <a:srgbClr val="00B050"/>
                </a:solidFill>
                <a:effectLst>
                  <a:outerShdw blurRad="38100" dist="38100" dir="2700000" algn="tl">
                    <a:srgbClr val="C0C0C0"/>
                  </a:outerShdw>
                </a:effectLst>
                <a:uLnTx/>
                <a:uFillTx/>
                <a:latin typeface="HP001 4 hàng" panose="020B0603050302020204" pitchFamily="34" charset="0"/>
                <a:ea typeface="Tahoma" panose="020B0604030504040204" pitchFamily="34" charset="0"/>
                <a:cs typeface="Tahoma" panose="020B0604030504040204" pitchFamily="34" charset="0"/>
              </a:rPr>
              <a:t>năm</a:t>
            </a:r>
            <a:r>
              <a:rPr kumimoji="0" lang="en-US" altLang="en-US" sz="4000" b="1" i="1" u="none" strike="noStrike" kern="1200" cap="none" spc="0" normalizeH="0" baseline="0" noProof="0" dirty="0">
                <a:ln>
                  <a:noFill/>
                </a:ln>
                <a:solidFill>
                  <a:srgbClr val="00B050"/>
                </a:solidFill>
                <a:effectLst>
                  <a:outerShdw blurRad="38100" dist="38100" dir="2700000" algn="tl">
                    <a:srgbClr val="C0C0C0"/>
                  </a:outerShdw>
                </a:effectLst>
                <a:uLnTx/>
                <a:uFillTx/>
                <a:latin typeface="HP001 4 hàng" panose="020B0603050302020204" pitchFamily="34" charset="0"/>
                <a:ea typeface="Tahoma" panose="020B0604030504040204" pitchFamily="34" charset="0"/>
                <a:cs typeface="Tahoma" panose="020B0604030504040204" pitchFamily="34" charset="0"/>
              </a:rPr>
              <a:t> 2024 </a:t>
            </a:r>
            <a:r>
              <a:rPr kumimoji="0" lang="en-US" altLang="en-US" sz="4000" b="1" i="1" u="none" strike="noStrike" kern="1200" cap="none" spc="0" normalizeH="0" baseline="0" noProof="0" dirty="0" err="1">
                <a:ln>
                  <a:noFill/>
                </a:ln>
                <a:solidFill>
                  <a:srgbClr val="00B0F0"/>
                </a:solidFill>
                <a:effectLst>
                  <a:outerShdw blurRad="38100" dist="38100" dir="2700000" algn="tl">
                    <a:srgbClr val="C0C0C0"/>
                  </a:outerShdw>
                </a:effectLst>
                <a:uLnTx/>
                <a:uFillTx/>
                <a:latin typeface="HP001 5 hàng" panose="020B0603050302020204" pitchFamily="34" charset="0"/>
                <a:ea typeface="Tahoma" panose="020B0604030504040204" pitchFamily="34" charset="0"/>
                <a:cs typeface="Tahoma" panose="020B0604030504040204" pitchFamily="34" charset="0"/>
              </a:rPr>
              <a:t>Toán</a:t>
            </a:r>
            <a:endParaRPr kumimoji="0" lang="en-US" altLang="en-US" sz="4000" b="1" i="1" u="none" strike="noStrike" kern="1200" cap="none" spc="0" normalizeH="0" baseline="0" noProof="0" dirty="0">
              <a:ln>
                <a:noFill/>
              </a:ln>
              <a:solidFill>
                <a:srgbClr val="00B0F0"/>
              </a:solidFill>
              <a:effectLst>
                <a:outerShdw blurRad="38100" dist="38100" dir="2700000" algn="tl">
                  <a:srgbClr val="C0C0C0"/>
                </a:outerShdw>
              </a:effectLst>
              <a:uLnTx/>
              <a:uFillTx/>
              <a:latin typeface="HP001 5 hàng" panose="020B0603050302020204" pitchFamily="34" charset="0"/>
              <a:ea typeface="Tahoma" panose="020B0604030504040204" pitchFamily="34" charset="0"/>
              <a:cs typeface="Tahoma" panose="020B0604030504040204" pitchFamily="34" charset="0"/>
            </a:endParaRPr>
          </a:p>
        </p:txBody>
      </p:sp>
      <p:pic>
        <p:nvPicPr>
          <p:cNvPr id="17" name="Picture 16">
            <a:extLst>
              <a:ext uri="{FF2B5EF4-FFF2-40B4-BE49-F238E27FC236}">
                <a16:creationId xmlns:a16="http://schemas.microsoft.com/office/drawing/2014/main" id="{C9EFBE34-EA12-428B-8E40-4C3A840E6DC9}"/>
              </a:ext>
            </a:extLst>
          </p:cNvPr>
          <p:cNvPicPr>
            <a:picLocks noChangeAspect="1"/>
          </p:cNvPicPr>
          <p:nvPr/>
        </p:nvPicPr>
        <p:blipFill rotWithShape="1">
          <a:blip r:embed="rId8"/>
          <a:srcRect t="14971"/>
          <a:stretch/>
        </p:blipFill>
        <p:spPr>
          <a:xfrm>
            <a:off x="1997612" y="1662426"/>
            <a:ext cx="8215533" cy="27548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4007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ình ảnh Mèo Dễ Thương đọc Sách động Vật PNG , Màu Xanh Da Trời, đáng Yêu,  Mèo Con PNG miễn phí tải tập tin PSDComment và Vector">
            <a:extLst>
              <a:ext uri="{FF2B5EF4-FFF2-40B4-BE49-F238E27FC236}">
                <a16:creationId xmlns:a16="http://schemas.microsoft.com/office/drawing/2014/main" id="{12350D59-44EA-7D1B-254A-7CFB86217A9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bwMode="auto">
          <a:xfrm>
            <a:off x="207557" y="153528"/>
            <a:ext cx="5081895" cy="57936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C0F183B-F461-F208-C447-5F1841BAEE63}"/>
              </a:ext>
            </a:extLst>
          </p:cNvPr>
          <p:cNvSpPr txBox="1"/>
          <p:nvPr/>
        </p:nvSpPr>
        <p:spPr>
          <a:xfrm>
            <a:off x="4049485" y="1664890"/>
            <a:ext cx="7767377" cy="2252924"/>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C000"/>
                </a:solidFill>
                <a:effectLst/>
                <a:uLnTx/>
                <a:uFillTx/>
                <a:latin typeface="Open Sans" charset="0"/>
                <a:ea typeface="Open Sans" charset="0"/>
                <a:cs typeface="Open Sans" charset="0"/>
              </a:rPr>
              <a:t>Tiết</a:t>
            </a:r>
            <a:r>
              <a:rPr kumimoji="0" lang="en-US" sz="6000" b="0" i="0" u="none" strike="noStrike" kern="1200" cap="none" spc="0" normalizeH="0" baseline="0" noProof="0" dirty="0">
                <a:ln>
                  <a:noFill/>
                </a:ln>
                <a:solidFill>
                  <a:srgbClr val="FFC000"/>
                </a:solidFill>
                <a:effectLst/>
                <a:uLnTx/>
                <a:uFillTx/>
                <a:latin typeface="Open Sans" charset="0"/>
                <a:ea typeface="Open Sans" charset="0"/>
                <a:cs typeface="Open Sans" charset="0"/>
              </a:rPr>
              <a:t> 1</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C000"/>
                </a:solidFill>
                <a:effectLst/>
                <a:uLnTx/>
                <a:uFillTx/>
                <a:latin typeface="Times New Roman" pitchFamily="18" charset="0"/>
                <a:cs typeface="Times New Roman" pitchFamily="18" charset="0"/>
              </a:rPr>
              <a:t>Hình</a:t>
            </a:r>
            <a:r>
              <a:rPr kumimoji="0" lang="en-US" sz="4800" b="0" i="0" u="none" strike="noStrike" kern="1200" cap="none" spc="0" normalizeH="0" baseline="0" noProof="0" dirty="0">
                <a:ln>
                  <a:noFill/>
                </a:ln>
                <a:solidFill>
                  <a:srgbClr val="FFC000"/>
                </a:solidFill>
                <a:effectLst/>
                <a:uLnTx/>
                <a:uFillTx/>
                <a:latin typeface="Times New Roman" pitchFamily="18" charset="0"/>
                <a:cs typeface="Times New Roman" pitchFamily="18" charset="0"/>
              </a:rPr>
              <a:t> tam </a:t>
            </a:r>
            <a:r>
              <a:rPr kumimoji="0" lang="en-US" sz="4800" b="0" i="0" u="none" strike="noStrike" kern="1200" cap="none" spc="0" normalizeH="0" baseline="0" noProof="0" dirty="0" err="1">
                <a:ln>
                  <a:noFill/>
                </a:ln>
                <a:solidFill>
                  <a:srgbClr val="FFC000"/>
                </a:solidFill>
                <a:effectLst/>
                <a:uLnTx/>
                <a:uFillTx/>
                <a:latin typeface="Times New Roman" pitchFamily="18" charset="0"/>
                <a:cs typeface="Times New Roman" pitchFamily="18" charset="0"/>
              </a:rPr>
              <a:t>giác</a:t>
            </a:r>
            <a:r>
              <a:rPr kumimoji="0" lang="en-US" sz="4800" b="0" i="0" u="none" strike="noStrike" kern="1200" cap="none" spc="0" normalizeH="0" baseline="0" noProof="0" dirty="0">
                <a:ln>
                  <a:noFill/>
                </a:ln>
                <a:solidFill>
                  <a:srgbClr val="FFC000"/>
                </a:solidFill>
                <a:effectLst/>
                <a:uLnTx/>
                <a:uFillTx/>
                <a:latin typeface="Times New Roman" pitchFamily="18" charset="0"/>
                <a:cs typeface="Times New Roman" pitchFamily="18" charset="0"/>
              </a:rPr>
              <a:t>, </a:t>
            </a:r>
            <a:r>
              <a:rPr kumimoji="0" lang="en-US" sz="4800" b="0" i="0" u="none" strike="noStrike" kern="1200" cap="none" spc="0" normalizeH="0" baseline="0" noProof="0" dirty="0" err="1">
                <a:ln>
                  <a:noFill/>
                </a:ln>
                <a:solidFill>
                  <a:srgbClr val="FFC000"/>
                </a:solidFill>
                <a:effectLst/>
                <a:uLnTx/>
                <a:uFillTx/>
                <a:latin typeface="Times New Roman" pitchFamily="18" charset="0"/>
                <a:cs typeface="Times New Roman" pitchFamily="18" charset="0"/>
              </a:rPr>
              <a:t>hình</a:t>
            </a:r>
            <a:r>
              <a:rPr kumimoji="0" lang="en-US" sz="4800" b="0" i="0" u="none" strike="noStrike" kern="1200" cap="none" spc="0" normalizeH="0" baseline="0" noProof="0" dirty="0">
                <a:ln>
                  <a:noFill/>
                </a:ln>
                <a:solidFill>
                  <a:srgbClr val="FFC000"/>
                </a:solidFill>
                <a:effectLst/>
                <a:uLnTx/>
                <a:uFillTx/>
                <a:latin typeface="Times New Roman" pitchFamily="18" charset="0"/>
                <a:cs typeface="Times New Roman" pitchFamily="18" charset="0"/>
              </a:rPr>
              <a:t> </a:t>
            </a:r>
            <a:r>
              <a:rPr kumimoji="0" lang="en-US" sz="4800" b="0" i="0" u="none" strike="noStrike" kern="1200" cap="none" spc="0" normalizeH="0" baseline="0" noProof="0" dirty="0" err="1">
                <a:ln>
                  <a:noFill/>
                </a:ln>
                <a:solidFill>
                  <a:srgbClr val="FFC000"/>
                </a:solidFill>
                <a:effectLst/>
                <a:uLnTx/>
                <a:uFillTx/>
                <a:latin typeface="Times New Roman" pitchFamily="18" charset="0"/>
                <a:cs typeface="Times New Roman" pitchFamily="18" charset="0"/>
              </a:rPr>
              <a:t>tứ</a:t>
            </a:r>
            <a:r>
              <a:rPr kumimoji="0" lang="en-US" sz="4800" b="0" i="0" u="none" strike="noStrike" kern="1200" cap="none" spc="0" normalizeH="0" noProof="0" dirty="0">
                <a:ln>
                  <a:noFill/>
                </a:ln>
                <a:solidFill>
                  <a:srgbClr val="FFC000"/>
                </a:solidFill>
                <a:effectLst/>
                <a:uLnTx/>
                <a:uFillTx/>
                <a:latin typeface="Times New Roman" pitchFamily="18" charset="0"/>
                <a:cs typeface="Times New Roman" pitchFamily="18" charset="0"/>
              </a:rPr>
              <a:t> </a:t>
            </a:r>
            <a:r>
              <a:rPr kumimoji="0" lang="en-US" sz="4800" b="0" i="0" u="none" strike="noStrike" kern="1200" cap="none" spc="0" normalizeH="0" noProof="0" dirty="0" err="1">
                <a:ln>
                  <a:noFill/>
                </a:ln>
                <a:solidFill>
                  <a:srgbClr val="FFC000"/>
                </a:solidFill>
                <a:effectLst/>
                <a:uLnTx/>
                <a:uFillTx/>
                <a:latin typeface="Times New Roman" pitchFamily="18" charset="0"/>
                <a:cs typeface="Times New Roman" pitchFamily="18" charset="0"/>
              </a:rPr>
              <a:t>giác</a:t>
            </a:r>
            <a:endParaRPr kumimoji="0" lang="en-US" sz="4800" b="0" i="0" u="none" strike="noStrike" kern="1200" cap="none" spc="0" normalizeH="0" baseline="0" noProof="0" dirty="0">
              <a:ln>
                <a:noFill/>
              </a:ln>
              <a:solidFill>
                <a:srgbClr val="FFC0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267708467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773</TotalTime>
  <Words>1604</Words>
  <Application>Microsoft Office PowerPoint</Application>
  <PresentationFormat>Widescreen</PresentationFormat>
  <Paragraphs>129</Paragraphs>
  <Slides>43</Slides>
  <Notes>16</Notes>
  <HiddenSlides>0</HiddenSlides>
  <MMClips>3</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43</vt:i4>
      </vt:variant>
    </vt:vector>
  </HeadingPairs>
  <TitlesOfParts>
    <vt:vector size="58" baseType="lpstr">
      <vt:lpstr>Muli Regular Bold</vt:lpstr>
      <vt:lpstr>Arial</vt:lpstr>
      <vt:lpstr>Times New Roman</vt:lpstr>
      <vt:lpstr>Tahoma</vt:lpstr>
      <vt:lpstr>Calibri Light</vt:lpstr>
      <vt:lpstr>HP001 5 hàng</vt:lpstr>
      <vt:lpstr>OpenSans</vt:lpstr>
      <vt:lpstr>Sigmar One</vt:lpstr>
      <vt:lpstr>HP001 4 hàng</vt:lpstr>
      <vt:lpstr>Gluten</vt:lpstr>
      <vt:lpstr>Open Sans</vt:lpstr>
      <vt:lpstr>Nunito</vt:lpstr>
      <vt:lpstr>Nunito Black</vt:lpstr>
      <vt:lpstr>Calibri</vt:lpstr>
      <vt:lpstr>Office Theme</vt:lpstr>
      <vt:lpstr>PowerPoint Presentation</vt:lpstr>
      <vt:lpstr>PowerPoint Presentation</vt:lpstr>
      <vt:lpstr>PowerPoint Presentation</vt:lpstr>
      <vt:lpstr>PowerPoint Presentation</vt:lpstr>
      <vt:lpstr>  Bạn hãy cho biết hình dưới là góc: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 Manh</dc:creator>
  <cp:lastModifiedBy>Hương Giang Lương</cp:lastModifiedBy>
  <cp:revision>47</cp:revision>
  <dcterms:created xsi:type="dcterms:W3CDTF">2022-03-30T08:39:23Z</dcterms:created>
  <dcterms:modified xsi:type="dcterms:W3CDTF">2024-11-25T00:52:11Z</dcterms:modified>
</cp:coreProperties>
</file>