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notesMasterIdLst>
    <p:notesMasterId r:id="rId17"/>
  </p:notesMasterIdLst>
  <p:sldIdLst>
    <p:sldId id="7703" r:id="rId4"/>
    <p:sldId id="7705" r:id="rId5"/>
    <p:sldId id="359" r:id="rId6"/>
    <p:sldId id="7691" r:id="rId7"/>
    <p:sldId id="7692" r:id="rId8"/>
    <p:sldId id="7680" r:id="rId9"/>
    <p:sldId id="258" r:id="rId10"/>
    <p:sldId id="7685" r:id="rId11"/>
    <p:sldId id="7686" r:id="rId12"/>
    <p:sldId id="7698" r:id="rId13"/>
    <p:sldId id="7700" r:id="rId14"/>
    <p:sldId id="7706" r:id="rId15"/>
    <p:sldId id="769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11" autoAdjust="0"/>
    <p:restoredTop sz="94660"/>
  </p:normalViewPr>
  <p:slideViewPr>
    <p:cSldViewPr snapToGrid="0">
      <p:cViewPr varScale="1">
        <p:scale>
          <a:sx n="83" d="100"/>
          <a:sy n="83" d="100"/>
        </p:scale>
        <p:origin x="2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55EB53-07FA-4435-9DB6-AD88850E6939}" type="datetimeFigureOut">
              <a:rPr lang="en-US" smtClean="0"/>
              <a:t>10/27/2024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CA1181-CE47-49F1-9D24-6A98AAFAE6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466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CA1181-CE47-49F1-9D24-6A98AAFAE64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9484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CA1181-CE47-49F1-9D24-6A98AAFAE64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97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9856BA7-E8BB-473A-834E-7CB64B1E70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28B9D25-E2C5-46A8-8A49-1C65AD3265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CB2F11B-93A8-4F30-ADBD-F07545EE1D8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753A12-C094-4DAD-A94C-2A02A3DF1951}" type="datetimeFigureOut">
              <a:rPr lang="en-US" smtClean="0"/>
              <a:t>10/27/2024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C8FBDD6-A5DD-4E75-90DF-CB8C41948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5A98E7E-EED0-425E-A53A-0ED42F7D4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B2E0C0-4DE7-48AA-B71E-3998E39905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289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E5F69FD-B81C-45F2-8154-685D7AC28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404CE38-8057-4B9E-BCD3-3FD5CCF9ED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CE6FE55-B7FC-4C0C-B647-9B57B4A8B0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753A12-C094-4DAD-A94C-2A02A3DF1951}" type="datetimeFigureOut">
              <a:rPr lang="en-US" smtClean="0"/>
              <a:t>10/27/2024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A9DE9AB-B6E1-4E4F-A7BE-3D6E2D98F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059EC8E-F135-48E8-B21B-F7674FFE0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B2E0C0-4DE7-48AA-B71E-3998E39905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802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9FC7C71E-3860-4A08-9E29-EE430D4105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C1FAEDFC-88BE-415C-B66E-D06D3E5D79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20DDC3B-71E4-4518-A8AA-D2C5A1A47BD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753A12-C094-4DAD-A94C-2A02A3DF1951}" type="datetimeFigureOut">
              <a:rPr lang="en-US" smtClean="0"/>
              <a:t>10/27/2024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728FC3C-126F-4869-A9D4-EEE54EC27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4D07EC8-872A-43CA-A98D-52C15402F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B2E0C0-4DE7-48AA-B71E-3998E39905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0726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1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3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7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19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5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19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3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77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17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71D23-0D64-4784-AB44-338DF6BC44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5A367-5C50-4FC9-8917-D7E62AE6C87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9205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71D23-0D64-4784-AB44-338DF6BC44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5A367-5C50-4FC9-8917-D7E62AE6C87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0287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0"/>
            <a:ext cx="10363200" cy="1362075"/>
          </a:xfrm>
        </p:spPr>
        <p:txBody>
          <a:bodyPr anchor="t"/>
          <a:lstStyle>
            <a:lvl1pPr algn="l">
              <a:defRPr sz="4794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4"/>
            <a:ext cx="10363200" cy="1500187"/>
          </a:xfrm>
        </p:spPr>
        <p:txBody>
          <a:bodyPr anchor="b"/>
          <a:lstStyle>
            <a:lvl1pPr marL="0" indent="0">
              <a:buNone/>
              <a:defRPr sz="2397">
                <a:solidFill>
                  <a:schemeClr val="tx1">
                    <a:tint val="75000"/>
                  </a:schemeClr>
                </a:solidFill>
              </a:defRPr>
            </a:lvl1pPr>
            <a:lvl2pPr marL="543970" indent="0">
              <a:buNone/>
              <a:defRPr sz="2172">
                <a:solidFill>
                  <a:schemeClr val="tx1">
                    <a:tint val="75000"/>
                  </a:schemeClr>
                </a:solidFill>
              </a:defRPr>
            </a:lvl2pPr>
            <a:lvl3pPr marL="1087940" indent="0">
              <a:buNone/>
              <a:defRPr sz="1873">
                <a:solidFill>
                  <a:schemeClr val="tx1">
                    <a:tint val="75000"/>
                  </a:schemeClr>
                </a:solidFill>
              </a:defRPr>
            </a:lvl3pPr>
            <a:lvl4pPr marL="1631911" indent="0">
              <a:buNone/>
              <a:defRPr sz="1648">
                <a:solidFill>
                  <a:schemeClr val="tx1">
                    <a:tint val="75000"/>
                  </a:schemeClr>
                </a:solidFill>
              </a:defRPr>
            </a:lvl4pPr>
            <a:lvl5pPr marL="2175882" indent="0">
              <a:buNone/>
              <a:defRPr sz="1648">
                <a:solidFill>
                  <a:schemeClr val="tx1">
                    <a:tint val="75000"/>
                  </a:schemeClr>
                </a:solidFill>
              </a:defRPr>
            </a:lvl5pPr>
            <a:lvl6pPr marL="2719852" indent="0">
              <a:buNone/>
              <a:defRPr sz="1648">
                <a:solidFill>
                  <a:schemeClr val="tx1">
                    <a:tint val="75000"/>
                  </a:schemeClr>
                </a:solidFill>
              </a:defRPr>
            </a:lvl6pPr>
            <a:lvl7pPr marL="3263822" indent="0">
              <a:buNone/>
              <a:defRPr sz="1648">
                <a:solidFill>
                  <a:schemeClr val="tx1">
                    <a:tint val="75000"/>
                  </a:schemeClr>
                </a:solidFill>
              </a:defRPr>
            </a:lvl7pPr>
            <a:lvl8pPr marL="3807792" indent="0">
              <a:buNone/>
              <a:defRPr sz="1648">
                <a:solidFill>
                  <a:schemeClr val="tx1">
                    <a:tint val="75000"/>
                  </a:schemeClr>
                </a:solidFill>
              </a:defRPr>
            </a:lvl8pPr>
            <a:lvl9pPr marL="4351763" indent="0">
              <a:buNone/>
              <a:defRPr sz="164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71D23-0D64-4784-AB44-338DF6BC44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5A367-5C50-4FC9-8917-D7E62AE6C87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999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85851" y="2133601"/>
            <a:ext cx="9662583" cy="6034088"/>
          </a:xfrm>
        </p:spPr>
        <p:txBody>
          <a:bodyPr/>
          <a:lstStyle>
            <a:lvl1pPr>
              <a:defRPr sz="3296"/>
            </a:lvl1pPr>
            <a:lvl2pPr>
              <a:defRPr sz="2846"/>
            </a:lvl2pPr>
            <a:lvl3pPr>
              <a:defRPr sz="2397"/>
            </a:lvl3pPr>
            <a:lvl4pPr>
              <a:defRPr sz="2172"/>
            </a:lvl4pPr>
            <a:lvl5pPr>
              <a:defRPr sz="2172"/>
            </a:lvl5pPr>
            <a:lvl6pPr>
              <a:defRPr sz="2172"/>
            </a:lvl6pPr>
            <a:lvl7pPr>
              <a:defRPr sz="2172"/>
            </a:lvl7pPr>
            <a:lvl8pPr>
              <a:defRPr sz="2172"/>
            </a:lvl8pPr>
            <a:lvl9pPr>
              <a:defRPr sz="217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51635" y="2133601"/>
            <a:ext cx="9664700" cy="6034088"/>
          </a:xfrm>
        </p:spPr>
        <p:txBody>
          <a:bodyPr/>
          <a:lstStyle>
            <a:lvl1pPr>
              <a:defRPr sz="3296"/>
            </a:lvl1pPr>
            <a:lvl2pPr>
              <a:defRPr sz="2846"/>
            </a:lvl2pPr>
            <a:lvl3pPr>
              <a:defRPr sz="2397"/>
            </a:lvl3pPr>
            <a:lvl4pPr>
              <a:defRPr sz="2172"/>
            </a:lvl4pPr>
            <a:lvl5pPr>
              <a:defRPr sz="2172"/>
            </a:lvl5pPr>
            <a:lvl6pPr>
              <a:defRPr sz="2172"/>
            </a:lvl6pPr>
            <a:lvl7pPr>
              <a:defRPr sz="2172"/>
            </a:lvl7pPr>
            <a:lvl8pPr>
              <a:defRPr sz="2172"/>
            </a:lvl8pPr>
            <a:lvl9pPr>
              <a:defRPr sz="217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71D23-0D64-4784-AB44-338DF6BC44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5A367-5C50-4FC9-8917-D7E62AE6C87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2135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1535113"/>
            <a:ext cx="5386917" cy="639762"/>
          </a:xfrm>
        </p:spPr>
        <p:txBody>
          <a:bodyPr anchor="b"/>
          <a:lstStyle>
            <a:lvl1pPr marL="0" indent="0">
              <a:buNone/>
              <a:defRPr sz="2846" b="1"/>
            </a:lvl1pPr>
            <a:lvl2pPr marL="543970" indent="0">
              <a:buNone/>
              <a:defRPr sz="2397" b="1"/>
            </a:lvl2pPr>
            <a:lvl3pPr marL="1087940" indent="0">
              <a:buNone/>
              <a:defRPr sz="2172" b="1"/>
            </a:lvl3pPr>
            <a:lvl4pPr marL="1631911" indent="0">
              <a:buNone/>
              <a:defRPr sz="1873" b="1"/>
            </a:lvl4pPr>
            <a:lvl5pPr marL="2175882" indent="0">
              <a:buNone/>
              <a:defRPr sz="1873" b="1"/>
            </a:lvl5pPr>
            <a:lvl6pPr marL="2719852" indent="0">
              <a:buNone/>
              <a:defRPr sz="1873" b="1"/>
            </a:lvl6pPr>
            <a:lvl7pPr marL="3263822" indent="0">
              <a:buNone/>
              <a:defRPr sz="1873" b="1"/>
            </a:lvl7pPr>
            <a:lvl8pPr marL="3807792" indent="0">
              <a:buNone/>
              <a:defRPr sz="1873" b="1"/>
            </a:lvl8pPr>
            <a:lvl9pPr marL="4351763" indent="0">
              <a:buNone/>
              <a:defRPr sz="187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1" y="2174875"/>
            <a:ext cx="5386917" cy="3951288"/>
          </a:xfrm>
        </p:spPr>
        <p:txBody>
          <a:bodyPr/>
          <a:lstStyle>
            <a:lvl1pPr>
              <a:defRPr sz="2846"/>
            </a:lvl1pPr>
            <a:lvl2pPr>
              <a:defRPr sz="2397"/>
            </a:lvl2pPr>
            <a:lvl3pPr>
              <a:defRPr sz="2172"/>
            </a:lvl3pPr>
            <a:lvl4pPr>
              <a:defRPr sz="1873"/>
            </a:lvl4pPr>
            <a:lvl5pPr>
              <a:defRPr sz="1873"/>
            </a:lvl5pPr>
            <a:lvl6pPr>
              <a:defRPr sz="1873"/>
            </a:lvl6pPr>
            <a:lvl7pPr>
              <a:defRPr sz="1873"/>
            </a:lvl7pPr>
            <a:lvl8pPr>
              <a:defRPr sz="1873"/>
            </a:lvl8pPr>
            <a:lvl9pPr>
              <a:defRPr sz="187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846" b="1"/>
            </a:lvl1pPr>
            <a:lvl2pPr marL="543970" indent="0">
              <a:buNone/>
              <a:defRPr sz="2397" b="1"/>
            </a:lvl2pPr>
            <a:lvl3pPr marL="1087940" indent="0">
              <a:buNone/>
              <a:defRPr sz="2172" b="1"/>
            </a:lvl3pPr>
            <a:lvl4pPr marL="1631911" indent="0">
              <a:buNone/>
              <a:defRPr sz="1873" b="1"/>
            </a:lvl4pPr>
            <a:lvl5pPr marL="2175882" indent="0">
              <a:buNone/>
              <a:defRPr sz="1873" b="1"/>
            </a:lvl5pPr>
            <a:lvl6pPr marL="2719852" indent="0">
              <a:buNone/>
              <a:defRPr sz="1873" b="1"/>
            </a:lvl6pPr>
            <a:lvl7pPr marL="3263822" indent="0">
              <a:buNone/>
              <a:defRPr sz="1873" b="1"/>
            </a:lvl7pPr>
            <a:lvl8pPr marL="3807792" indent="0">
              <a:buNone/>
              <a:defRPr sz="1873" b="1"/>
            </a:lvl8pPr>
            <a:lvl9pPr marL="4351763" indent="0">
              <a:buNone/>
              <a:defRPr sz="187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846"/>
            </a:lvl1pPr>
            <a:lvl2pPr>
              <a:defRPr sz="2397"/>
            </a:lvl2pPr>
            <a:lvl3pPr>
              <a:defRPr sz="2172"/>
            </a:lvl3pPr>
            <a:lvl4pPr>
              <a:defRPr sz="1873"/>
            </a:lvl4pPr>
            <a:lvl5pPr>
              <a:defRPr sz="1873"/>
            </a:lvl5pPr>
            <a:lvl6pPr>
              <a:defRPr sz="1873"/>
            </a:lvl6pPr>
            <a:lvl7pPr>
              <a:defRPr sz="1873"/>
            </a:lvl7pPr>
            <a:lvl8pPr>
              <a:defRPr sz="1873"/>
            </a:lvl8pPr>
            <a:lvl9pPr>
              <a:defRPr sz="187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71D23-0D64-4784-AB44-338DF6BC44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5A367-5C50-4FC9-8917-D7E62AE6C87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6633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71D23-0D64-4784-AB44-338DF6BC44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5A367-5C50-4FC9-8917-D7E62AE6C87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13825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71D23-0D64-4784-AB44-338DF6BC44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5A367-5C50-4FC9-8917-D7E62AE6C87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68489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397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820"/>
            </a:lvl1pPr>
            <a:lvl2pPr>
              <a:defRPr sz="3296"/>
            </a:lvl2pPr>
            <a:lvl3pPr>
              <a:defRPr sz="2846"/>
            </a:lvl3pPr>
            <a:lvl4pPr>
              <a:defRPr sz="2397"/>
            </a:lvl4pPr>
            <a:lvl5pPr>
              <a:defRPr sz="2397"/>
            </a:lvl5pPr>
            <a:lvl6pPr>
              <a:defRPr sz="2397"/>
            </a:lvl6pPr>
            <a:lvl7pPr>
              <a:defRPr sz="2397"/>
            </a:lvl7pPr>
            <a:lvl8pPr>
              <a:defRPr sz="2397"/>
            </a:lvl8pPr>
            <a:lvl9pPr>
              <a:defRPr sz="239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648"/>
            </a:lvl1pPr>
            <a:lvl2pPr marL="543970" indent="0">
              <a:buNone/>
              <a:defRPr sz="1423"/>
            </a:lvl2pPr>
            <a:lvl3pPr marL="1087940" indent="0">
              <a:buNone/>
              <a:defRPr sz="1198"/>
            </a:lvl3pPr>
            <a:lvl4pPr marL="1631911" indent="0">
              <a:buNone/>
              <a:defRPr sz="1049"/>
            </a:lvl4pPr>
            <a:lvl5pPr marL="2175882" indent="0">
              <a:buNone/>
              <a:defRPr sz="1049"/>
            </a:lvl5pPr>
            <a:lvl6pPr marL="2719852" indent="0">
              <a:buNone/>
              <a:defRPr sz="1049"/>
            </a:lvl6pPr>
            <a:lvl7pPr marL="3263822" indent="0">
              <a:buNone/>
              <a:defRPr sz="1049"/>
            </a:lvl7pPr>
            <a:lvl8pPr marL="3807792" indent="0">
              <a:buNone/>
              <a:defRPr sz="1049"/>
            </a:lvl8pPr>
            <a:lvl9pPr marL="4351763" indent="0">
              <a:buNone/>
              <a:defRPr sz="1049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71D23-0D64-4784-AB44-338DF6BC44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5A367-5C50-4FC9-8917-D7E62AE6C87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481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11A4181-E645-4560-A1CE-1557709A6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8271347-5BD4-4FA6-A809-C8DCB5DCD7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9FC16F1-BEE6-4B0B-8BCB-66570B0155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753A12-C094-4DAD-A94C-2A02A3DF1951}" type="datetimeFigureOut">
              <a:rPr lang="en-US" smtClean="0"/>
              <a:t>10/27/2024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684FF0F-8BD1-4528-A3D0-2860208D4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4F9D506-BFA3-4429-8AAF-D1292B433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B2E0C0-4DE7-48AA-B71E-3998E39905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8481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8"/>
          </a:xfrm>
        </p:spPr>
        <p:txBody>
          <a:bodyPr anchor="b"/>
          <a:lstStyle>
            <a:lvl1pPr algn="l">
              <a:defRPr sz="2397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20"/>
            </a:lvl1pPr>
            <a:lvl2pPr marL="543970" indent="0">
              <a:buNone/>
              <a:defRPr sz="3296"/>
            </a:lvl2pPr>
            <a:lvl3pPr marL="1087940" indent="0">
              <a:buNone/>
              <a:defRPr sz="2846"/>
            </a:lvl3pPr>
            <a:lvl4pPr marL="1631911" indent="0">
              <a:buNone/>
              <a:defRPr sz="2397"/>
            </a:lvl4pPr>
            <a:lvl5pPr marL="2175882" indent="0">
              <a:buNone/>
              <a:defRPr sz="2397"/>
            </a:lvl5pPr>
            <a:lvl6pPr marL="2719852" indent="0">
              <a:buNone/>
              <a:defRPr sz="2397"/>
            </a:lvl6pPr>
            <a:lvl7pPr marL="3263822" indent="0">
              <a:buNone/>
              <a:defRPr sz="2397"/>
            </a:lvl7pPr>
            <a:lvl8pPr marL="3807792" indent="0">
              <a:buNone/>
              <a:defRPr sz="2397"/>
            </a:lvl8pPr>
            <a:lvl9pPr marL="4351763" indent="0">
              <a:buNone/>
              <a:defRPr sz="239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2"/>
          </a:xfrm>
        </p:spPr>
        <p:txBody>
          <a:bodyPr/>
          <a:lstStyle>
            <a:lvl1pPr marL="0" indent="0">
              <a:buNone/>
              <a:defRPr sz="1648"/>
            </a:lvl1pPr>
            <a:lvl2pPr marL="543970" indent="0">
              <a:buNone/>
              <a:defRPr sz="1423"/>
            </a:lvl2pPr>
            <a:lvl3pPr marL="1087940" indent="0">
              <a:buNone/>
              <a:defRPr sz="1198"/>
            </a:lvl3pPr>
            <a:lvl4pPr marL="1631911" indent="0">
              <a:buNone/>
              <a:defRPr sz="1049"/>
            </a:lvl4pPr>
            <a:lvl5pPr marL="2175882" indent="0">
              <a:buNone/>
              <a:defRPr sz="1049"/>
            </a:lvl5pPr>
            <a:lvl6pPr marL="2719852" indent="0">
              <a:buNone/>
              <a:defRPr sz="1049"/>
            </a:lvl6pPr>
            <a:lvl7pPr marL="3263822" indent="0">
              <a:buNone/>
              <a:defRPr sz="1049"/>
            </a:lvl7pPr>
            <a:lvl8pPr marL="3807792" indent="0">
              <a:buNone/>
              <a:defRPr sz="1049"/>
            </a:lvl8pPr>
            <a:lvl9pPr marL="4351763" indent="0">
              <a:buNone/>
              <a:defRPr sz="1049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71D23-0D64-4784-AB44-338DF6BC44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5A367-5C50-4FC9-8917-D7E62AE6C87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50046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71D23-0D64-4784-AB44-338DF6BC44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5A367-5C50-4FC9-8917-D7E62AE6C87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157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735301" y="366713"/>
            <a:ext cx="4881033" cy="7800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85851" y="366713"/>
            <a:ext cx="14446250" cy="7800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71D23-0D64-4784-AB44-338DF6BC44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5A367-5C50-4FC9-8917-D7E62AE6C87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47928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 smtClean="0"/>
              <a:t>Bấm để sửa kiểu tiêu đề Bản cái</a:t>
            </a:r>
            <a:endParaRPr lang="vi-VN"/>
          </a:p>
        </p:txBody>
      </p:sp>
      <p:sp>
        <p:nvSpPr>
          <p:cNvPr id="3" name="Tiêu đề phụ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 smtClean="0"/>
              <a:t>Bấm &amp; sửa kiểu phụ đề của Bản chính</a:t>
            </a:r>
            <a:endParaRPr lang="vi-VN"/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068A-3940-4C49-872D-C050CFDC6279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27/10/2024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787E8-F550-433D-8BCD-C09201651A39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572416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vi-VN"/>
          </a:p>
        </p:txBody>
      </p:sp>
      <p:sp>
        <p:nvSpPr>
          <p:cNvPr id="3" name="Chỗ dành sẵn cho Nộ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vi-VN"/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068A-3940-4C49-872D-C050CFDC6279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27/10/2024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787E8-F550-433D-8BCD-C09201651A39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427283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 smtClean="0"/>
              <a:t>Bấm để sửa kiểu tiêu đề Bản cái</a:t>
            </a:r>
            <a:endParaRPr lang="vi-VN"/>
          </a:p>
        </p:txBody>
      </p:sp>
      <p:sp>
        <p:nvSpPr>
          <p:cNvPr id="3" name="Chỗ dành sẵn cho Văn bản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068A-3940-4C49-872D-C050CFDC6279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27/10/2024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787E8-F550-433D-8BCD-C09201651A39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610613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vi-VN"/>
          </a:p>
        </p:txBody>
      </p:sp>
      <p:sp>
        <p:nvSpPr>
          <p:cNvPr id="3" name="Chỗ dành sẵn cho Nội dung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vi-VN"/>
          </a:p>
        </p:txBody>
      </p:sp>
      <p:sp>
        <p:nvSpPr>
          <p:cNvPr id="4" name="Chỗ dành sẵn cho Nội dung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vi-VN"/>
          </a:p>
        </p:txBody>
      </p:sp>
      <p:sp>
        <p:nvSpPr>
          <p:cNvPr id="5" name="Chỗ dành sẵn cho Ngày thá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068A-3940-4C49-872D-C050CFDC6279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27/10/2024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787E8-F550-433D-8BCD-C09201651A39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74326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vi-VN"/>
          </a:p>
        </p:txBody>
      </p:sp>
      <p:sp>
        <p:nvSpPr>
          <p:cNvPr id="3" name="Chỗ dành sẵn cho Văn bản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4" name="Chỗ dành sẵn cho Nội dung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vi-VN"/>
          </a:p>
        </p:txBody>
      </p:sp>
      <p:sp>
        <p:nvSpPr>
          <p:cNvPr id="5" name="Chỗ dành sẵn cho Văn bản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6" name="Chỗ dành sẵn cho Nội dung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vi-VN"/>
          </a:p>
        </p:txBody>
      </p:sp>
      <p:sp>
        <p:nvSpPr>
          <p:cNvPr id="7" name="Chỗ dành sẵn cho Ngày thá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068A-3940-4C49-872D-C050CFDC6279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27/10/2024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Chỗ dành sẵn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Chỗ dành sẵn cho Số hiệu Bản chiế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787E8-F550-433D-8BCD-C09201651A39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463715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vi-VN"/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068A-3940-4C49-872D-C050CFDC6279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27/10/2024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Chỗ dành sẵn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hỗ dành sẵn cho Số hiệu Bản chiế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787E8-F550-433D-8BCD-C09201651A39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317189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068A-3940-4C49-872D-C050CFDC6279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27/10/2024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Chỗ dành sẵn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787E8-F550-433D-8BCD-C09201651A39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9772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73B34C9-4FEB-44AC-9755-33186C702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657F40A-A1DF-473B-8F6D-716526D1BE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81220B2-8874-416A-A0AD-AA443E3EFAB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753A12-C094-4DAD-A94C-2A02A3DF1951}" type="datetimeFigureOut">
              <a:rPr lang="en-US" smtClean="0"/>
              <a:t>10/27/2024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170483E-2242-49FE-ADC7-3EB20E886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0447A6C-F35E-4A4B-BEAF-B3989E0E4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B2E0C0-4DE7-48AA-B71E-3998E39905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1480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 smtClean="0"/>
              <a:t>Bấm để sửa kiểu tiêu đề Bản cái</a:t>
            </a:r>
            <a:endParaRPr lang="vi-VN"/>
          </a:p>
        </p:txBody>
      </p:sp>
      <p:sp>
        <p:nvSpPr>
          <p:cNvPr id="3" name="Chỗ dành sẵn cho Nội dung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vi-VN"/>
          </a:p>
        </p:txBody>
      </p:sp>
      <p:sp>
        <p:nvSpPr>
          <p:cNvPr id="4" name="Chỗ dành sẵn cho Văn bản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5" name="Chỗ dành sẵn cho Ngày thá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068A-3940-4C49-872D-C050CFDC6279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27/10/2024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787E8-F550-433D-8BCD-C09201651A39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247070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 smtClean="0"/>
              <a:t>Bấm để sửa kiểu tiêu đề Bản cái</a:t>
            </a:r>
            <a:endParaRPr lang="vi-VN"/>
          </a:p>
        </p:txBody>
      </p:sp>
      <p:sp>
        <p:nvSpPr>
          <p:cNvPr id="3" name="Chỗ dành sẵn cho Hình ảnh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Chỗ dành sẵn cho Văn bản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5" name="Chỗ dành sẵn cho Ngày thá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068A-3940-4C49-872D-C050CFDC6279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27/10/2024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787E8-F550-433D-8BCD-C09201651A39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3022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ề và Văn bản Dọ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vi-VN"/>
          </a:p>
        </p:txBody>
      </p:sp>
      <p:sp>
        <p:nvSpPr>
          <p:cNvPr id="3" name="Chỗ dành sẵn cho Văn bản Dọ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vi-VN"/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068A-3940-4C49-872D-C050CFDC6279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27/10/2024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787E8-F550-433D-8BCD-C09201651A39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397137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ề Dọc và Văn bả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 smtClean="0"/>
              <a:t>Bấm để sửa kiểu tiêu đề Bản cái</a:t>
            </a:r>
            <a:endParaRPr lang="vi-VN"/>
          </a:p>
        </p:txBody>
      </p:sp>
      <p:sp>
        <p:nvSpPr>
          <p:cNvPr id="3" name="Chỗ dành sẵn cho Văn bản Dọc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vi-VN"/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068A-3940-4C49-872D-C050CFDC6279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27/10/2024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787E8-F550-433D-8BCD-C09201651A39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829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9A1044F-0DDE-41BF-A996-DF5B2C384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C882C1D-B949-41B7-B50D-AF1D6CAD33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AA176C6-3C3B-4659-90EF-564E1EFDF5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D0B9154-92A4-4391-B9AC-3029AE836A3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753A12-C094-4DAD-A94C-2A02A3DF1951}" type="datetimeFigureOut">
              <a:rPr lang="en-US" smtClean="0"/>
              <a:t>10/27/2024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A20E0C7-1A3F-43DB-9E87-2B1F18BEF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77A3213-97E9-4D25-B78A-16A989327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B2E0C0-4DE7-48AA-B71E-3998E39905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410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E734A80-2BAE-4B32-87DC-0F0B73980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F09A0E0-032F-472A-B75D-C9BB56CA10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9F489EF-BA7B-407E-ACEA-97C4C425A7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F7374389-8902-43CB-8984-5EA7030F90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BDBBCB71-4020-489C-B645-784F5616CB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0DD21D67-F240-4CBF-9BCF-CCB9D313658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753A12-C094-4DAD-A94C-2A02A3DF1951}" type="datetimeFigureOut">
              <a:rPr lang="en-US" smtClean="0"/>
              <a:t>10/27/2024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415F361A-D8E5-4882-A513-01272607E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BA010029-433F-46DC-9CDD-4CA2C4B3A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B2E0C0-4DE7-48AA-B71E-3998E39905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292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D58ED7-8D6E-45F6-9320-42952D3A5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883F7286-6EB0-4D91-8005-66F7E2617D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753A12-C094-4DAD-A94C-2A02A3DF1951}" type="datetimeFigureOut">
              <a:rPr lang="en-US" smtClean="0"/>
              <a:t>10/27/2024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0C2174D5-0597-4235-BFA1-99E3FAEEA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516A6A1-D6AC-43E6-B428-2E2BCD84B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B2E0C0-4DE7-48AA-B71E-3998E39905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357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B614CA36-5AB1-4D1D-A09A-EC68E05BB57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753A12-C094-4DAD-A94C-2A02A3DF1951}" type="datetimeFigureOut">
              <a:rPr lang="en-US" smtClean="0"/>
              <a:t>10/27/2024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8B05E28C-F8B7-4A65-BEC2-6B50D9C37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6D5666B-55BB-4EA5-A584-70501172C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B2E0C0-4DE7-48AA-B71E-3998E39905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89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52129E-DC85-41B8-9744-800EB694E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4FFD501-53FC-4C42-AB68-B0E77E0617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21E4CED-6D8D-4225-9F6C-8A90F217B6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668C906-F643-4DC3-AD47-C5AA32F899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753A12-C094-4DAD-A94C-2A02A3DF1951}" type="datetimeFigureOut">
              <a:rPr lang="en-US" smtClean="0"/>
              <a:t>10/27/2024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E46FABC-6CFA-4CD3-9487-14E2F79BE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C97144D-AF2E-4E7A-9335-DE554869E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B2E0C0-4DE7-48AA-B71E-3998E39905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771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58C7BB-DD59-4CD2-8F97-350F366AA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88B0A423-C0A9-49A6-A7E2-6F91358BD6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C00AF61-50EC-46E6-9371-FCFA65E362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8C41522-6C31-4402-890F-CECAFE83EAB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753A12-C094-4DAD-A94C-2A02A3DF1951}" type="datetimeFigureOut">
              <a:rPr lang="en-US" smtClean="0"/>
              <a:t>10/27/2024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C1CDA79-13F4-46A4-96A9-FA46F62FD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17C90EC-9E37-4769-9B02-40086A9F6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B2E0C0-4DE7-48AA-B71E-3998E39905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479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4309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4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87940"/>
            <a:fld id="{51971D23-0D64-4784-AB44-338DF6BC44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087940"/>
              <a:t>10/27/2024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1" y="6356351"/>
            <a:ext cx="3860800" cy="365125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4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8794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4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87940"/>
            <a:fld id="{9B05A367-5C50-4FC9-8917-D7E62AE6C87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08794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0901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1087940" rtl="0" eaLnBrk="1" latinLnBrk="0" hangingPunct="1">
        <a:spcBef>
          <a:spcPct val="0"/>
        </a:spcBef>
        <a:buNone/>
        <a:defRPr sz="524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7978" indent="-407978" algn="l" defTabSz="1087940" rtl="0" eaLnBrk="1" latinLnBrk="0" hangingPunct="1">
        <a:spcBef>
          <a:spcPct val="20000"/>
        </a:spcBef>
        <a:buFont typeface="Arial" pitchFamily="34" charset="0"/>
        <a:buChar char="•"/>
        <a:defRPr sz="3820" kern="1200">
          <a:solidFill>
            <a:schemeClr val="tx1"/>
          </a:solidFill>
          <a:latin typeface="+mn-lt"/>
          <a:ea typeface="+mn-ea"/>
          <a:cs typeface="+mn-cs"/>
        </a:defRPr>
      </a:lvl1pPr>
      <a:lvl2pPr marL="883952" indent="-339982" algn="l" defTabSz="1087940" rtl="0" eaLnBrk="1" latinLnBrk="0" hangingPunct="1">
        <a:spcBef>
          <a:spcPct val="20000"/>
        </a:spcBef>
        <a:buFont typeface="Arial" pitchFamily="34" charset="0"/>
        <a:buChar char="–"/>
        <a:defRPr sz="3296" kern="1200">
          <a:solidFill>
            <a:schemeClr val="tx1"/>
          </a:solidFill>
          <a:latin typeface="+mn-lt"/>
          <a:ea typeface="+mn-ea"/>
          <a:cs typeface="+mn-cs"/>
        </a:defRPr>
      </a:lvl2pPr>
      <a:lvl3pPr marL="1359926" indent="-271985" algn="l" defTabSz="1087940" rtl="0" eaLnBrk="1" latinLnBrk="0" hangingPunct="1">
        <a:spcBef>
          <a:spcPct val="20000"/>
        </a:spcBef>
        <a:buFont typeface="Arial" pitchFamily="34" charset="0"/>
        <a:buChar char="•"/>
        <a:defRPr sz="2846" kern="1200">
          <a:solidFill>
            <a:schemeClr val="tx1"/>
          </a:solidFill>
          <a:latin typeface="+mn-lt"/>
          <a:ea typeface="+mn-ea"/>
          <a:cs typeface="+mn-cs"/>
        </a:defRPr>
      </a:lvl3pPr>
      <a:lvl4pPr marL="1903897" indent="-271985" algn="l" defTabSz="1087940" rtl="0" eaLnBrk="1" latinLnBrk="0" hangingPunct="1">
        <a:spcBef>
          <a:spcPct val="20000"/>
        </a:spcBef>
        <a:buFont typeface="Arial" pitchFamily="34" charset="0"/>
        <a:buChar char="–"/>
        <a:defRPr sz="2397" kern="1200">
          <a:solidFill>
            <a:schemeClr val="tx1"/>
          </a:solidFill>
          <a:latin typeface="+mn-lt"/>
          <a:ea typeface="+mn-ea"/>
          <a:cs typeface="+mn-cs"/>
        </a:defRPr>
      </a:lvl4pPr>
      <a:lvl5pPr marL="2447867" indent="-271985" algn="l" defTabSz="1087940" rtl="0" eaLnBrk="1" latinLnBrk="0" hangingPunct="1">
        <a:spcBef>
          <a:spcPct val="20000"/>
        </a:spcBef>
        <a:buFont typeface="Arial" pitchFamily="34" charset="0"/>
        <a:buChar char="»"/>
        <a:defRPr sz="2397" kern="1200">
          <a:solidFill>
            <a:schemeClr val="tx1"/>
          </a:solidFill>
          <a:latin typeface="+mn-lt"/>
          <a:ea typeface="+mn-ea"/>
          <a:cs typeface="+mn-cs"/>
        </a:defRPr>
      </a:lvl5pPr>
      <a:lvl6pPr marL="2991837" indent="-271985" algn="l" defTabSz="1087940" rtl="0" eaLnBrk="1" latinLnBrk="0" hangingPunct="1">
        <a:spcBef>
          <a:spcPct val="20000"/>
        </a:spcBef>
        <a:buFont typeface="Arial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6pPr>
      <a:lvl7pPr marL="3535807" indent="-271985" algn="l" defTabSz="1087940" rtl="0" eaLnBrk="1" latinLnBrk="0" hangingPunct="1">
        <a:spcBef>
          <a:spcPct val="20000"/>
        </a:spcBef>
        <a:buFont typeface="Arial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7pPr>
      <a:lvl8pPr marL="4079778" indent="-271985" algn="l" defTabSz="1087940" rtl="0" eaLnBrk="1" latinLnBrk="0" hangingPunct="1">
        <a:spcBef>
          <a:spcPct val="20000"/>
        </a:spcBef>
        <a:buFont typeface="Arial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8pPr>
      <a:lvl9pPr marL="4623749" indent="-271985" algn="l" defTabSz="1087940" rtl="0" eaLnBrk="1" latinLnBrk="0" hangingPunct="1">
        <a:spcBef>
          <a:spcPct val="20000"/>
        </a:spcBef>
        <a:buFont typeface="Arial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87940" rtl="0" eaLnBrk="1" latinLnBrk="0" hangingPunct="1">
        <a:defRPr sz="2172" kern="1200">
          <a:solidFill>
            <a:schemeClr val="tx1"/>
          </a:solidFill>
          <a:latin typeface="+mn-lt"/>
          <a:ea typeface="+mn-ea"/>
          <a:cs typeface="+mn-cs"/>
        </a:defRPr>
      </a:lvl1pPr>
      <a:lvl2pPr marL="543970" algn="l" defTabSz="1087940" rtl="0" eaLnBrk="1" latinLnBrk="0" hangingPunct="1">
        <a:defRPr sz="2172" kern="1200">
          <a:solidFill>
            <a:schemeClr val="tx1"/>
          </a:solidFill>
          <a:latin typeface="+mn-lt"/>
          <a:ea typeface="+mn-ea"/>
          <a:cs typeface="+mn-cs"/>
        </a:defRPr>
      </a:lvl2pPr>
      <a:lvl3pPr marL="1087940" algn="l" defTabSz="1087940" rtl="0" eaLnBrk="1" latinLnBrk="0" hangingPunct="1">
        <a:defRPr sz="2172" kern="1200">
          <a:solidFill>
            <a:schemeClr val="tx1"/>
          </a:solidFill>
          <a:latin typeface="+mn-lt"/>
          <a:ea typeface="+mn-ea"/>
          <a:cs typeface="+mn-cs"/>
        </a:defRPr>
      </a:lvl3pPr>
      <a:lvl4pPr marL="1631911" algn="l" defTabSz="1087940" rtl="0" eaLnBrk="1" latinLnBrk="0" hangingPunct="1">
        <a:defRPr sz="2172" kern="1200">
          <a:solidFill>
            <a:schemeClr val="tx1"/>
          </a:solidFill>
          <a:latin typeface="+mn-lt"/>
          <a:ea typeface="+mn-ea"/>
          <a:cs typeface="+mn-cs"/>
        </a:defRPr>
      </a:lvl4pPr>
      <a:lvl5pPr marL="2175882" algn="l" defTabSz="1087940" rtl="0" eaLnBrk="1" latinLnBrk="0" hangingPunct="1">
        <a:defRPr sz="2172" kern="1200">
          <a:solidFill>
            <a:schemeClr val="tx1"/>
          </a:solidFill>
          <a:latin typeface="+mn-lt"/>
          <a:ea typeface="+mn-ea"/>
          <a:cs typeface="+mn-cs"/>
        </a:defRPr>
      </a:lvl5pPr>
      <a:lvl6pPr marL="2719852" algn="l" defTabSz="1087940" rtl="0" eaLnBrk="1" latinLnBrk="0" hangingPunct="1">
        <a:defRPr sz="2172" kern="1200">
          <a:solidFill>
            <a:schemeClr val="tx1"/>
          </a:solidFill>
          <a:latin typeface="+mn-lt"/>
          <a:ea typeface="+mn-ea"/>
          <a:cs typeface="+mn-cs"/>
        </a:defRPr>
      </a:lvl6pPr>
      <a:lvl7pPr marL="3263822" algn="l" defTabSz="1087940" rtl="0" eaLnBrk="1" latinLnBrk="0" hangingPunct="1">
        <a:defRPr sz="2172" kern="1200">
          <a:solidFill>
            <a:schemeClr val="tx1"/>
          </a:solidFill>
          <a:latin typeface="+mn-lt"/>
          <a:ea typeface="+mn-ea"/>
          <a:cs typeface="+mn-cs"/>
        </a:defRPr>
      </a:lvl7pPr>
      <a:lvl8pPr marL="3807792" algn="l" defTabSz="1087940" rtl="0" eaLnBrk="1" latinLnBrk="0" hangingPunct="1">
        <a:defRPr sz="2172" kern="1200">
          <a:solidFill>
            <a:schemeClr val="tx1"/>
          </a:solidFill>
          <a:latin typeface="+mn-lt"/>
          <a:ea typeface="+mn-ea"/>
          <a:cs typeface="+mn-cs"/>
        </a:defRPr>
      </a:lvl8pPr>
      <a:lvl9pPr marL="4351763" algn="l" defTabSz="1087940" rtl="0" eaLnBrk="1" latinLnBrk="0" hangingPunct="1">
        <a:defRPr sz="217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 smtClean="0"/>
              <a:t>Bấm để sửa kiểu tiêu đề Bản cái</a:t>
            </a:r>
            <a:endParaRPr lang="vi-VN"/>
          </a:p>
        </p:txBody>
      </p:sp>
      <p:sp>
        <p:nvSpPr>
          <p:cNvPr id="3" name="Chỗ dành sẵn cho Văn bản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vi-VN"/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A7068A-3940-4C49-872D-C050CFDC6279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27/10/2024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787E8-F550-433D-8BCD-C09201651A39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0517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7"/>
          <p:cNvSpPr txBox="1">
            <a:spLocks noChangeArrowheads="1"/>
          </p:cNvSpPr>
          <p:nvPr/>
        </p:nvSpPr>
        <p:spPr bwMode="auto">
          <a:xfrm>
            <a:off x="854447" y="1317132"/>
            <a:ext cx="10806681" cy="1353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7630" tIns="53815" rIns="107630" bIns="5381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1087940" eaLnBrk="1" hangingPunct="1">
              <a:defRPr/>
            </a:pPr>
            <a:r>
              <a:rPr lang="en-US" sz="4045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</a:t>
            </a:r>
            <a:r>
              <a:rPr lang="en-US" sz="4045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4045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MỪNG</a:t>
            </a:r>
            <a:r>
              <a:rPr lang="en-US" sz="4045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4045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QUÝ</a:t>
            </a:r>
            <a:r>
              <a:rPr lang="en-US" sz="4045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4045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THẦY</a:t>
            </a:r>
            <a:r>
              <a:rPr lang="en-US" sz="4045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4045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CÔ</a:t>
            </a:r>
            <a:endParaRPr lang="en-US" sz="4045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 defTabSz="1087940" eaLnBrk="1" hangingPunct="1">
              <a:defRPr/>
            </a:pPr>
            <a:r>
              <a:rPr lang="en-US" sz="4045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</a:t>
            </a:r>
            <a:r>
              <a:rPr lang="en-US" sz="4045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4045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DỰ</a:t>
            </a:r>
            <a:r>
              <a:rPr lang="en-US" sz="4045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4045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GIỜ</a:t>
            </a:r>
            <a:r>
              <a:rPr lang="en-US" sz="4045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4045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THĂM</a:t>
            </a:r>
            <a:r>
              <a:rPr lang="en-US" sz="4045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4045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LỚP</a:t>
            </a:r>
            <a:endParaRPr lang="en-US" sz="4045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6" name="Text Box 18"/>
          <p:cNvSpPr txBox="1">
            <a:spLocks noChangeArrowheads="1"/>
          </p:cNvSpPr>
          <p:nvPr/>
        </p:nvSpPr>
        <p:spPr bwMode="auto">
          <a:xfrm>
            <a:off x="9303715" y="6079819"/>
            <a:ext cx="2888285" cy="662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7630" tIns="53815" rIns="107630" bIns="53815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1087940"/>
            <a:r>
              <a:rPr lang="en-US" altLang="en-US" sz="1798" b="1" dirty="0" err="1">
                <a:solidFill>
                  <a:srgbClr val="FF0000"/>
                </a:solidFill>
                <a:latin typeface="Times New Roman" pitchFamily="18" charset="0"/>
              </a:rPr>
              <a:t>Giáo</a:t>
            </a:r>
            <a:r>
              <a:rPr lang="en-US" altLang="en-US" sz="1798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1798" b="1" dirty="0" err="1" smtClean="0">
                <a:solidFill>
                  <a:srgbClr val="FF0000"/>
                </a:solidFill>
                <a:latin typeface="Times New Roman" pitchFamily="18" charset="0"/>
              </a:rPr>
              <a:t>viên</a:t>
            </a:r>
            <a:r>
              <a:rPr lang="en-US" altLang="en-US" sz="1798" b="1" dirty="0" smtClean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altLang="en-US" sz="1798" b="1" dirty="0" err="1" smtClean="0">
                <a:solidFill>
                  <a:srgbClr val="FF0000"/>
                </a:solidFill>
                <a:latin typeface="Times New Roman" pitchFamily="18" charset="0"/>
              </a:rPr>
              <a:t>Lê</a:t>
            </a:r>
            <a:r>
              <a:rPr lang="en-US" altLang="en-US" sz="1798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1798" b="1" dirty="0" err="1" smtClean="0">
                <a:solidFill>
                  <a:srgbClr val="FF0000"/>
                </a:solidFill>
                <a:latin typeface="Times New Roman" pitchFamily="18" charset="0"/>
              </a:rPr>
              <a:t>Thị</a:t>
            </a:r>
            <a:r>
              <a:rPr lang="en-US" altLang="en-US" sz="1798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1798" b="1" dirty="0" err="1" smtClean="0">
                <a:solidFill>
                  <a:srgbClr val="FF0000"/>
                </a:solidFill>
                <a:latin typeface="Times New Roman" pitchFamily="18" charset="0"/>
              </a:rPr>
              <a:t>Phương</a:t>
            </a:r>
            <a:endParaRPr lang="en-US" altLang="en-US" sz="1798" b="1" dirty="0" smtClean="0">
              <a:solidFill>
                <a:srgbClr val="FF0000"/>
              </a:solidFill>
              <a:latin typeface="Times New Roman" pitchFamily="18" charset="0"/>
            </a:endParaRPr>
          </a:p>
          <a:p>
            <a:pPr defTabSz="1087940"/>
            <a:r>
              <a:rPr lang="en-US" altLang="en-US" sz="1798" b="1" dirty="0" err="1" smtClean="0">
                <a:solidFill>
                  <a:srgbClr val="FF0000"/>
                </a:solidFill>
                <a:latin typeface="Times New Roman" pitchFamily="18" charset="0"/>
              </a:rPr>
              <a:t>Lớp</a:t>
            </a:r>
            <a:r>
              <a:rPr lang="en-US" altLang="en-US" sz="1798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1798" b="1" dirty="0" smtClean="0">
                <a:solidFill>
                  <a:srgbClr val="FF0000"/>
                </a:solidFill>
                <a:latin typeface="Times New Roman" pitchFamily="18" charset="0"/>
              </a:rPr>
              <a:t>:</a:t>
            </a:r>
            <a:r>
              <a:rPr lang="en-US" altLang="en-US" sz="1798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1798" b="1" dirty="0" smtClean="0">
                <a:solidFill>
                  <a:srgbClr val="FF0000"/>
                </a:solidFill>
                <a:latin typeface="Times New Roman" pitchFamily="18" charset="0"/>
              </a:rPr>
              <a:t>4B</a:t>
            </a:r>
            <a:endParaRPr lang="en-US" altLang="en-US" sz="1798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pic>
        <p:nvPicPr>
          <p:cNvPr id="7" name="Picture 22" descr="bd21315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9748" y="4987931"/>
            <a:ext cx="4135743" cy="1533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1269939" y="28069"/>
            <a:ext cx="782377" cy="908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5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05161" y="48287"/>
            <a:ext cx="782377" cy="92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496349" y="3025207"/>
            <a:ext cx="10559345" cy="1261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7630" tIns="53815" rIns="107630" bIns="5381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1087940" eaLnBrk="1" hangingPunct="1">
              <a:spcBef>
                <a:spcPts val="1348"/>
              </a:spcBef>
              <a:defRPr/>
            </a:pPr>
            <a:r>
              <a:rPr lang="en-US" sz="2996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MÔN </a:t>
            </a:r>
            <a:r>
              <a:rPr lang="en-US" sz="2996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TOÁN </a:t>
            </a:r>
            <a:r>
              <a:rPr lang="en-US" sz="2996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LỚP </a:t>
            </a:r>
            <a:r>
              <a:rPr lang="en-US" sz="2996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4</a:t>
            </a:r>
            <a:endParaRPr lang="en-US" sz="2996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 defTabSz="1087940" eaLnBrk="1" hangingPunct="1">
              <a:defRPr/>
            </a:pPr>
            <a:r>
              <a:rPr lang="en-US" sz="4494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16: LUYỆN TẬP CHUNG (</a:t>
            </a:r>
            <a:r>
              <a:rPr lang="en-US" sz="4494" b="1" dirty="0" err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Tiết</a:t>
            </a:r>
            <a:r>
              <a:rPr lang="en-US" sz="4494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1)</a:t>
            </a:r>
            <a:endParaRPr lang="en-US" sz="4494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8022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oraemon&amp;quot; Nobita&amp;#39;s room is your background!: Hello Japanese anime news">
            <a:extLst>
              <a:ext uri="{FF2B5EF4-FFF2-40B4-BE49-F238E27FC236}">
                <a16:creationId xmlns:a16="http://schemas.microsoft.com/office/drawing/2014/main" xmlns="" id="{E5119BCA-0FDC-4D9D-9EB8-0BFEA1FD409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514" b="3312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xmlns="" id="{D8285A10-30F6-410C-98C7-E1697A6DF592}"/>
              </a:ext>
            </a:extLst>
          </p:cNvPr>
          <p:cNvSpPr/>
          <p:nvPr/>
        </p:nvSpPr>
        <p:spPr>
          <a:xfrm>
            <a:off x="571500" y="266700"/>
            <a:ext cx="11077575" cy="624839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6" name="Text Box 9">
            <a:extLst>
              <a:ext uri="{FF2B5EF4-FFF2-40B4-BE49-F238E27FC236}">
                <a16:creationId xmlns:a16="http://schemas.microsoft.com/office/drawing/2014/main" xmlns="" id="{08A4E301-B6D7-4093-94F9-2DCF87A029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4088" y="376238"/>
            <a:ext cx="964088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>
              <a:spcBef>
                <a:spcPct val="50000"/>
              </a:spcBef>
              <a:buNone/>
            </a:pPr>
            <a:r>
              <a:rPr lang="en-US" altLang="en-US" sz="4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4. Hoàn </a:t>
            </a:r>
            <a:r>
              <a:rPr lang="en-US" altLang="en-US" sz="40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thành</a:t>
            </a:r>
            <a:r>
              <a:rPr lang="en-US" altLang="en-US" sz="4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bảng</a:t>
            </a:r>
            <a:r>
              <a:rPr lang="en-US" altLang="en-US" sz="4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sau</a:t>
            </a:r>
            <a:r>
              <a:rPr lang="en-US" altLang="en-US" sz="4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endParaRPr kumimoji="0" lang="en-US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xmlns="" id="{8FFA59CB-1B2F-5D83-0F5A-1020E5BB01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5495222"/>
              </p:ext>
            </p:extLst>
          </p:nvPr>
        </p:nvGraphicFramePr>
        <p:xfrm>
          <a:off x="838200" y="1495425"/>
          <a:ext cx="10696575" cy="2780190"/>
        </p:xfrm>
        <a:graphic>
          <a:graphicData uri="http://schemas.openxmlformats.org/drawingml/2006/table">
            <a:tbl>
              <a:tblPr>
                <a:tableStyleId>{E8B1032C-EA38-4F05-BA0D-38AFFFC7BED3}</a:tableStyleId>
              </a:tblPr>
              <a:tblGrid>
                <a:gridCol w="2419350">
                  <a:extLst>
                    <a:ext uri="{9D8B030D-6E8A-4147-A177-3AD203B41FA5}">
                      <a16:colId xmlns:a16="http://schemas.microsoft.com/office/drawing/2014/main" xmlns="" val="1003492427"/>
                    </a:ext>
                  </a:extLst>
                </a:gridCol>
                <a:gridCol w="2066925">
                  <a:extLst>
                    <a:ext uri="{9D8B030D-6E8A-4147-A177-3AD203B41FA5}">
                      <a16:colId xmlns:a16="http://schemas.microsoft.com/office/drawing/2014/main" xmlns="" val="3867443082"/>
                    </a:ext>
                  </a:extLst>
                </a:gridCol>
                <a:gridCol w="1880235">
                  <a:extLst>
                    <a:ext uri="{9D8B030D-6E8A-4147-A177-3AD203B41FA5}">
                      <a16:colId xmlns:a16="http://schemas.microsoft.com/office/drawing/2014/main" xmlns="" val="85368384"/>
                    </a:ext>
                  </a:extLst>
                </a:gridCol>
                <a:gridCol w="2122170">
                  <a:extLst>
                    <a:ext uri="{9D8B030D-6E8A-4147-A177-3AD203B41FA5}">
                      <a16:colId xmlns:a16="http://schemas.microsoft.com/office/drawing/2014/main" xmlns="" val="3468563761"/>
                    </a:ext>
                  </a:extLst>
                </a:gridCol>
                <a:gridCol w="2207895">
                  <a:extLst>
                    <a:ext uri="{9D8B030D-6E8A-4147-A177-3AD203B41FA5}">
                      <a16:colId xmlns:a16="http://schemas.microsoft.com/office/drawing/2014/main" xmlns="" val="72760270"/>
                    </a:ext>
                  </a:extLst>
                </a:gridCol>
              </a:tblGrid>
              <a:tr h="1390095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</a:rPr>
                        <a:t>Số</a:t>
                      </a:r>
                      <a:endParaRPr lang="en-US" sz="32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</a:rPr>
                        <a:t>182 729 119</a:t>
                      </a:r>
                    </a:p>
                  </a:txBody>
                  <a:tcPr marL="0" marR="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</a:rPr>
                        <a:t>74 810 331</a:t>
                      </a:r>
                    </a:p>
                  </a:txBody>
                  <a:tcPr marL="0" marR="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</a:rPr>
                        <a:t>3 037 933</a:t>
                      </a:r>
                    </a:p>
                  </a:txBody>
                  <a:tcPr marL="0" marR="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</a:rPr>
                        <a:t>981 381 070</a:t>
                      </a:r>
                    </a:p>
                  </a:txBody>
                  <a:tcPr marL="0" marR="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43733074"/>
                  </a:ext>
                </a:extLst>
              </a:tr>
              <a:tr h="1390095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</a:rPr>
                        <a:t>Giá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</a:rPr>
                        <a:t>trị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</a:rPr>
                        <a:t>của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</a:rPr>
                        <a:t>chữ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</a:rPr>
                        <a:t>số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</a:rPr>
                        <a:t> 7</a:t>
                      </a:r>
                      <a:endParaRPr lang="en-US" sz="32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</a:rPr>
                        <a:t>700 000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</a:rPr>
                        <a:t>?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</a:rPr>
                        <a:t>?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</a:rPr>
                        <a:t>?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172431421"/>
                  </a:ext>
                </a:extLst>
              </a:tr>
            </a:tbl>
          </a:graphicData>
        </a:graphic>
      </p:graphicFrame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D74060C7-532E-6262-869A-20861B79DC35}"/>
              </a:ext>
            </a:extLst>
          </p:cNvPr>
          <p:cNvSpPr/>
          <p:nvPr/>
        </p:nvSpPr>
        <p:spPr>
          <a:xfrm>
            <a:off x="5362574" y="3162300"/>
            <a:ext cx="1800225" cy="78105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70 000 000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xmlns="" id="{4640CBD0-42D8-EBCA-9FEE-04280B2B5CB6}"/>
              </a:ext>
            </a:extLst>
          </p:cNvPr>
          <p:cNvSpPr/>
          <p:nvPr/>
        </p:nvSpPr>
        <p:spPr>
          <a:xfrm>
            <a:off x="7353299" y="3133725"/>
            <a:ext cx="1800225" cy="78105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FF0000"/>
                </a:solidFill>
              </a:rPr>
              <a:t>7 000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xmlns="" id="{040B50B1-24A3-54C1-56EC-8D0D6DC9B520}"/>
              </a:ext>
            </a:extLst>
          </p:cNvPr>
          <p:cNvSpPr/>
          <p:nvPr/>
        </p:nvSpPr>
        <p:spPr>
          <a:xfrm>
            <a:off x="9420224" y="3200400"/>
            <a:ext cx="1800225" cy="78105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FF0000"/>
                </a:solidFill>
              </a:rPr>
              <a:t>70</a:t>
            </a:r>
          </a:p>
        </p:txBody>
      </p:sp>
    </p:spTree>
    <p:extLst>
      <p:ext uri="{BB962C8B-B14F-4D97-AF65-F5344CB8AC3E}">
        <p14:creationId xmlns:p14="http://schemas.microsoft.com/office/powerpoint/2010/main" val="1575805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9">
            <a:extLst>
              <a:ext uri="{FF2B5EF4-FFF2-40B4-BE49-F238E27FC236}">
                <a16:creationId xmlns:a16="http://schemas.microsoft.com/office/drawing/2014/main" xmlns="" id="{08A4E301-B6D7-4093-94F9-2DCF87A029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4088" y="376238"/>
            <a:ext cx="9640887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5. </a:t>
            </a:r>
            <a:r>
              <a:rPr kumimoji="0" lang="vi-V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Rô – bốt xếp các que tính để được số 3 041 975 như hình dưới đây. Em hãy di chuyển 2 que tính để được số có 9 chữ số.</a:t>
            </a:r>
            <a:endParaRPr kumimoji="0" lang="en-US" altLang="en-US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96F55699-DFED-C93E-FA16-45F5635094D1}"/>
              </a:ext>
            </a:extLst>
          </p:cNvPr>
          <p:cNvSpPr txBox="1"/>
          <p:nvPr/>
        </p:nvSpPr>
        <p:spPr>
          <a:xfrm>
            <a:off x="1537141" y="6023538"/>
            <a:ext cx="66579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Ta </a:t>
            </a:r>
            <a:r>
              <a:rPr lang="en-US" sz="3200" dirty="0" err="1"/>
              <a:t>có</a:t>
            </a:r>
            <a:r>
              <a:rPr lang="en-US" sz="3200" dirty="0"/>
              <a:t> </a:t>
            </a:r>
            <a:r>
              <a:rPr lang="en-US" sz="3200" dirty="0" err="1"/>
              <a:t>thể</a:t>
            </a:r>
            <a:r>
              <a:rPr lang="en-US" sz="3200" dirty="0"/>
              <a:t> di </a:t>
            </a:r>
            <a:r>
              <a:rPr lang="en-US" sz="3200" dirty="0" err="1"/>
              <a:t>chuyển</a:t>
            </a:r>
            <a:r>
              <a:rPr lang="en-US" sz="3200" dirty="0"/>
              <a:t> </a:t>
            </a:r>
            <a:r>
              <a:rPr lang="en-US" sz="3200" dirty="0" err="1"/>
              <a:t>như</a:t>
            </a:r>
            <a:r>
              <a:rPr lang="en-US" sz="3200" dirty="0"/>
              <a:t> </a:t>
            </a:r>
            <a:r>
              <a:rPr lang="en-US" sz="3200" dirty="0" err="1"/>
              <a:t>sau</a:t>
            </a:r>
            <a:r>
              <a:rPr lang="en-US" sz="3200" dirty="0"/>
              <a:t>:</a:t>
            </a:r>
          </a:p>
        </p:txBody>
      </p:sp>
      <p:sp>
        <p:nvSpPr>
          <p:cNvPr id="2" name="Hộp Văn bản 1"/>
          <p:cNvSpPr txBox="1"/>
          <p:nvPr/>
        </p:nvSpPr>
        <p:spPr>
          <a:xfrm>
            <a:off x="1205345" y="2586342"/>
            <a:ext cx="9220056" cy="2095018"/>
          </a:xfrm>
          <a:prstGeom prst="rect">
            <a:avLst/>
          </a:prstGeom>
          <a:noFill/>
          <a:ln w="9525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endParaRPr lang="vi-VN" dirty="0"/>
          </a:p>
        </p:txBody>
      </p:sp>
      <p:cxnSp>
        <p:nvCxnSpPr>
          <p:cNvPr id="35" name="Đường nối Thẳng 34"/>
          <p:cNvCxnSpPr/>
          <p:nvPr/>
        </p:nvCxnSpPr>
        <p:spPr>
          <a:xfrm>
            <a:off x="1995055" y="2923309"/>
            <a:ext cx="540327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Đường nối Thẳng 36"/>
          <p:cNvCxnSpPr/>
          <p:nvPr/>
        </p:nvCxnSpPr>
        <p:spPr>
          <a:xfrm flipH="1">
            <a:off x="2521527" y="2923309"/>
            <a:ext cx="13855" cy="1122218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Đường nối Thẳng 39"/>
          <p:cNvCxnSpPr/>
          <p:nvPr/>
        </p:nvCxnSpPr>
        <p:spPr>
          <a:xfrm flipH="1">
            <a:off x="1995055" y="4045527"/>
            <a:ext cx="540328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Đường nối Thẳng 41"/>
          <p:cNvCxnSpPr/>
          <p:nvPr/>
        </p:nvCxnSpPr>
        <p:spPr>
          <a:xfrm flipH="1">
            <a:off x="1995055" y="3476754"/>
            <a:ext cx="498763" cy="7664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Đường nối Thẳng 43"/>
          <p:cNvCxnSpPr/>
          <p:nvPr/>
        </p:nvCxnSpPr>
        <p:spPr>
          <a:xfrm>
            <a:off x="2937164" y="2923309"/>
            <a:ext cx="0" cy="1122218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Đường nối Thẳng 47"/>
          <p:cNvCxnSpPr/>
          <p:nvPr/>
        </p:nvCxnSpPr>
        <p:spPr>
          <a:xfrm flipV="1">
            <a:off x="2937164" y="2909455"/>
            <a:ext cx="609600" cy="13854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Đường nối Thẳng 49"/>
          <p:cNvCxnSpPr/>
          <p:nvPr/>
        </p:nvCxnSpPr>
        <p:spPr>
          <a:xfrm>
            <a:off x="3546764" y="2923309"/>
            <a:ext cx="0" cy="1122218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Đường nối Thẳng 51"/>
          <p:cNvCxnSpPr/>
          <p:nvPr/>
        </p:nvCxnSpPr>
        <p:spPr>
          <a:xfrm flipV="1">
            <a:off x="2932924" y="4031673"/>
            <a:ext cx="634600" cy="13854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Đường nối Thẳng 58"/>
          <p:cNvCxnSpPr/>
          <p:nvPr/>
        </p:nvCxnSpPr>
        <p:spPr>
          <a:xfrm>
            <a:off x="3768436" y="2923309"/>
            <a:ext cx="0" cy="553445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Đường nối Thẳng 60"/>
          <p:cNvCxnSpPr/>
          <p:nvPr/>
        </p:nvCxnSpPr>
        <p:spPr>
          <a:xfrm>
            <a:off x="3768436" y="3476754"/>
            <a:ext cx="581891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Đường nối Thẳng 62"/>
          <p:cNvCxnSpPr/>
          <p:nvPr/>
        </p:nvCxnSpPr>
        <p:spPr>
          <a:xfrm>
            <a:off x="4350327" y="2923309"/>
            <a:ext cx="0" cy="1136072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Đường nối Thẳng 66"/>
          <p:cNvCxnSpPr/>
          <p:nvPr/>
        </p:nvCxnSpPr>
        <p:spPr>
          <a:xfrm>
            <a:off x="4866128" y="2923309"/>
            <a:ext cx="0" cy="1122218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Đường nối Thẳng 68"/>
          <p:cNvCxnSpPr/>
          <p:nvPr/>
        </p:nvCxnSpPr>
        <p:spPr>
          <a:xfrm>
            <a:off x="5181600" y="2923309"/>
            <a:ext cx="592931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Đường nối Thẳng 70"/>
          <p:cNvCxnSpPr/>
          <p:nvPr/>
        </p:nvCxnSpPr>
        <p:spPr>
          <a:xfrm>
            <a:off x="5195455" y="2909455"/>
            <a:ext cx="0" cy="567299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Đường nối Thẳng 72"/>
          <p:cNvCxnSpPr/>
          <p:nvPr/>
        </p:nvCxnSpPr>
        <p:spPr>
          <a:xfrm>
            <a:off x="5181600" y="3476754"/>
            <a:ext cx="592931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Đường nối Thẳng 74"/>
          <p:cNvCxnSpPr/>
          <p:nvPr/>
        </p:nvCxnSpPr>
        <p:spPr>
          <a:xfrm>
            <a:off x="5774531" y="2923309"/>
            <a:ext cx="0" cy="1108364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Đường nối Thẳng 76"/>
          <p:cNvCxnSpPr/>
          <p:nvPr/>
        </p:nvCxnSpPr>
        <p:spPr>
          <a:xfrm flipH="1">
            <a:off x="5195455" y="4031673"/>
            <a:ext cx="579076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Đường nối Thẳng 80"/>
          <p:cNvCxnSpPr/>
          <p:nvPr/>
        </p:nvCxnSpPr>
        <p:spPr>
          <a:xfrm>
            <a:off x="6068291" y="2909455"/>
            <a:ext cx="623454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Đường nối Thẳng 82"/>
          <p:cNvCxnSpPr/>
          <p:nvPr/>
        </p:nvCxnSpPr>
        <p:spPr>
          <a:xfrm>
            <a:off x="6664036" y="2923309"/>
            <a:ext cx="0" cy="1108364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Đường nối Thẳng 84"/>
          <p:cNvCxnSpPr/>
          <p:nvPr/>
        </p:nvCxnSpPr>
        <p:spPr>
          <a:xfrm>
            <a:off x="6927273" y="2909455"/>
            <a:ext cx="568036" cy="13854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Đường nối Thẳng 86"/>
          <p:cNvCxnSpPr/>
          <p:nvPr/>
        </p:nvCxnSpPr>
        <p:spPr>
          <a:xfrm>
            <a:off x="6913419" y="2923309"/>
            <a:ext cx="0" cy="553445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Đường nối Thẳng 88"/>
          <p:cNvCxnSpPr/>
          <p:nvPr/>
        </p:nvCxnSpPr>
        <p:spPr>
          <a:xfrm>
            <a:off x="6927273" y="3476754"/>
            <a:ext cx="568036" cy="7664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Đường nối Thẳng 90"/>
          <p:cNvCxnSpPr/>
          <p:nvPr/>
        </p:nvCxnSpPr>
        <p:spPr>
          <a:xfrm>
            <a:off x="7495309" y="3476754"/>
            <a:ext cx="0" cy="568773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Đường nối Thẳng 92"/>
          <p:cNvCxnSpPr/>
          <p:nvPr/>
        </p:nvCxnSpPr>
        <p:spPr>
          <a:xfrm flipH="1">
            <a:off x="6927273" y="4045527"/>
            <a:ext cx="568036" cy="13854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8285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Vận</a:t>
            </a:r>
            <a:r>
              <a:rPr lang="en-US" b="1" dirty="0" smtClean="0"/>
              <a:t> </a:t>
            </a:r>
            <a:r>
              <a:rPr lang="en-US" b="1" dirty="0" err="1" smtClean="0"/>
              <a:t>dụng</a:t>
            </a:r>
            <a:endParaRPr lang="vi-VN" b="1" dirty="0"/>
          </a:p>
        </p:txBody>
      </p:sp>
      <p:sp>
        <p:nvSpPr>
          <p:cNvPr id="3" name="Chỗ dành sẵn cho Nộ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 dirty="0" smtClean="0"/>
          </a:p>
          <a:p>
            <a:endParaRPr lang="vi-VN" dirty="0"/>
          </a:p>
          <a:p>
            <a:endParaRPr lang="vi-VN" dirty="0" smtClean="0"/>
          </a:p>
          <a:p>
            <a:endParaRPr lang="vi-VN" dirty="0"/>
          </a:p>
          <a:p>
            <a:endParaRPr lang="vi-VN" dirty="0" smtClean="0"/>
          </a:p>
          <a:p>
            <a:endParaRPr lang="vi-VN" dirty="0"/>
          </a:p>
          <a:p>
            <a:r>
              <a:rPr lang="vi-VN" dirty="0" smtClean="0"/>
              <a:t>                </a:t>
            </a:r>
            <a:endParaRPr lang="vi-VN" dirty="0"/>
          </a:p>
        </p:txBody>
      </p:sp>
      <p:sp>
        <p:nvSpPr>
          <p:cNvPr id="5" name="Hộp Văn bản 4"/>
          <p:cNvSpPr txBox="1"/>
          <p:nvPr/>
        </p:nvSpPr>
        <p:spPr>
          <a:xfrm>
            <a:off x="1238490" y="2257063"/>
            <a:ext cx="8518968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prstClr val="black"/>
                </a:solidFill>
              </a:rPr>
              <a:t>Hãy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đọc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các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số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sau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và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cho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vi-VN" sz="2800" dirty="0" err="1">
                <a:solidFill>
                  <a:prstClr val="black"/>
                </a:solidFill>
              </a:rPr>
              <a:t>biết</a:t>
            </a:r>
            <a:r>
              <a:rPr lang="vi-VN" sz="2800" dirty="0">
                <a:solidFill>
                  <a:prstClr val="black"/>
                </a:solidFill>
              </a:rPr>
              <a:t> </a:t>
            </a:r>
            <a:r>
              <a:rPr lang="vi-VN" sz="2800" dirty="0" err="1">
                <a:solidFill>
                  <a:prstClr val="black"/>
                </a:solidFill>
              </a:rPr>
              <a:t>giá</a:t>
            </a:r>
            <a:r>
              <a:rPr lang="vi-VN" sz="2800" dirty="0">
                <a:solidFill>
                  <a:prstClr val="black"/>
                </a:solidFill>
              </a:rPr>
              <a:t> </a:t>
            </a:r>
            <a:r>
              <a:rPr lang="vi-VN" sz="2800" dirty="0" err="1">
                <a:solidFill>
                  <a:prstClr val="black"/>
                </a:solidFill>
              </a:rPr>
              <a:t>trị</a:t>
            </a:r>
            <a:r>
              <a:rPr lang="vi-VN" sz="2800" dirty="0">
                <a:solidFill>
                  <a:prstClr val="black"/>
                </a:solidFill>
              </a:rPr>
              <a:t> </a:t>
            </a:r>
            <a:r>
              <a:rPr lang="vi-VN" sz="2800" dirty="0" err="1">
                <a:solidFill>
                  <a:prstClr val="black"/>
                </a:solidFill>
              </a:rPr>
              <a:t>của</a:t>
            </a:r>
            <a:r>
              <a:rPr lang="vi-VN" sz="2800" dirty="0">
                <a:solidFill>
                  <a:prstClr val="black"/>
                </a:solidFill>
              </a:rPr>
              <a:t> </a:t>
            </a:r>
            <a:r>
              <a:rPr lang="vi-VN" sz="2800" dirty="0" err="1">
                <a:solidFill>
                  <a:prstClr val="black"/>
                </a:solidFill>
              </a:rPr>
              <a:t>chữ</a:t>
            </a:r>
            <a:r>
              <a:rPr lang="vi-VN" sz="2800" dirty="0">
                <a:solidFill>
                  <a:prstClr val="black"/>
                </a:solidFill>
              </a:rPr>
              <a:t> </a:t>
            </a:r>
            <a:r>
              <a:rPr lang="vi-VN" sz="2800" dirty="0" err="1">
                <a:solidFill>
                  <a:prstClr val="black"/>
                </a:solidFill>
              </a:rPr>
              <a:t>số</a:t>
            </a:r>
            <a:r>
              <a:rPr lang="vi-VN" sz="2800" dirty="0">
                <a:solidFill>
                  <a:prstClr val="black"/>
                </a:solidFill>
              </a:rPr>
              <a:t> 5:</a:t>
            </a:r>
          </a:p>
        </p:txBody>
      </p:sp>
      <p:sp>
        <p:nvSpPr>
          <p:cNvPr id="7" name="Hộp Văn bản 6"/>
          <p:cNvSpPr txBox="1"/>
          <p:nvPr/>
        </p:nvSpPr>
        <p:spPr>
          <a:xfrm>
            <a:off x="1238490" y="3489986"/>
            <a:ext cx="2534856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vi-VN" sz="2800" dirty="0">
                <a:solidFill>
                  <a:prstClr val="black"/>
                </a:solidFill>
              </a:rPr>
              <a:t>234 </a:t>
            </a:r>
            <a:r>
              <a:rPr lang="vi-VN" sz="2800" dirty="0">
                <a:solidFill>
                  <a:srgbClr val="FF0000"/>
                </a:solidFill>
              </a:rPr>
              <a:t>5</a:t>
            </a:r>
            <a:r>
              <a:rPr lang="vi-VN" sz="2800" dirty="0">
                <a:solidFill>
                  <a:prstClr val="black"/>
                </a:solidFill>
              </a:rPr>
              <a:t>67 498 </a:t>
            </a:r>
            <a:r>
              <a:rPr lang="vi-VN" sz="2800" dirty="0" smtClean="0">
                <a:solidFill>
                  <a:prstClr val="black"/>
                </a:solidFill>
              </a:rPr>
              <a:t>  </a:t>
            </a:r>
            <a:endParaRPr lang="vi-VN" sz="2800" dirty="0">
              <a:solidFill>
                <a:prstClr val="black"/>
              </a:solidFill>
            </a:endParaRPr>
          </a:p>
        </p:txBody>
      </p:sp>
      <p:sp>
        <p:nvSpPr>
          <p:cNvPr id="8" name="Hộp Văn bản 7"/>
          <p:cNvSpPr txBox="1"/>
          <p:nvPr/>
        </p:nvSpPr>
        <p:spPr>
          <a:xfrm>
            <a:off x="5497974" y="3521163"/>
            <a:ext cx="4537276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vi-VN" sz="2800" dirty="0">
                <a:solidFill>
                  <a:srgbClr val="FF0000"/>
                </a:solidFill>
              </a:rPr>
              <a:t>5</a:t>
            </a:r>
            <a:r>
              <a:rPr lang="vi-VN" sz="2800" dirty="0">
                <a:solidFill>
                  <a:prstClr val="black"/>
                </a:solidFill>
              </a:rPr>
              <a:t>80 674 321</a:t>
            </a:r>
          </a:p>
        </p:txBody>
      </p:sp>
    </p:spTree>
    <p:extLst>
      <p:ext uri="{BB962C8B-B14F-4D97-AF65-F5344CB8AC3E}">
        <p14:creationId xmlns:p14="http://schemas.microsoft.com/office/powerpoint/2010/main" val="2896889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>
            <a:extLst>
              <a:ext uri="{FF2B5EF4-FFF2-40B4-BE49-F238E27FC236}">
                <a16:creationId xmlns:a16="http://schemas.microsoft.com/office/drawing/2014/main" xmlns="" id="{1472342F-DB0C-407A-8821-35FA61F509B4}"/>
              </a:ext>
            </a:extLst>
          </p:cNvPr>
          <p:cNvGrpSpPr>
            <a:grpSpLocks/>
          </p:cNvGrpSpPr>
          <p:nvPr/>
        </p:nvGrpSpPr>
        <p:grpSpPr bwMode="auto">
          <a:xfrm>
            <a:off x="3302001" y="887663"/>
            <a:ext cx="8534399" cy="3581401"/>
            <a:chOff x="-366682" y="503709"/>
            <a:chExt cx="6986523" cy="4729018"/>
          </a:xfrm>
        </p:grpSpPr>
        <p:sp>
          <p:nvSpPr>
            <p:cNvPr id="7" name="椭圆 14">
              <a:extLst>
                <a:ext uri="{FF2B5EF4-FFF2-40B4-BE49-F238E27FC236}">
                  <a16:creationId xmlns:a16="http://schemas.microsoft.com/office/drawing/2014/main" xmlns="" id="{7151C843-44E6-4524-B2CC-A0CCD6ECDE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041" y="503709"/>
              <a:ext cx="6400800" cy="472901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zh-CN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imSun" panose="02010600030101010101" pitchFamily="2" charset="-122"/>
                <a:ea typeface="等线" panose="02010600030101010101" pitchFamily="2" charset="-122"/>
                <a:cs typeface="+mn-cs"/>
                <a:sym typeface="SimSun" panose="02010600030101010101" pitchFamily="2" charset="-122"/>
              </a:endParaRPr>
            </a:p>
          </p:txBody>
        </p:sp>
        <p:sp>
          <p:nvSpPr>
            <p:cNvPr id="8" name="等腰三角形 15">
              <a:extLst>
                <a:ext uri="{FF2B5EF4-FFF2-40B4-BE49-F238E27FC236}">
                  <a16:creationId xmlns:a16="http://schemas.microsoft.com/office/drawing/2014/main" xmlns="" id="{5A43FC5A-D141-485F-B872-74D000428CA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4462880">
              <a:off x="-247967" y="2511906"/>
              <a:ext cx="803563" cy="1040993"/>
            </a:xfrm>
            <a:prstGeom prst="triangle">
              <a:avLst>
                <a:gd name="adj" fmla="val 68591"/>
              </a:avLst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zh-CN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imSun" panose="02010600030101010101" pitchFamily="2" charset="-122"/>
                <a:ea typeface="等线" panose="02010600030101010101" pitchFamily="2" charset="-122"/>
                <a:cs typeface="+mn-cs"/>
                <a:sym typeface="SimSun" panose="02010600030101010101" pitchFamily="2" charset="-122"/>
              </a:endParaRPr>
            </a:p>
          </p:txBody>
        </p:sp>
      </p:grpSp>
      <p:sp>
        <p:nvSpPr>
          <p:cNvPr id="11" name="文本框 19">
            <a:extLst>
              <a:ext uri="{FF2B5EF4-FFF2-40B4-BE49-F238E27FC236}">
                <a16:creationId xmlns:a16="http://schemas.microsoft.com/office/drawing/2014/main" xmlns="" id="{BB2AA445-807E-4166-9A7A-39489E59C257}"/>
              </a:ext>
            </a:extLst>
          </p:cNvPr>
          <p:cNvSpPr txBox="1"/>
          <p:nvPr/>
        </p:nvSpPr>
        <p:spPr>
          <a:xfrm>
            <a:off x="1376381" y="1721090"/>
            <a:ext cx="9742835" cy="1738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zh-CN" sz="10700" b="0" i="0" u="none" strike="noStrike" kern="1200" cap="none" spc="600" normalizeH="0" baseline="0" noProof="0" dirty="0" err="1">
                <a:ln w="38100"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iCiel Soup of Justice" pitchFamily="2" charset="0"/>
                <a:ea typeface="字魂17号-萌趣果冻体" panose="02000000000000000000" pitchFamily="2" charset="-122"/>
                <a:cs typeface="+mn-cs"/>
                <a:sym typeface="字魂17号-萌趣果冻体" panose="02000000000000000000" pitchFamily="2" charset="-122"/>
              </a:rPr>
              <a:t>Tạm</a:t>
            </a:r>
            <a:r>
              <a:rPr kumimoji="0" lang="vi-VN" altLang="zh-CN" sz="10700" b="0" i="0" u="none" strike="noStrike" kern="1200" cap="none" spc="600" normalizeH="0" baseline="0" noProof="0" dirty="0">
                <a:ln w="38100"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iCiel Soup of Justice" pitchFamily="2" charset="0"/>
                <a:ea typeface="字魂17号-萌趣果冻体" panose="02000000000000000000" pitchFamily="2" charset="-122"/>
                <a:cs typeface="+mn-cs"/>
                <a:sym typeface="字魂17号-萌趣果冻体" panose="02000000000000000000" pitchFamily="2" charset="-122"/>
              </a:rPr>
              <a:t> </a:t>
            </a:r>
            <a:r>
              <a:rPr kumimoji="0" lang="vi-VN" altLang="zh-CN" sz="10700" b="0" i="0" u="none" strike="noStrike" kern="1200" cap="none" spc="600" normalizeH="0" baseline="0" noProof="0" dirty="0" err="1">
                <a:ln w="38100"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iCiel Soup of Justice" pitchFamily="2" charset="0"/>
                <a:ea typeface="字魂17号-萌趣果冻体" panose="02000000000000000000" pitchFamily="2" charset="-122"/>
                <a:cs typeface="+mn-cs"/>
                <a:sym typeface="字魂17号-萌趣果冻体" panose="02000000000000000000" pitchFamily="2" charset="-122"/>
              </a:rPr>
              <a:t>biệt</a:t>
            </a:r>
            <a:r>
              <a:rPr kumimoji="0" lang="vi-VN" altLang="zh-CN" sz="10700" b="0" i="0" u="none" strike="noStrike" kern="1200" cap="none" spc="600" normalizeH="0" baseline="0" noProof="0" dirty="0">
                <a:ln w="38100"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iCiel Soup of Justice" pitchFamily="2" charset="0"/>
                <a:ea typeface="字魂17号-萌趣果冻体" panose="02000000000000000000" pitchFamily="2" charset="-122"/>
                <a:cs typeface="+mn-cs"/>
                <a:sym typeface="字魂17号-萌趣果冻体" panose="02000000000000000000" pitchFamily="2" charset="-122"/>
              </a:rPr>
              <a:t> !</a:t>
            </a:r>
            <a:endParaRPr kumimoji="0" lang="zh-CN" altLang="en-US" sz="10700" b="0" i="0" u="none" strike="noStrike" kern="1200" cap="none" spc="600" normalizeH="0" baseline="0" noProof="0" dirty="0">
              <a:ln w="38100">
                <a:solidFill>
                  <a:sysClr val="windowText" lastClr="000000"/>
                </a:solidFill>
              </a:ln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iCiel Soup of Justice" pitchFamily="2" charset="0"/>
              <a:ea typeface="字魂17号-萌趣果冻体" panose="02000000000000000000" pitchFamily="2" charset="-122"/>
              <a:cs typeface="+mn-cs"/>
              <a:sym typeface="字魂17号-萌趣果冻体" panose="02000000000000000000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95237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>
            <a:extLst>
              <a:ext uri="{FF2B5EF4-FFF2-40B4-BE49-F238E27FC236}">
                <a16:creationId xmlns:a16="http://schemas.microsoft.com/office/drawing/2014/main" xmlns="" id="{DA87960E-5197-80D2-43BF-7537E964ED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7178" y="892992"/>
            <a:ext cx="7425286" cy="5158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1997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62EB43F-9E78-4DF9-80CA-C82D3677D328}"/>
              </a:ext>
            </a:extLst>
          </p:cNvPr>
          <p:cNvSpPr/>
          <p:nvPr/>
        </p:nvSpPr>
        <p:spPr>
          <a:xfrm>
            <a:off x="533853" y="810228"/>
            <a:ext cx="8691170" cy="2559344"/>
          </a:xfrm>
          <a:prstGeom prst="rect">
            <a:avLst/>
          </a:prstGeom>
          <a:solidFill>
            <a:schemeClr val="bg1"/>
          </a:solidFill>
          <a:ln w="76200">
            <a:solidFill>
              <a:srgbClr val="FEC8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xmlns="" id="{E464B35A-1C03-444F-95CC-C854B9D2B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062" y="972273"/>
            <a:ext cx="8308593" cy="13860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>
              <a:spcBef>
                <a:spcPct val="0"/>
              </a:spcBef>
              <a:buNone/>
            </a:pPr>
            <a:r>
              <a:rPr lang="en-US" alt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3 </a:t>
            </a:r>
            <a:r>
              <a:rPr lang="en-US" alt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nhiên</a:t>
            </a:r>
            <a:r>
              <a:rPr lang="en-US" alt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liên</a:t>
            </a:r>
            <a:r>
              <a:rPr lang="en-US" alt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bắt</a:t>
            </a:r>
            <a:r>
              <a:rPr lang="en-US" alt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1824, </a:t>
            </a:r>
            <a:r>
              <a:rPr lang="en-US" altLang="en-US" sz="3600" b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…..…….; …..……; ………….</a:t>
            </a:r>
            <a:endParaRPr kumimoji="0" lang="en-US" alt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Hộp Văn bản 4"/>
          <p:cNvSpPr txBox="1"/>
          <p:nvPr/>
        </p:nvSpPr>
        <p:spPr>
          <a:xfrm>
            <a:off x="3583568" y="1522252"/>
            <a:ext cx="17593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1 825</a:t>
            </a:r>
            <a:endParaRPr lang="vi-VN" sz="3600" dirty="0"/>
          </a:p>
        </p:txBody>
      </p:sp>
      <p:sp>
        <p:nvSpPr>
          <p:cNvPr id="6" name="Hộp Văn bản 5"/>
          <p:cNvSpPr txBox="1"/>
          <p:nvPr/>
        </p:nvSpPr>
        <p:spPr>
          <a:xfrm>
            <a:off x="5123001" y="1522252"/>
            <a:ext cx="16481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1 826</a:t>
            </a:r>
            <a:endParaRPr lang="vi-VN" sz="3600" dirty="0"/>
          </a:p>
        </p:txBody>
      </p:sp>
      <p:sp>
        <p:nvSpPr>
          <p:cNvPr id="8" name="Hộp Văn bản 7"/>
          <p:cNvSpPr txBox="1"/>
          <p:nvPr/>
        </p:nvSpPr>
        <p:spPr>
          <a:xfrm>
            <a:off x="6632294" y="1512761"/>
            <a:ext cx="18750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1 827</a:t>
            </a:r>
          </a:p>
        </p:txBody>
      </p:sp>
    </p:spTree>
    <p:extLst>
      <p:ext uri="{BB962C8B-B14F-4D97-AF65-F5344CB8AC3E}">
        <p14:creationId xmlns:p14="http://schemas.microsoft.com/office/powerpoint/2010/main" val="3741152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9" grpId="0"/>
      <p:bldP spid="5" grpId="0"/>
      <p:bldP spid="6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848E46D5-6F7D-8A90-BA39-DA556431F0A3}"/>
              </a:ext>
            </a:extLst>
          </p:cNvPr>
          <p:cNvSpPr/>
          <p:nvPr/>
        </p:nvSpPr>
        <p:spPr>
          <a:xfrm>
            <a:off x="374259" y="844545"/>
            <a:ext cx="10225950" cy="1513742"/>
          </a:xfrm>
          <a:prstGeom prst="rect">
            <a:avLst/>
          </a:prstGeom>
          <a:solidFill>
            <a:schemeClr val="bg1"/>
          </a:solidFill>
          <a:ln w="76200">
            <a:solidFill>
              <a:srgbClr val="FEC8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>
                <a:solidFill>
                  <a:prstClr val="white"/>
                </a:solidFill>
              </a:rPr>
              <a:t>Thêm 3 số trong dãy sau và nêu quy luật của dãy số đó</a:t>
            </a:r>
          </a:p>
          <a:p>
            <a:pPr lvl="0" algn="ctr"/>
            <a:r>
              <a:rPr lang="en-US">
                <a:solidFill>
                  <a:prstClr val="white"/>
                </a:solidFill>
              </a:rPr>
              <a:t>      3, 6, 9, ……, ……….; ………</a:t>
            </a: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xmlns="" id="{C23F32B8-B773-F849-1A3E-BA24EFC759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787" y="1366466"/>
            <a:ext cx="8697912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>
              <a:spcBef>
                <a:spcPct val="0"/>
              </a:spcBef>
              <a:buNone/>
            </a:pPr>
            <a:r>
              <a:rPr lang="en-US" altLang="en-US" sz="3600" b="1" dirty="0" err="1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Thêm</a:t>
            </a:r>
            <a:r>
              <a:rPr lang="en-US" altLang="en-US" sz="3600" b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3 </a:t>
            </a:r>
            <a:r>
              <a:rPr lang="en-US" altLang="en-US" sz="3600" b="1" dirty="0" err="1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600" b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dãy</a:t>
            </a:r>
            <a:r>
              <a:rPr lang="en-US" altLang="en-US" sz="3600" b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600" b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b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3600" b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quy</a:t>
            </a:r>
            <a:r>
              <a:rPr lang="en-US" altLang="en-US" sz="3600" b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luật</a:t>
            </a:r>
            <a:r>
              <a:rPr lang="en-US" altLang="en-US" sz="3600" b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b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dãy</a:t>
            </a:r>
            <a:r>
              <a:rPr lang="en-US" altLang="en-US" sz="3600" b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3600" b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 3, 6, 9, …..…, ……….; ….……</a:t>
            </a:r>
            <a:endParaRPr lang="en-US" altLang="en-US" sz="3600" b="1" dirty="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Hộp Văn bản 7"/>
          <p:cNvSpPr txBox="1"/>
          <p:nvPr/>
        </p:nvSpPr>
        <p:spPr>
          <a:xfrm>
            <a:off x="5184363" y="1513200"/>
            <a:ext cx="1077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12,</a:t>
            </a:r>
            <a:endParaRPr lang="vi-VN" dirty="0"/>
          </a:p>
        </p:txBody>
      </p:sp>
      <p:sp>
        <p:nvSpPr>
          <p:cNvPr id="9" name="Hộp Văn bản 8"/>
          <p:cNvSpPr txBox="1"/>
          <p:nvPr/>
        </p:nvSpPr>
        <p:spPr>
          <a:xfrm>
            <a:off x="6346785" y="1513199"/>
            <a:ext cx="12732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15,</a:t>
            </a:r>
            <a:endParaRPr lang="vi-VN" dirty="0"/>
          </a:p>
        </p:txBody>
      </p:sp>
      <p:sp>
        <p:nvSpPr>
          <p:cNvPr id="14" name="Hộp Văn bản 13"/>
          <p:cNvSpPr txBox="1"/>
          <p:nvPr/>
        </p:nvSpPr>
        <p:spPr>
          <a:xfrm>
            <a:off x="7609435" y="1503853"/>
            <a:ext cx="12616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3600" b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18</a:t>
            </a:r>
            <a:endParaRPr lang="en-US" sz="3600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5778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8" grpId="0"/>
      <p:bldP spid="9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F186B37-9A20-B1AD-5B27-A99CB9852884}"/>
              </a:ext>
            </a:extLst>
          </p:cNvPr>
          <p:cNvSpPr/>
          <p:nvPr/>
        </p:nvSpPr>
        <p:spPr>
          <a:xfrm>
            <a:off x="583531" y="1788465"/>
            <a:ext cx="10225950" cy="1513742"/>
          </a:xfrm>
          <a:prstGeom prst="rect">
            <a:avLst/>
          </a:prstGeom>
          <a:solidFill>
            <a:schemeClr val="bg1"/>
          </a:solidFill>
          <a:ln w="76200">
            <a:solidFill>
              <a:srgbClr val="FEC8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>
                <a:solidFill>
                  <a:prstClr val="white"/>
                </a:solidFill>
              </a:rPr>
              <a:t>Thêm 3 số trong dãy sau và nêu quy luật của dãy số đó</a:t>
            </a:r>
          </a:p>
          <a:p>
            <a:pPr lvl="0" algn="ctr"/>
            <a:r>
              <a:rPr lang="en-US">
                <a:solidFill>
                  <a:prstClr val="white"/>
                </a:solidFill>
              </a:rPr>
              <a:t>      3, 6, 9, ……, ……….; ………</a:t>
            </a:r>
          </a:p>
        </p:txBody>
      </p:sp>
      <p:sp>
        <p:nvSpPr>
          <p:cNvPr id="4" name="Hộp Văn bản 3"/>
          <p:cNvSpPr txBox="1"/>
          <p:nvPr/>
        </p:nvSpPr>
        <p:spPr>
          <a:xfrm>
            <a:off x="681622" y="1732547"/>
            <a:ext cx="946885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  </a:t>
            </a:r>
            <a:r>
              <a:rPr lang="en-US" sz="3200" b="1" dirty="0" smtClean="0"/>
              <a:t>Cho </a:t>
            </a:r>
            <a:r>
              <a:rPr lang="en-US" sz="3200" b="1" dirty="0" err="1" smtClean="0"/>
              <a:t>số</a:t>
            </a:r>
            <a:r>
              <a:rPr lang="en-US" sz="3200" b="1" dirty="0" smtClean="0"/>
              <a:t>  34</a:t>
            </a:r>
            <a:r>
              <a:rPr lang="en-US" sz="3200" b="1" u="sng" dirty="0" smtClean="0"/>
              <a:t>2</a:t>
            </a:r>
            <a:r>
              <a:rPr lang="en-US" sz="3200" b="1" dirty="0" smtClean="0"/>
              <a:t> 567 </a:t>
            </a:r>
          </a:p>
          <a:p>
            <a:r>
              <a:rPr lang="en-US" sz="3200" b="1" dirty="0" err="1" smtClean="0"/>
              <a:t>Hãy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cho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biết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chữ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số</a:t>
            </a:r>
            <a:r>
              <a:rPr lang="en-US" sz="3200" b="1" dirty="0" smtClean="0"/>
              <a:t> 2 </a:t>
            </a:r>
            <a:r>
              <a:rPr lang="en-US" sz="3200" b="1" dirty="0" err="1" smtClean="0"/>
              <a:t>được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gạch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chân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trong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số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trên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thuộc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hàng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nào</a:t>
            </a:r>
            <a:r>
              <a:rPr lang="en-US" sz="3200" b="1" dirty="0" smtClean="0"/>
              <a:t>?  </a:t>
            </a:r>
            <a:r>
              <a:rPr lang="en-US" sz="3200" b="1" dirty="0" err="1" smtClean="0"/>
              <a:t>lớp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nào</a:t>
            </a:r>
            <a:r>
              <a:rPr lang="en-US" sz="3200" b="1" dirty="0" smtClean="0"/>
              <a:t>?</a:t>
            </a:r>
            <a:endParaRPr lang="vi-VN" sz="3200" b="1" dirty="0"/>
          </a:p>
        </p:txBody>
      </p:sp>
    </p:spTree>
    <p:extLst>
      <p:ext uri="{BB962C8B-B14F-4D97-AF65-F5344CB8AC3E}">
        <p14:creationId xmlns:p14="http://schemas.microsoft.com/office/powerpoint/2010/main" val="1599716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xmlns="" id="{AEC58593-CA54-4FA6-873F-D940522B7552}"/>
              </a:ext>
            </a:extLst>
          </p:cNvPr>
          <p:cNvSpPr/>
          <p:nvPr/>
        </p:nvSpPr>
        <p:spPr>
          <a:xfrm>
            <a:off x="266700" y="381000"/>
            <a:ext cx="11566414" cy="520257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7" name="对话气泡: 圆角矩形 1">
            <a:extLst>
              <a:ext uri="{FF2B5EF4-FFF2-40B4-BE49-F238E27FC236}">
                <a16:creationId xmlns:a16="http://schemas.microsoft.com/office/drawing/2014/main" xmlns="" id="{406A97CA-5615-4287-ACD2-65AE068F8FE9}"/>
              </a:ext>
            </a:extLst>
          </p:cNvPr>
          <p:cNvSpPr/>
          <p:nvPr/>
        </p:nvSpPr>
        <p:spPr>
          <a:xfrm>
            <a:off x="1331088" y="1313016"/>
            <a:ext cx="10048298" cy="10216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vi-VN" altLang="zh-CN" sz="2800" b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-  </a:t>
            </a:r>
            <a:r>
              <a:rPr lang="vi-VN" altLang="zh-CN" sz="2800" b="1" dirty="0" err="1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Đọc</a:t>
            </a:r>
            <a:r>
              <a:rPr lang="vi-VN" altLang="zh-CN" sz="28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viết được số có nhiều </a:t>
            </a:r>
            <a:r>
              <a:rPr lang="vi-VN" altLang="zh-CN" sz="28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chữ</a:t>
            </a:r>
            <a:r>
              <a:rPr lang="vi-VN" altLang="zh-CN" sz="28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vi-VN" altLang="zh-CN" sz="2800" b="1" dirty="0" err="1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vi-VN" altLang="zh-CN" sz="2800" b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 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Noto Sans CJK Bold" panose="020B0800000000000000" pitchFamily="34" charset="-122"/>
              <a:cs typeface="Times New Roman" panose="02020603050405020304" pitchFamily="18" charset="0"/>
            </a:endParaRPr>
          </a:p>
        </p:txBody>
      </p:sp>
      <p:sp>
        <p:nvSpPr>
          <p:cNvPr id="18" name="对话气泡: 圆角矩形 25">
            <a:extLst>
              <a:ext uri="{FF2B5EF4-FFF2-40B4-BE49-F238E27FC236}">
                <a16:creationId xmlns:a16="http://schemas.microsoft.com/office/drawing/2014/main" xmlns="" id="{CD24F6DA-F919-43B5-8CEC-6597FBCCC57F}"/>
              </a:ext>
            </a:extLst>
          </p:cNvPr>
          <p:cNvSpPr/>
          <p:nvPr/>
        </p:nvSpPr>
        <p:spPr>
          <a:xfrm flipH="1">
            <a:off x="1331088" y="3548275"/>
            <a:ext cx="9204589" cy="1110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vi-VN" altLang="zh-CN" sz="2800" b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- </a:t>
            </a:r>
            <a:r>
              <a:rPr lang="vi-VN" altLang="zh-CN" sz="2800" b="1" dirty="0" err="1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Biết</a:t>
            </a:r>
            <a:r>
              <a:rPr lang="vi-VN" altLang="zh-CN" sz="2800" b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vi-VN" altLang="zh-CN" sz="28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làm tròn số tới hàng trăm nghìn.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Noto Sans CJK Bold" panose="020B0800000000000000" pitchFamily="34" charset="-122"/>
              <a:cs typeface="Times New Roman" panose="02020603050405020304" pitchFamily="18" charset="0"/>
            </a:endParaRPr>
          </a:p>
        </p:txBody>
      </p:sp>
      <p:sp>
        <p:nvSpPr>
          <p:cNvPr id="19" name="对话气泡: 圆角矩形 26">
            <a:extLst>
              <a:ext uri="{FF2B5EF4-FFF2-40B4-BE49-F238E27FC236}">
                <a16:creationId xmlns:a16="http://schemas.microsoft.com/office/drawing/2014/main" xmlns="" id="{E02207C4-89D9-4F29-8821-0CF780A32EE4}"/>
              </a:ext>
            </a:extLst>
          </p:cNvPr>
          <p:cNvSpPr/>
          <p:nvPr/>
        </p:nvSpPr>
        <p:spPr>
          <a:xfrm>
            <a:off x="1331088" y="2511877"/>
            <a:ext cx="7720837" cy="8592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vi-VN" altLang="zh-CN" sz="2800" b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-  </a:t>
            </a:r>
            <a:r>
              <a:rPr lang="vi-VN" altLang="zh-CN" sz="2800" b="1" dirty="0" err="1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Nhận</a:t>
            </a:r>
            <a:r>
              <a:rPr lang="vi-VN" altLang="zh-CN" sz="2800" b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vi-VN" altLang="zh-CN" sz="28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biết được lớp đơn vị, lớp nghìn, lớp triệu. Đồng thời nhận biết được các hàng tương ứng.</a:t>
            </a:r>
            <a:endParaRPr kumimoji="0" lang="vi-VN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CABDF856-D7DA-8BB1-94A6-E6661D3531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5336" y="325331"/>
            <a:ext cx="6096528" cy="987638"/>
          </a:xfrm>
          <a:prstGeom prst="rect">
            <a:avLst/>
          </a:prstGeom>
        </p:spPr>
      </p:pic>
      <p:sp>
        <p:nvSpPr>
          <p:cNvPr id="4" name="对话气泡: 圆角矩形 25">
            <a:extLst>
              <a:ext uri="{FF2B5EF4-FFF2-40B4-BE49-F238E27FC236}">
                <a16:creationId xmlns:a16="http://schemas.microsoft.com/office/drawing/2014/main" xmlns="" id="{EEBE13A0-937F-8E55-86AC-EE4FD1074A57}"/>
              </a:ext>
            </a:extLst>
          </p:cNvPr>
          <p:cNvSpPr/>
          <p:nvPr/>
        </p:nvSpPr>
        <p:spPr>
          <a:xfrm flipH="1">
            <a:off x="1331088" y="4386475"/>
            <a:ext cx="10603736" cy="1110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vi-VN" altLang="zh-CN" sz="2800" b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- </a:t>
            </a:r>
            <a:r>
              <a:rPr lang="vi-VN" altLang="zh-CN" sz="2800" b="1" dirty="0" err="1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Thực</a:t>
            </a:r>
            <a:r>
              <a:rPr lang="vi-VN" altLang="zh-CN" sz="2800" b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vi-VN" altLang="zh-CN" sz="28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hiện cách so sánh hai số trong phạm vi </a:t>
            </a:r>
            <a:r>
              <a:rPr lang="vi-VN" altLang="zh-CN" sz="2800" b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1 </a:t>
            </a:r>
            <a:r>
              <a:rPr lang="vi-VN" altLang="zh-CN" sz="28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000 000 </a:t>
            </a:r>
            <a:r>
              <a:rPr lang="vi-VN" altLang="zh-CN" sz="2800" b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000.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Noto Sans CJK Bold" panose="020B0800000000000000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689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xmlns="" id="{41C34BA1-5449-4506-9F54-C4A1A6DEA9A7}"/>
              </a:ext>
            </a:extLst>
          </p:cNvPr>
          <p:cNvSpPr/>
          <p:nvPr/>
        </p:nvSpPr>
        <p:spPr>
          <a:xfrm>
            <a:off x="390525" y="161925"/>
            <a:ext cx="11325225" cy="648652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xmlns="" id="{E648B07D-D0FD-A5B8-FEDC-0AA2121D991C}"/>
              </a:ext>
            </a:extLst>
          </p:cNvPr>
          <p:cNvSpPr/>
          <p:nvPr/>
        </p:nvSpPr>
        <p:spPr>
          <a:xfrm>
            <a:off x="1152525" y="419100"/>
            <a:ext cx="528648" cy="524557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9BC6E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1</a:t>
            </a:r>
            <a:endParaRPr kumimoji="0" lang="vi-VN" sz="3200" b="1" i="0" u="none" strike="noStrike" kern="0" cap="none" spc="0" normalizeH="0" baseline="0" noProof="0" dirty="0">
              <a:ln>
                <a:noFill/>
              </a:ln>
              <a:solidFill>
                <a:srgbClr val="F9BC6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  <a:sym typeface="Arial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215F6506-22BB-B9E7-8323-1E67E679AD94}"/>
              </a:ext>
            </a:extLst>
          </p:cNvPr>
          <p:cNvGrpSpPr/>
          <p:nvPr/>
        </p:nvGrpSpPr>
        <p:grpSpPr>
          <a:xfrm>
            <a:off x="1737833" y="421215"/>
            <a:ext cx="4579193" cy="584775"/>
            <a:chOff x="1870518" y="1394077"/>
            <a:chExt cx="792078" cy="571909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xmlns="" id="{C187C4F4-3382-F730-FC9C-E9120F875691}"/>
                </a:ext>
              </a:extLst>
            </p:cNvPr>
            <p:cNvGrpSpPr/>
            <p:nvPr/>
          </p:nvGrpSpPr>
          <p:grpSpPr>
            <a:xfrm>
              <a:off x="1870518" y="1394077"/>
              <a:ext cx="758382" cy="571909"/>
              <a:chOff x="1870518" y="1394077"/>
              <a:chExt cx="758382" cy="571909"/>
            </a:xfrm>
          </p:grpSpPr>
          <p:sp>
            <p:nvSpPr>
              <p:cNvPr id="11" name="Rectangle: Rounded Corners 7">
                <a:extLst>
                  <a:ext uri="{FF2B5EF4-FFF2-40B4-BE49-F238E27FC236}">
                    <a16:creationId xmlns:a16="http://schemas.microsoft.com/office/drawing/2014/main" xmlns="" id="{40F35B5B-5F84-EFC8-E6DF-AA7D27454D7A}"/>
                  </a:ext>
                </a:extLst>
              </p:cNvPr>
              <p:cNvSpPr/>
              <p:nvPr/>
            </p:nvSpPr>
            <p:spPr>
              <a:xfrm>
                <a:off x="1870518" y="1440654"/>
                <a:ext cx="758382" cy="473019"/>
              </a:xfrm>
              <a:prstGeom prst="roundRect">
                <a:avLst/>
              </a:prstGeom>
              <a:solidFill>
                <a:srgbClr val="FFD974"/>
              </a:solidFill>
              <a:ln>
                <a:solidFill>
                  <a:srgbClr val="FFD97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vi-VN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F9BC6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  <a:sym typeface="Arial"/>
                </a:endParaRP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="" id="{C872E5C4-3B29-7288-0E2C-4623E93EBBAD}"/>
                  </a:ext>
                </a:extLst>
              </p:cNvPr>
              <p:cNvSpPr txBox="1"/>
              <p:nvPr/>
            </p:nvSpPr>
            <p:spPr>
              <a:xfrm>
                <a:off x="1893235" y="1394077"/>
                <a:ext cx="709329" cy="5719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r>
                  <a:rPr lang="en-US" sz="3200" kern="0" dirty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rPr>
                  <a:t>Hoàn </a:t>
                </a:r>
                <a:r>
                  <a:rPr lang="en-US" sz="3200" kern="0" dirty="0" err="1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rPr>
                  <a:t>thành</a:t>
                </a:r>
                <a:r>
                  <a:rPr lang="en-US" sz="3200" kern="0" dirty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rPr>
                  <a:t> </a:t>
                </a:r>
                <a:r>
                  <a:rPr lang="en-US" sz="3200" kern="0" dirty="0" err="1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rPr>
                  <a:t>bảng</a:t>
                </a:r>
                <a:r>
                  <a:rPr lang="en-US" sz="3200" kern="0" dirty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rPr>
                  <a:t> </a:t>
                </a:r>
                <a:r>
                  <a:rPr lang="en-US" sz="3200" kern="0" dirty="0" err="1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rPr>
                  <a:t>sau</a:t>
                </a:r>
                <a:endParaRPr kumimoji="0" lang="vi-VN" sz="3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xmlns="" id="{8540F5EF-C246-0ACC-D947-5C0B02BECEA0}"/>
                </a:ext>
              </a:extLst>
            </p:cNvPr>
            <p:cNvSpPr txBox="1"/>
            <p:nvPr/>
          </p:nvSpPr>
          <p:spPr>
            <a:xfrm>
              <a:off x="2630642" y="1440653"/>
              <a:ext cx="31954" cy="4515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vi-V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aphicFrame>
        <p:nvGraphicFramePr>
          <p:cNvPr id="14" name="Table 14">
            <a:extLst>
              <a:ext uri="{FF2B5EF4-FFF2-40B4-BE49-F238E27FC236}">
                <a16:creationId xmlns:a16="http://schemas.microsoft.com/office/drawing/2014/main" xmlns="" id="{D6F149F3-6A22-157A-9227-B657DCE9B5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239899"/>
              </p:ext>
            </p:extLst>
          </p:nvPr>
        </p:nvGraphicFramePr>
        <p:xfrm>
          <a:off x="619125" y="1100665"/>
          <a:ext cx="10848979" cy="47254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xmlns="" val="3405668327"/>
                    </a:ext>
                  </a:extLst>
                </a:gridCol>
                <a:gridCol w="829375">
                  <a:extLst>
                    <a:ext uri="{9D8B030D-6E8A-4147-A177-3AD203B41FA5}">
                      <a16:colId xmlns:a16="http://schemas.microsoft.com/office/drawing/2014/main" xmlns="" val="336190925"/>
                    </a:ext>
                  </a:extLst>
                </a:gridCol>
                <a:gridCol w="1032767">
                  <a:extLst>
                    <a:ext uri="{9D8B030D-6E8A-4147-A177-3AD203B41FA5}">
                      <a16:colId xmlns:a16="http://schemas.microsoft.com/office/drawing/2014/main" xmlns="" val="2249556439"/>
                    </a:ext>
                  </a:extLst>
                </a:gridCol>
                <a:gridCol w="1013095">
                  <a:extLst>
                    <a:ext uri="{9D8B030D-6E8A-4147-A177-3AD203B41FA5}">
                      <a16:colId xmlns:a16="http://schemas.microsoft.com/office/drawing/2014/main" xmlns="" val="2699277702"/>
                    </a:ext>
                  </a:extLst>
                </a:gridCol>
                <a:gridCol w="1131126">
                  <a:extLst>
                    <a:ext uri="{9D8B030D-6E8A-4147-A177-3AD203B41FA5}">
                      <a16:colId xmlns:a16="http://schemas.microsoft.com/office/drawing/2014/main" xmlns="" val="137838594"/>
                    </a:ext>
                  </a:extLst>
                </a:gridCol>
                <a:gridCol w="1062275">
                  <a:extLst>
                    <a:ext uri="{9D8B030D-6E8A-4147-A177-3AD203B41FA5}">
                      <a16:colId xmlns:a16="http://schemas.microsoft.com/office/drawing/2014/main" xmlns="" val="2898200204"/>
                    </a:ext>
                  </a:extLst>
                </a:gridCol>
                <a:gridCol w="983588">
                  <a:extLst>
                    <a:ext uri="{9D8B030D-6E8A-4147-A177-3AD203B41FA5}">
                      <a16:colId xmlns:a16="http://schemas.microsoft.com/office/drawing/2014/main" xmlns="" val="1941265026"/>
                    </a:ext>
                  </a:extLst>
                </a:gridCol>
                <a:gridCol w="914737">
                  <a:extLst>
                    <a:ext uri="{9D8B030D-6E8A-4147-A177-3AD203B41FA5}">
                      <a16:colId xmlns:a16="http://schemas.microsoft.com/office/drawing/2014/main" xmlns="" val="1297741800"/>
                    </a:ext>
                  </a:extLst>
                </a:gridCol>
                <a:gridCol w="892118">
                  <a:extLst>
                    <a:ext uri="{9D8B030D-6E8A-4147-A177-3AD203B41FA5}">
                      <a16:colId xmlns:a16="http://schemas.microsoft.com/office/drawing/2014/main" xmlns="" val="927746416"/>
                    </a:ext>
                  </a:extLst>
                </a:gridCol>
                <a:gridCol w="1084898">
                  <a:extLst>
                    <a:ext uri="{9D8B030D-6E8A-4147-A177-3AD203B41FA5}">
                      <a16:colId xmlns:a16="http://schemas.microsoft.com/office/drawing/2014/main" xmlns="" val="651523496"/>
                    </a:ext>
                  </a:extLst>
                </a:gridCol>
              </a:tblGrid>
              <a:tr h="632885"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solidFill>
                            <a:srgbClr val="002060"/>
                          </a:solidFill>
                        </a:rPr>
                        <a:t>Viết</a:t>
                      </a:r>
                      <a:r>
                        <a:rPr lang="en-US" sz="2000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2060"/>
                          </a:solidFill>
                        </a:rPr>
                        <a:t>số</a:t>
                      </a:r>
                      <a:endParaRPr lang="en-US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solidFill>
                            <a:srgbClr val="002060"/>
                          </a:solidFill>
                        </a:rPr>
                        <a:t>Lớp</a:t>
                      </a:r>
                      <a:r>
                        <a:rPr lang="en-US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b="1" dirty="0" err="1">
                          <a:solidFill>
                            <a:srgbClr val="002060"/>
                          </a:solidFill>
                        </a:rPr>
                        <a:t>triệu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solidFill>
                            <a:srgbClr val="002060"/>
                          </a:solidFill>
                        </a:rPr>
                        <a:t>Lớp</a:t>
                      </a:r>
                      <a:r>
                        <a:rPr lang="en-US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b="1" dirty="0" err="1">
                          <a:solidFill>
                            <a:srgbClr val="002060"/>
                          </a:solidFill>
                        </a:rPr>
                        <a:t>nghìn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solidFill>
                            <a:srgbClr val="002060"/>
                          </a:solidFill>
                        </a:rPr>
                        <a:t>Lớp</a:t>
                      </a:r>
                      <a:r>
                        <a:rPr lang="en-US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b="1" dirty="0" err="1">
                          <a:solidFill>
                            <a:srgbClr val="002060"/>
                          </a:solidFill>
                        </a:rPr>
                        <a:t>đơn</a:t>
                      </a:r>
                      <a:r>
                        <a:rPr lang="en-US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b="1" dirty="0" err="1">
                          <a:solidFill>
                            <a:srgbClr val="002060"/>
                          </a:solidFill>
                        </a:rPr>
                        <a:t>vị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3088953"/>
                  </a:ext>
                </a:extLst>
              </a:tr>
              <a:tr h="100859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solidFill>
                            <a:srgbClr val="002060"/>
                          </a:solidFill>
                        </a:rPr>
                        <a:t>Hàng</a:t>
                      </a:r>
                      <a:r>
                        <a:rPr lang="en-US" sz="2000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2060"/>
                          </a:solidFill>
                        </a:rPr>
                        <a:t>trăm</a:t>
                      </a:r>
                      <a:r>
                        <a:rPr lang="en-US" sz="2000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2060"/>
                          </a:solidFill>
                        </a:rPr>
                        <a:t>triệu</a:t>
                      </a:r>
                      <a:endParaRPr lang="en-US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solidFill>
                            <a:srgbClr val="002060"/>
                          </a:solidFill>
                        </a:rPr>
                        <a:t>Hàng</a:t>
                      </a:r>
                      <a:r>
                        <a:rPr lang="en-US" sz="2000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2060"/>
                          </a:solidFill>
                        </a:rPr>
                        <a:t>chục</a:t>
                      </a:r>
                      <a:r>
                        <a:rPr lang="en-US" sz="2000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2060"/>
                          </a:solidFill>
                        </a:rPr>
                        <a:t>triệu</a:t>
                      </a:r>
                      <a:endParaRPr lang="en-US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solidFill>
                            <a:srgbClr val="002060"/>
                          </a:solidFill>
                        </a:rPr>
                        <a:t>Hàng</a:t>
                      </a:r>
                      <a:r>
                        <a:rPr lang="en-US" sz="2000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2060"/>
                          </a:solidFill>
                        </a:rPr>
                        <a:t>triệu</a:t>
                      </a:r>
                      <a:endParaRPr lang="en-US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solidFill>
                            <a:srgbClr val="002060"/>
                          </a:solidFill>
                        </a:rPr>
                        <a:t>Hàng</a:t>
                      </a:r>
                      <a:r>
                        <a:rPr lang="en-US" sz="2000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2060"/>
                          </a:solidFill>
                        </a:rPr>
                        <a:t>trăm</a:t>
                      </a:r>
                      <a:r>
                        <a:rPr lang="en-US" sz="2000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2060"/>
                          </a:solidFill>
                        </a:rPr>
                        <a:t>nghìn</a:t>
                      </a:r>
                      <a:endParaRPr lang="en-US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solidFill>
                            <a:srgbClr val="002060"/>
                          </a:solidFill>
                        </a:rPr>
                        <a:t>Hàng</a:t>
                      </a:r>
                      <a:r>
                        <a:rPr lang="en-US" sz="2000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2060"/>
                          </a:solidFill>
                        </a:rPr>
                        <a:t>chục</a:t>
                      </a:r>
                      <a:r>
                        <a:rPr lang="en-US" sz="2000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2060"/>
                          </a:solidFill>
                        </a:rPr>
                        <a:t>nghìn</a:t>
                      </a:r>
                      <a:endParaRPr lang="en-US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solidFill>
                            <a:srgbClr val="002060"/>
                          </a:solidFill>
                        </a:rPr>
                        <a:t>Hàng</a:t>
                      </a:r>
                      <a:r>
                        <a:rPr lang="en-US" sz="2000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2060"/>
                          </a:solidFill>
                        </a:rPr>
                        <a:t>nghìn</a:t>
                      </a:r>
                      <a:endParaRPr lang="en-US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solidFill>
                            <a:srgbClr val="002060"/>
                          </a:solidFill>
                        </a:rPr>
                        <a:t>Hàng</a:t>
                      </a:r>
                      <a:r>
                        <a:rPr lang="en-US" sz="2000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2060"/>
                          </a:solidFill>
                        </a:rPr>
                        <a:t>trăm</a:t>
                      </a:r>
                      <a:endParaRPr lang="en-US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solidFill>
                            <a:srgbClr val="002060"/>
                          </a:solidFill>
                        </a:rPr>
                        <a:t>Hàng</a:t>
                      </a:r>
                      <a:r>
                        <a:rPr lang="en-US" sz="2000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2060"/>
                          </a:solidFill>
                        </a:rPr>
                        <a:t>chục</a:t>
                      </a:r>
                      <a:endParaRPr lang="en-US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solidFill>
                            <a:srgbClr val="002060"/>
                          </a:solidFill>
                        </a:rPr>
                        <a:t>Hàng</a:t>
                      </a:r>
                      <a:r>
                        <a:rPr lang="en-US" sz="2000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2060"/>
                          </a:solidFill>
                        </a:rPr>
                        <a:t>đơn</a:t>
                      </a:r>
                      <a:r>
                        <a:rPr lang="en-US" sz="2000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2060"/>
                          </a:solidFill>
                        </a:rPr>
                        <a:t>vị</a:t>
                      </a:r>
                      <a:endParaRPr lang="en-US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4177595"/>
                  </a:ext>
                </a:extLst>
              </a:tr>
              <a:tr h="1008592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34 938 060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?</a:t>
                      </a:r>
                    </a:p>
                    <a:p>
                      <a:pPr algn="ctr"/>
                      <a:endParaRPr lang="en-US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?</a:t>
                      </a:r>
                    </a:p>
                    <a:p>
                      <a:pPr algn="ctr"/>
                      <a:endParaRPr lang="en-US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?</a:t>
                      </a:r>
                    </a:p>
                    <a:p>
                      <a:pPr algn="ctr"/>
                      <a:endParaRPr lang="en-US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?</a:t>
                      </a:r>
                    </a:p>
                    <a:p>
                      <a:pPr algn="ctr"/>
                      <a:endParaRPr lang="en-US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?</a:t>
                      </a:r>
                    </a:p>
                    <a:p>
                      <a:pPr algn="ctr"/>
                      <a:endParaRPr lang="en-US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?</a:t>
                      </a:r>
                    </a:p>
                    <a:p>
                      <a:pPr algn="ctr"/>
                      <a:endParaRPr lang="en-US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92809452"/>
                  </a:ext>
                </a:extLst>
              </a:tr>
              <a:tr h="100859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?</a:t>
                      </a:r>
                    </a:p>
                    <a:p>
                      <a:pPr algn="ctr"/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59342816"/>
                  </a:ext>
                </a:extLst>
              </a:tr>
              <a:tr h="1008592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??47?46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61473385"/>
                  </a:ext>
                </a:extLst>
              </a:tr>
            </a:tbl>
          </a:graphicData>
        </a:graphic>
      </p:graphicFrame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xmlns="" id="{E49C8014-18F9-EB11-0F20-6104EE9B1891}"/>
              </a:ext>
            </a:extLst>
          </p:cNvPr>
          <p:cNvSpPr/>
          <p:nvPr/>
        </p:nvSpPr>
        <p:spPr>
          <a:xfrm>
            <a:off x="3600450" y="2895600"/>
            <a:ext cx="571500" cy="59055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xmlns="" id="{98667675-82E3-A148-031B-A10FA1F0FB84}"/>
              </a:ext>
            </a:extLst>
          </p:cNvPr>
          <p:cNvSpPr/>
          <p:nvPr/>
        </p:nvSpPr>
        <p:spPr>
          <a:xfrm>
            <a:off x="4581525" y="2895600"/>
            <a:ext cx="571500" cy="59055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xmlns="" id="{EA3C434B-8D6A-5EFE-F5E3-6A89D82A2059}"/>
              </a:ext>
            </a:extLst>
          </p:cNvPr>
          <p:cNvSpPr/>
          <p:nvPr/>
        </p:nvSpPr>
        <p:spPr>
          <a:xfrm>
            <a:off x="5657850" y="2876550"/>
            <a:ext cx="571500" cy="59055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xmlns="" id="{F0CFCAB3-0F60-F91D-475A-B9E6441B83BA}"/>
              </a:ext>
            </a:extLst>
          </p:cNvPr>
          <p:cNvSpPr/>
          <p:nvPr/>
        </p:nvSpPr>
        <p:spPr>
          <a:xfrm>
            <a:off x="6696075" y="2886075"/>
            <a:ext cx="571500" cy="59055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xmlns="" id="{E9222B25-CB7A-2998-997D-76FB77976EFA}"/>
              </a:ext>
            </a:extLst>
          </p:cNvPr>
          <p:cNvSpPr/>
          <p:nvPr/>
        </p:nvSpPr>
        <p:spPr>
          <a:xfrm>
            <a:off x="7781925" y="2876550"/>
            <a:ext cx="571500" cy="59055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xmlns="" id="{6699572B-3D4B-5F4B-B250-94848F3C7890}"/>
              </a:ext>
            </a:extLst>
          </p:cNvPr>
          <p:cNvSpPr/>
          <p:nvPr/>
        </p:nvSpPr>
        <p:spPr>
          <a:xfrm>
            <a:off x="8696325" y="2838450"/>
            <a:ext cx="571500" cy="59055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xmlns="" id="{0EFC5C11-8DC9-0AAC-3D4E-982D6818BDA9}"/>
              </a:ext>
            </a:extLst>
          </p:cNvPr>
          <p:cNvSpPr/>
          <p:nvPr/>
        </p:nvSpPr>
        <p:spPr>
          <a:xfrm>
            <a:off x="9601200" y="2867025"/>
            <a:ext cx="571500" cy="59055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xmlns="" id="{17F60E53-834F-2231-FC00-E8F397B8EED1}"/>
              </a:ext>
            </a:extLst>
          </p:cNvPr>
          <p:cNvSpPr/>
          <p:nvPr/>
        </p:nvSpPr>
        <p:spPr>
          <a:xfrm>
            <a:off x="10639425" y="2847975"/>
            <a:ext cx="571500" cy="59055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xmlns="" id="{841549DC-A45C-64F7-CD58-854B0D3CA6E5}"/>
              </a:ext>
            </a:extLst>
          </p:cNvPr>
          <p:cNvSpPr/>
          <p:nvPr/>
        </p:nvSpPr>
        <p:spPr>
          <a:xfrm>
            <a:off x="657225" y="3914775"/>
            <a:ext cx="1847850" cy="59055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299 792 458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xmlns="" id="{31898A1F-81BF-9C11-52F1-E56BDE14C03B}"/>
              </a:ext>
            </a:extLst>
          </p:cNvPr>
          <p:cNvSpPr/>
          <p:nvPr/>
        </p:nvSpPr>
        <p:spPr>
          <a:xfrm>
            <a:off x="6810375" y="4829175"/>
            <a:ext cx="571500" cy="59055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xmlns="" id="{98EC2B7A-9DDC-C013-5A39-272FB0C1DDF7}"/>
              </a:ext>
            </a:extLst>
          </p:cNvPr>
          <p:cNvSpPr/>
          <p:nvPr/>
        </p:nvSpPr>
        <p:spPr>
          <a:xfrm>
            <a:off x="7762875" y="4848225"/>
            <a:ext cx="571500" cy="59055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xmlns="" id="{E44A3EDB-8088-3F20-E1BD-A1A5F3BAB696}"/>
              </a:ext>
            </a:extLst>
          </p:cNvPr>
          <p:cNvSpPr/>
          <p:nvPr/>
        </p:nvSpPr>
        <p:spPr>
          <a:xfrm>
            <a:off x="9677400" y="4876800"/>
            <a:ext cx="571500" cy="59055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xmlns="" id="{C30B2C52-851E-04A8-F115-8DC689A5489C}"/>
              </a:ext>
            </a:extLst>
          </p:cNvPr>
          <p:cNvSpPr/>
          <p:nvPr/>
        </p:nvSpPr>
        <p:spPr>
          <a:xfrm>
            <a:off x="10610850" y="4876800"/>
            <a:ext cx="571500" cy="59055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xmlns="" id="{06FA309A-E5D2-BE57-FF06-4B8CDCB75A90}"/>
              </a:ext>
            </a:extLst>
          </p:cNvPr>
          <p:cNvSpPr/>
          <p:nvPr/>
        </p:nvSpPr>
        <p:spPr>
          <a:xfrm>
            <a:off x="638175" y="4762500"/>
            <a:ext cx="1847850" cy="59055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1 747 346 </a:t>
            </a:r>
          </a:p>
        </p:txBody>
      </p:sp>
    </p:spTree>
    <p:extLst>
      <p:ext uri="{BB962C8B-B14F-4D97-AF65-F5344CB8AC3E}">
        <p14:creationId xmlns:p14="http://schemas.microsoft.com/office/powerpoint/2010/main" val="3814463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C4DB76B-56FD-4837-95DA-0F045B37A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Doraemon&amp;quot; Nobita&amp;#39;s room is your background!: Hello Japanese anime news">
            <a:extLst>
              <a:ext uri="{FF2B5EF4-FFF2-40B4-BE49-F238E27FC236}">
                <a16:creationId xmlns:a16="http://schemas.microsoft.com/office/drawing/2014/main" xmlns="" id="{EA14F92C-6339-41D4-BA1A-B7C6A8087DE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514" b="3312"/>
          <a:stretch/>
        </p:blipFill>
        <p:spPr bwMode="auto">
          <a:xfrm>
            <a:off x="0" y="1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xmlns="" id="{5DB297A1-8FE1-4B1E-846C-881173F70029}"/>
              </a:ext>
            </a:extLst>
          </p:cNvPr>
          <p:cNvSpPr/>
          <p:nvPr/>
        </p:nvSpPr>
        <p:spPr>
          <a:xfrm>
            <a:off x="180975" y="501650"/>
            <a:ext cx="11868150" cy="58547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ounded Rectangle 3">
            <a:extLst>
              <a:ext uri="{FF2B5EF4-FFF2-40B4-BE49-F238E27FC236}">
                <a16:creationId xmlns:a16="http://schemas.microsoft.com/office/drawing/2014/main" xmlns="" id="{C32161DD-7B09-4E78-952D-F6487B20B822}"/>
              </a:ext>
            </a:extLst>
          </p:cNvPr>
          <p:cNvSpPr/>
          <p:nvPr/>
        </p:nvSpPr>
        <p:spPr>
          <a:xfrm>
            <a:off x="1409700" y="677930"/>
            <a:ext cx="9144000" cy="1055608"/>
          </a:xfrm>
          <a:prstGeom prst="roundRect">
            <a:avLst/>
          </a:prstGeom>
          <a:ln w="28575" cap="rnd">
            <a:noFill/>
            <a:prstDash val="dash"/>
          </a:ln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2. </a:t>
            </a:r>
            <a:r>
              <a:rPr kumimoji="0" lang="vi-VN" sz="2800" b="1" i="0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Mỗi chữ số được gạch chân dưới đây thuộc hàng nào, lớp nào?</a:t>
            </a:r>
            <a:endParaRPr kumimoji="0" lang="en-US" sz="2800" b="1" i="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xmlns="" id="{8807C5E3-870E-1D60-9330-C8ED0C4DCBD8}"/>
              </a:ext>
            </a:extLst>
          </p:cNvPr>
          <p:cNvSpPr/>
          <p:nvPr/>
        </p:nvSpPr>
        <p:spPr>
          <a:xfrm>
            <a:off x="676275" y="3419475"/>
            <a:ext cx="2438400" cy="752475"/>
          </a:xfrm>
          <a:prstGeom prst="roundRect">
            <a:avLst>
              <a:gd name="adj" fmla="val 36920"/>
            </a:avLst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>
                    <a:lumMod val="10000"/>
                  </a:schemeClr>
                </a:solidFill>
              </a:rPr>
              <a:t>6 800 287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xmlns="" id="{32CE36E0-DBC4-D9CA-110A-BB5184419E54}"/>
              </a:ext>
            </a:extLst>
          </p:cNvPr>
          <p:cNvSpPr/>
          <p:nvPr/>
        </p:nvSpPr>
        <p:spPr>
          <a:xfrm>
            <a:off x="3428999" y="3381375"/>
            <a:ext cx="2676525" cy="752475"/>
          </a:xfrm>
          <a:prstGeom prst="roundRect">
            <a:avLst>
              <a:gd name="adj" fmla="val 36920"/>
            </a:avLst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>
                    <a:lumMod val="10000"/>
                  </a:schemeClr>
                </a:solidFill>
              </a:rPr>
              <a:t>124 443 993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xmlns="" id="{D8B5CCAE-AB79-3012-7591-567414A288CA}"/>
              </a:ext>
            </a:extLst>
          </p:cNvPr>
          <p:cNvSpPr/>
          <p:nvPr/>
        </p:nvSpPr>
        <p:spPr>
          <a:xfrm>
            <a:off x="6419849" y="3438525"/>
            <a:ext cx="2476501" cy="752475"/>
          </a:xfrm>
          <a:prstGeom prst="roundRect">
            <a:avLst>
              <a:gd name="adj" fmla="val 36920"/>
            </a:avLst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>
                    <a:lumMod val="10000"/>
                  </a:schemeClr>
                </a:solidFill>
              </a:rPr>
              <a:t>607 330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xmlns="" id="{AA0911A8-20F3-2C51-E1AC-E0C61B629A2F}"/>
              </a:ext>
            </a:extLst>
          </p:cNvPr>
          <p:cNvSpPr/>
          <p:nvPr/>
        </p:nvSpPr>
        <p:spPr>
          <a:xfrm>
            <a:off x="9191624" y="3448050"/>
            <a:ext cx="2638426" cy="752475"/>
          </a:xfrm>
          <a:prstGeom prst="roundRect">
            <a:avLst>
              <a:gd name="adj" fmla="val 36920"/>
            </a:avLst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>
                    <a:lumMod val="10000"/>
                  </a:schemeClr>
                </a:solidFill>
              </a:rPr>
              <a:t>3 101 983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xmlns="" id="{4EC5B901-8B0D-E39B-9B60-B42D8DBC4A9D}"/>
              </a:ext>
            </a:extLst>
          </p:cNvPr>
          <p:cNvCxnSpPr/>
          <p:nvPr/>
        </p:nvCxnSpPr>
        <p:spPr>
          <a:xfrm>
            <a:off x="942975" y="4010025"/>
            <a:ext cx="257175" cy="0"/>
          </a:xfrm>
          <a:prstGeom prst="line">
            <a:avLst/>
          </a:prstGeom>
          <a:ln w="57150">
            <a:solidFill>
              <a:schemeClr val="bg1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xmlns="" id="{58AC975F-150F-C3A8-BCB1-4840668D3321}"/>
              </a:ext>
            </a:extLst>
          </p:cNvPr>
          <p:cNvCxnSpPr/>
          <p:nvPr/>
        </p:nvCxnSpPr>
        <p:spPr>
          <a:xfrm>
            <a:off x="4886325" y="3924300"/>
            <a:ext cx="257175" cy="0"/>
          </a:xfrm>
          <a:prstGeom prst="line">
            <a:avLst/>
          </a:prstGeom>
          <a:ln w="57150">
            <a:solidFill>
              <a:schemeClr val="bg1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xmlns="" id="{34119D49-9E49-64BF-DA7E-2519E2B1E006}"/>
              </a:ext>
            </a:extLst>
          </p:cNvPr>
          <p:cNvCxnSpPr/>
          <p:nvPr/>
        </p:nvCxnSpPr>
        <p:spPr>
          <a:xfrm>
            <a:off x="7143750" y="4038600"/>
            <a:ext cx="257175" cy="0"/>
          </a:xfrm>
          <a:prstGeom prst="line">
            <a:avLst/>
          </a:prstGeom>
          <a:ln w="57150">
            <a:solidFill>
              <a:schemeClr val="bg1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xmlns="" id="{229026BD-AA95-7301-8809-20FEBDD1194E}"/>
              </a:ext>
            </a:extLst>
          </p:cNvPr>
          <p:cNvCxnSpPr/>
          <p:nvPr/>
        </p:nvCxnSpPr>
        <p:spPr>
          <a:xfrm>
            <a:off x="10944225" y="4029075"/>
            <a:ext cx="257175" cy="0"/>
          </a:xfrm>
          <a:prstGeom prst="line">
            <a:avLst/>
          </a:prstGeom>
          <a:ln w="57150">
            <a:solidFill>
              <a:schemeClr val="bg1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xmlns="" id="{7E0F62B7-EF3C-34B4-76F0-94B9D62D5D24}"/>
              </a:ext>
            </a:extLst>
          </p:cNvPr>
          <p:cNvCxnSpPr>
            <a:cxnSpLocks/>
          </p:cNvCxnSpPr>
          <p:nvPr/>
        </p:nvCxnSpPr>
        <p:spPr>
          <a:xfrm>
            <a:off x="1143000" y="4076700"/>
            <a:ext cx="657225" cy="32385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xmlns="" id="{40B65005-A93A-8BB6-D84F-17B7FA18552D}"/>
              </a:ext>
            </a:extLst>
          </p:cNvPr>
          <p:cNvSpPr/>
          <p:nvPr/>
        </p:nvSpPr>
        <p:spPr>
          <a:xfrm>
            <a:off x="647699" y="4410075"/>
            <a:ext cx="1838325" cy="657225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571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rgbClr val="FF0000"/>
                </a:solidFill>
              </a:rPr>
              <a:t>Hàng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triệu</a:t>
            </a:r>
            <a:endParaRPr lang="en-US" sz="2800" dirty="0">
              <a:solidFill>
                <a:srgbClr val="FF0000"/>
              </a:solidFill>
            </a:endParaRP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xmlns="" id="{2EC89FD3-C318-A92E-682D-299EB5AC0BB9}"/>
              </a:ext>
            </a:extLst>
          </p:cNvPr>
          <p:cNvCxnSpPr>
            <a:cxnSpLocks/>
          </p:cNvCxnSpPr>
          <p:nvPr/>
        </p:nvCxnSpPr>
        <p:spPr>
          <a:xfrm flipH="1">
            <a:off x="1133475" y="2924175"/>
            <a:ext cx="542925" cy="75247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xmlns="" id="{A62D82E6-EC00-574E-7565-9FAFAC2D4BAC}"/>
              </a:ext>
            </a:extLst>
          </p:cNvPr>
          <p:cNvSpPr/>
          <p:nvPr/>
        </p:nvSpPr>
        <p:spPr>
          <a:xfrm>
            <a:off x="790575" y="2257425"/>
            <a:ext cx="1790700" cy="657225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57150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rgbClr val="FF0000"/>
                </a:solidFill>
              </a:rPr>
              <a:t>Lớp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triệu</a:t>
            </a:r>
            <a:endParaRPr lang="en-US" sz="2800" dirty="0">
              <a:solidFill>
                <a:srgbClr val="FF0000"/>
              </a:solidFill>
            </a:endParaRP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xmlns="" id="{B764225F-CA1D-A118-4CAA-E5BBFE4AF463}"/>
              </a:ext>
            </a:extLst>
          </p:cNvPr>
          <p:cNvCxnSpPr>
            <a:cxnSpLocks/>
            <a:endCxn id="31" idx="0"/>
          </p:cNvCxnSpPr>
          <p:nvPr/>
        </p:nvCxnSpPr>
        <p:spPr>
          <a:xfrm flipH="1">
            <a:off x="4343400" y="3962400"/>
            <a:ext cx="676275" cy="63817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xmlns="" id="{6E8B230E-C359-C274-47A5-754281F8FE75}"/>
              </a:ext>
            </a:extLst>
          </p:cNvPr>
          <p:cNvSpPr/>
          <p:nvPr/>
        </p:nvSpPr>
        <p:spPr>
          <a:xfrm>
            <a:off x="3286125" y="4600575"/>
            <a:ext cx="2114550" cy="771525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571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rgbClr val="FF0000"/>
                </a:solidFill>
              </a:rPr>
              <a:t>Hàng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nghìn</a:t>
            </a:r>
            <a:endParaRPr lang="en-US" sz="2800" dirty="0">
              <a:solidFill>
                <a:srgbClr val="FF0000"/>
              </a:solidFill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xmlns="" id="{0C0F18A3-B103-00B1-28BE-DE6C61F757D6}"/>
              </a:ext>
            </a:extLst>
          </p:cNvPr>
          <p:cNvCxnSpPr>
            <a:cxnSpLocks/>
          </p:cNvCxnSpPr>
          <p:nvPr/>
        </p:nvCxnSpPr>
        <p:spPr>
          <a:xfrm>
            <a:off x="4410075" y="2867025"/>
            <a:ext cx="533400" cy="70485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xmlns="" id="{E7EC8FA4-4AB0-138F-2062-9A9C98249619}"/>
              </a:ext>
            </a:extLst>
          </p:cNvPr>
          <p:cNvSpPr/>
          <p:nvPr/>
        </p:nvSpPr>
        <p:spPr>
          <a:xfrm>
            <a:off x="3524250" y="2171700"/>
            <a:ext cx="1790700" cy="657225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57150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rgbClr val="FF0000"/>
                </a:solidFill>
              </a:rPr>
              <a:t>Lớp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nghìn</a:t>
            </a:r>
            <a:endParaRPr lang="en-US" sz="2800" dirty="0">
              <a:solidFill>
                <a:srgbClr val="FF0000"/>
              </a:solidFill>
            </a:endParaRP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xmlns="" id="{3697DA26-2222-27D6-8DE3-FB712DC8079D}"/>
              </a:ext>
            </a:extLst>
          </p:cNvPr>
          <p:cNvCxnSpPr>
            <a:cxnSpLocks/>
            <a:endCxn id="35" idx="0"/>
          </p:cNvCxnSpPr>
          <p:nvPr/>
        </p:nvCxnSpPr>
        <p:spPr>
          <a:xfrm>
            <a:off x="7219950" y="4076700"/>
            <a:ext cx="419100" cy="51435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xmlns="" id="{23568621-7BA7-D5C5-E017-05DB623D9BC0}"/>
              </a:ext>
            </a:extLst>
          </p:cNvPr>
          <p:cNvSpPr/>
          <p:nvPr/>
        </p:nvSpPr>
        <p:spPr>
          <a:xfrm>
            <a:off x="6743700" y="4591050"/>
            <a:ext cx="1790700" cy="83820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571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rgbClr val="FF0000"/>
                </a:solidFill>
              </a:rPr>
              <a:t>Hàng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chục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nghìn</a:t>
            </a:r>
            <a:endParaRPr lang="en-US" sz="2800" dirty="0">
              <a:solidFill>
                <a:srgbClr val="FF0000"/>
              </a:solidFill>
            </a:endParaRP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xmlns="" id="{5F438E51-D908-8B3E-FA85-9D6FBC6109F3}"/>
              </a:ext>
            </a:extLst>
          </p:cNvPr>
          <p:cNvCxnSpPr>
            <a:cxnSpLocks/>
          </p:cNvCxnSpPr>
          <p:nvPr/>
        </p:nvCxnSpPr>
        <p:spPr>
          <a:xfrm flipH="1">
            <a:off x="7258050" y="3019425"/>
            <a:ext cx="514350" cy="63817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xmlns="" id="{1A1144A5-2883-1DC9-AA1C-BA1F99CBA40C}"/>
              </a:ext>
            </a:extLst>
          </p:cNvPr>
          <p:cNvSpPr/>
          <p:nvPr/>
        </p:nvSpPr>
        <p:spPr>
          <a:xfrm>
            <a:off x="6734175" y="2343150"/>
            <a:ext cx="1790700" cy="657225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57150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rgbClr val="FF0000"/>
                </a:solidFill>
              </a:rPr>
              <a:t>Lớp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nghìn</a:t>
            </a:r>
            <a:endParaRPr lang="en-US" sz="2800" dirty="0">
              <a:solidFill>
                <a:srgbClr val="FF0000"/>
              </a:solidFill>
            </a:endParaRP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xmlns="" id="{3FAE8759-034B-06AC-8CCA-C4CACCAB0E68}"/>
              </a:ext>
            </a:extLst>
          </p:cNvPr>
          <p:cNvCxnSpPr>
            <a:cxnSpLocks/>
            <a:endCxn id="39" idx="0"/>
          </p:cNvCxnSpPr>
          <p:nvPr/>
        </p:nvCxnSpPr>
        <p:spPr>
          <a:xfrm flipH="1">
            <a:off x="9944100" y="4124325"/>
            <a:ext cx="1209675" cy="56197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xmlns="" id="{E529A826-AF8D-F748-C720-F9EF3BCD6879}"/>
              </a:ext>
            </a:extLst>
          </p:cNvPr>
          <p:cNvSpPr/>
          <p:nvPr/>
        </p:nvSpPr>
        <p:spPr>
          <a:xfrm>
            <a:off x="9048750" y="4686300"/>
            <a:ext cx="1790700" cy="828675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571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rgbClr val="FF0000"/>
                </a:solidFill>
              </a:rPr>
              <a:t>Hàng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chục</a:t>
            </a:r>
            <a:endParaRPr lang="en-US" sz="2800" dirty="0">
              <a:solidFill>
                <a:srgbClr val="FF0000"/>
              </a:solidFill>
            </a:endParaRP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xmlns="" id="{8B74613A-E82E-B17F-C98D-44441A07E01B}"/>
              </a:ext>
            </a:extLst>
          </p:cNvPr>
          <p:cNvCxnSpPr>
            <a:cxnSpLocks/>
          </p:cNvCxnSpPr>
          <p:nvPr/>
        </p:nvCxnSpPr>
        <p:spPr>
          <a:xfrm>
            <a:off x="10525125" y="3028950"/>
            <a:ext cx="504825" cy="62865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xmlns="" id="{6521F5EE-F9A3-CFAD-D438-3392891BF7EB}"/>
              </a:ext>
            </a:extLst>
          </p:cNvPr>
          <p:cNvSpPr/>
          <p:nvPr/>
        </p:nvSpPr>
        <p:spPr>
          <a:xfrm>
            <a:off x="9639300" y="2362200"/>
            <a:ext cx="1790700" cy="657225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57150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rgbClr val="FF0000"/>
                </a:solidFill>
              </a:rPr>
              <a:t>Lớp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đơn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vị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8730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  <p:bldP spid="27" grpId="0" animBg="1"/>
      <p:bldP spid="29" grpId="0" animBg="1"/>
      <p:bldP spid="31" grpId="0" animBg="1"/>
      <p:bldP spid="33" grpId="0" animBg="1"/>
      <p:bldP spid="35" grpId="0" animBg="1"/>
      <p:bldP spid="37" grpId="0" animBg="1"/>
      <p:bldP spid="39" grpId="0" animBg="1"/>
      <p:bldP spid="4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oraemon&amp;quot; Nobita&amp;#39;s room is your background!: Hello Japanese anime news">
            <a:extLst>
              <a:ext uri="{FF2B5EF4-FFF2-40B4-BE49-F238E27FC236}">
                <a16:creationId xmlns:a16="http://schemas.microsoft.com/office/drawing/2014/main" xmlns="" id="{E5119BCA-0FDC-4D9D-9EB8-0BFEA1FD409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514" b="3312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xmlns="" id="{D8285A10-30F6-410C-98C7-E1697A6DF592}"/>
              </a:ext>
            </a:extLst>
          </p:cNvPr>
          <p:cNvSpPr/>
          <p:nvPr/>
        </p:nvSpPr>
        <p:spPr>
          <a:xfrm>
            <a:off x="800100" y="501650"/>
            <a:ext cx="10591800" cy="58547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Text Box 9">
            <a:extLst>
              <a:ext uri="{FF2B5EF4-FFF2-40B4-BE49-F238E27FC236}">
                <a16:creationId xmlns:a16="http://schemas.microsoft.com/office/drawing/2014/main" xmlns="" id="{08A4E301-B6D7-4093-94F9-2DCF87A029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8413" y="652463"/>
            <a:ext cx="964088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3. </a:t>
            </a:r>
            <a:r>
              <a:rPr kumimoji="0" lang="en-US" altLang="en-US" sz="4000" b="1" i="0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Tìm</a:t>
            </a:r>
            <a:r>
              <a:rPr kumimoji="0" lang="en-US" altLang="en-US" sz="4000" b="1" i="0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4000" b="1" i="0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chữ</a:t>
            </a:r>
            <a:r>
              <a:rPr kumimoji="0" lang="en-US" altLang="en-US" sz="4000" b="1" i="0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4000" b="1" i="0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kumimoji="0" lang="en-US" altLang="en-US" sz="4000" b="1" i="0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4000" b="1" i="0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thích</a:t>
            </a:r>
            <a:r>
              <a:rPr kumimoji="0" lang="en-US" altLang="en-US" sz="4000" b="1" i="0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4000" b="1" i="0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hợp</a:t>
            </a:r>
            <a:endParaRPr kumimoji="0" lang="en-US" altLang="en-US" sz="4000" b="1" i="0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5CF7347E-37BD-33F7-94F4-930049E7AF96}"/>
              </a:ext>
            </a:extLst>
          </p:cNvPr>
          <p:cNvSpPr txBox="1"/>
          <p:nvPr/>
        </p:nvSpPr>
        <p:spPr>
          <a:xfrm>
            <a:off x="1885950" y="2152650"/>
            <a:ext cx="827722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4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a) 92 881 992 &lt; 92     51 000</a:t>
            </a:r>
          </a:p>
          <a:p>
            <a:pPr algn="just"/>
            <a:r>
              <a:rPr lang="pt-BR" sz="44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b) 931 201 &gt; 93      300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xmlns="" id="{233BD2BD-FE7B-2072-7508-A32D783DD422}"/>
              </a:ext>
            </a:extLst>
          </p:cNvPr>
          <p:cNvSpPr/>
          <p:nvPr/>
        </p:nvSpPr>
        <p:spPr>
          <a:xfrm>
            <a:off x="6505575" y="2305050"/>
            <a:ext cx="571500" cy="552450"/>
          </a:xfrm>
          <a:prstGeom prst="roundRect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?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xmlns="" id="{CBC788EF-3639-D385-8A0C-0625EDE0D9EB}"/>
              </a:ext>
            </a:extLst>
          </p:cNvPr>
          <p:cNvSpPr/>
          <p:nvPr/>
        </p:nvSpPr>
        <p:spPr>
          <a:xfrm>
            <a:off x="5829300" y="2886075"/>
            <a:ext cx="571500" cy="552450"/>
          </a:xfrm>
          <a:prstGeom prst="roundRect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?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xmlns="" id="{B8B12C07-BB2B-B633-4CCF-A24FD1684447}"/>
              </a:ext>
            </a:extLst>
          </p:cNvPr>
          <p:cNvSpPr/>
          <p:nvPr/>
        </p:nvSpPr>
        <p:spPr>
          <a:xfrm>
            <a:off x="6515100" y="2305050"/>
            <a:ext cx="571500" cy="552450"/>
          </a:xfrm>
          <a:prstGeom prst="roundRect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xmlns="" id="{B431F6A2-4FAC-8C95-9451-1A90CCEF9E2B}"/>
              </a:ext>
            </a:extLst>
          </p:cNvPr>
          <p:cNvSpPr/>
          <p:nvPr/>
        </p:nvSpPr>
        <p:spPr>
          <a:xfrm>
            <a:off x="5819775" y="2886075"/>
            <a:ext cx="571500" cy="552450"/>
          </a:xfrm>
          <a:prstGeom prst="roundRect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FF0000"/>
                </a:solidFill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880851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486</Words>
  <Application>Microsoft Office PowerPoint</Application>
  <PresentationFormat>Màn hình rộng</PresentationFormat>
  <Paragraphs>130</Paragraphs>
  <Slides>13</Slides>
  <Notes>2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10</vt:i4>
      </vt:variant>
      <vt:variant>
        <vt:lpstr>Chủ đề</vt:lpstr>
      </vt:variant>
      <vt:variant>
        <vt:i4>3</vt:i4>
      </vt:variant>
      <vt:variant>
        <vt:lpstr>Tiêu đề Bản chiếu</vt:lpstr>
      </vt:variant>
      <vt:variant>
        <vt:i4>13</vt:i4>
      </vt:variant>
    </vt:vector>
  </HeadingPairs>
  <TitlesOfParts>
    <vt:vector size="26" baseType="lpstr">
      <vt:lpstr>SimSun</vt:lpstr>
      <vt:lpstr>Arial</vt:lpstr>
      <vt:lpstr>Calibri</vt:lpstr>
      <vt:lpstr>Calibri Light</vt:lpstr>
      <vt:lpstr>Cambria</vt:lpstr>
      <vt:lpstr>iCiel Soup of Justice</vt:lpstr>
      <vt:lpstr>Noto Sans CJK Bold</vt:lpstr>
      <vt:lpstr>Times New Roman</vt:lpstr>
      <vt:lpstr>字魂17号-萌趣果冻体</vt:lpstr>
      <vt:lpstr>等线</vt:lpstr>
      <vt:lpstr>1_Office Theme</vt:lpstr>
      <vt:lpstr>Office Theme</vt:lpstr>
      <vt:lpstr>2_Office Theme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Vận dụng</vt:lpstr>
      <vt:lpstr>Bản trình bày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lephuong</cp:lastModifiedBy>
  <cp:revision>75</cp:revision>
  <dcterms:created xsi:type="dcterms:W3CDTF">2023-08-10T01:34:33Z</dcterms:created>
  <dcterms:modified xsi:type="dcterms:W3CDTF">2024-10-26T19:54:18Z</dcterms:modified>
</cp:coreProperties>
</file>