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258" r:id="rId4"/>
    <p:sldId id="286" r:id="rId5"/>
    <p:sldId id="287" r:id="rId6"/>
    <p:sldId id="304" r:id="rId7"/>
    <p:sldId id="262" r:id="rId8"/>
    <p:sldId id="305" r:id="rId9"/>
    <p:sldId id="261" r:id="rId10"/>
    <p:sldId id="288" r:id="rId11"/>
    <p:sldId id="259" r:id="rId12"/>
    <p:sldId id="302" r:id="rId13"/>
    <p:sldId id="291" r:id="rId14"/>
    <p:sldId id="307" r:id="rId15"/>
    <p:sldId id="278" r:id="rId16"/>
    <p:sldId id="308" r:id="rId17"/>
    <p:sldId id="309" r:id="rId18"/>
    <p:sldId id="310" r:id="rId19"/>
    <p:sldId id="285" r:id="rId20"/>
    <p:sldId id="311" r:id="rId21"/>
    <p:sldId id="289" r:id="rId22"/>
    <p:sldId id="290" r:id="rId23"/>
    <p:sldId id="275" r:id="rId24"/>
    <p:sldId id="279" r:id="rId25"/>
    <p:sldId id="116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5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5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2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9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2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8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4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50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3939-936B-9A23-69BB-9EB49C52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76574-A4C6-BB1C-0D28-5AF184244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DD571-C627-87BF-A9AD-55705B01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2930A-2AC3-5A1E-2C9E-11C6F4E9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6E037-F1CE-F08C-E74D-201EBD62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66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728A-01D2-839E-6B8A-350BABD6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6E6D7-05C4-313B-0F48-B9DBEC80C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1A5EC-985D-3F3E-7F31-DDA362E0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0B0A5-D8B4-A2FE-C5BA-40309C19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964DF-0720-8E4F-A203-7A11429E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17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3F1BE8-0F87-3EEA-B860-FF178CA5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A779B-070D-5BF2-5853-E78D8B03E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A76B9-F25A-506C-D840-89A8DD64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7C3B2-5F2D-15E0-7FA0-80EFB8E5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7B432-A6E4-C9AB-F58F-A63129EC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60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77A15-4C71-D71F-066A-5EF5E6879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248E3-F33F-43B1-1281-B48089694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F84D5-8411-66FC-5533-7BBBDBDC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07B25-C1FA-B9E2-9C90-8FE9A99B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E8A36-3D59-C3FD-0FCC-6003ACD4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88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B0F2-7734-3131-74C6-458320D3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15A71-A583-F42A-FA4A-4C6B0F427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A7D3F-3619-D6C9-EA43-DF8EEF1F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06518-84EF-FFA4-D8A5-2EFDA893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C4652-4391-5BFF-CF85-B5FAE22F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5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3FCA-44D3-6B34-9E93-A1CE29CD0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A9C3F-FB21-F2AB-836B-8E3CA6E2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1DDFC-1E11-9302-B675-24F733F7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3D2BF-2E21-4E99-C411-635AEE5D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D3953-F726-CB05-0EA9-8DE75C41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78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9249-E5A5-6035-B8A0-47B8DD3E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18A61-0D63-08F8-D3A1-C288DF152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5D78D-5BCE-F8F5-1469-5D45A7BE5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9F2C4-CB82-BACF-A22F-B80DA067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3783E-E575-B0E7-4F24-989D862A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7F84B-A29A-C13D-4605-DC1A6DC9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50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4648-916C-7525-82AF-DD8930F6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E34CD-798C-0995-27F1-04CFBCBFC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950A5-D4C4-14F1-CBC7-67A7DAD1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60A64-AD1D-2C85-EF34-EF921B6DF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C369D-7622-7AD5-7443-3FB108B19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E6F906-6B98-CE7C-E009-AB7B531C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A09F85-3D27-B1CE-0B48-6E85E00C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0707E-7EFE-B6DF-B41E-03FD1A62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81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0251-96F4-7BF3-A90C-1F788000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2D7595-3258-7A8D-49A1-FD282FB4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03F15-6A6D-E737-C640-BDC69ACF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6DCA0-EF4C-297F-D5F8-49BB9E72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51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41E6E-3F0E-23BF-C67E-74F5F0AD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5840B-F51C-FCE9-A7DF-9808149E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E9635-4A77-81CF-1465-B233BA5B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0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B5715-417B-D8B0-724D-9AD6D2E44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9575-F78C-3258-C54A-0D2498B8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2FC54-CE3D-C98D-55AB-2EABD6602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693C0-0DF7-1805-3B62-7EF09392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95AD0-45FD-178B-CEA8-B2966E74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562C9-FBA9-925C-6AE7-2E0E916F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1E93-C574-5831-412A-5E53F3D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55ED-93D1-D9E4-5459-9CC799CB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FCA1C-4C9A-7D69-1968-C99D45F9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D199-647F-B551-FD61-731D59ED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22067-9F74-85D9-AAED-19C5343C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12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0BFD3-2D16-D3A4-C1DB-D8987496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5E59D-8956-D354-20AD-705FF0F54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FBF87-F252-CF4E-F8D3-AC21CE3B6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12A65-4577-52EB-849D-14F838D3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F6DB4-C925-44E7-661D-B8B35F7C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01850-0BDC-99AB-0771-C041E8F3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7684-7BD6-10CF-80F1-891FB397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F41B8-BFA3-55CA-2711-745BD7454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3AF7E-2176-C525-488E-03AD7D38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905A5-13E8-BAB4-7FDF-FB4D0010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EF691-2E42-5525-E012-B9322992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7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8FF7C-94BD-4E83-AD7A-13CBD49A4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F9011-EF72-0233-8EB2-3F273C8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DD712-9E0B-EAFE-A285-58651A2E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B4485-4DF1-7AF8-233E-8E7525B0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846B5-967D-1736-D4B6-A3B7882E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7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1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4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4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2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115E-48A3-3627-F508-5128085B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B5E61-A480-DA49-8216-17DF92C3B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2EF71-BFE8-15B4-5ED0-05BD49DA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3B71B-C3DC-E68E-6E59-99BB2F95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525DB-B562-1787-2947-1824AD74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018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4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8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9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567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1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A7942-725B-8C6D-C757-8B8C4B1B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920E-8838-BC8F-3B2A-7725E0D60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FE438-2364-7A36-ED8E-1D8F6903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5AF44-E6E8-299F-9C8C-C80C3470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5F809-A60B-4214-2F09-09A89323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12DA6-F2A7-4572-CF7A-ECB322C2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5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18EF-FFD8-1149-3009-E99B8804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58C04-9C09-B247-D02B-629EEB3DB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0043B-24DF-E5DA-ADAA-30D736568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E3A35-311B-BEC7-773F-ED73A48CE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E5ED7-681D-5BFD-D7C2-F0C312F8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8298F-E743-1B27-A87D-82844BA2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0AB161-BE30-CB20-5879-939B9BA4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BB55C-CA50-55B3-312C-39C05678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890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8B03-F8FE-5552-CBC0-84CDEE94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A9C22-BA43-ADEF-DCBD-3A4897A5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60952-9300-4BC3-D0EA-AF71C122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F7341-C3D2-382A-97D9-28B76959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353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F0A92-1BCB-91C7-500B-CEC1C6C9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79576-7EDB-76A6-F3F1-E9E5A96A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A68AF-1283-D277-ACFA-16E03F81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02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7AB1-6E8A-D5D8-A94E-6BDB3896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0879-54A5-8A38-37B5-101A25EA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D31E2-BE74-5787-748B-491E2A38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38190-87DC-F641-0240-9E224F28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8193E-F137-D215-8388-0C551930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CD49B-93FA-3BF6-0AAB-2A6FEA8C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84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03D5-42D5-AA70-5889-F3FE3711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8D19B-1CE1-C95A-E12A-4509E1CF4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48A80-C1D8-86EB-4186-1713E837F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3EA86-669F-3496-1DC8-C8DFD3BA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6272F-81B0-6B54-71F6-001938CF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0291B-649F-19CA-CECA-42B7DBBC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76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D2ACFB3-5126-8997-2DF1-B1C5A51924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675" y="209551"/>
            <a:ext cx="1171574" cy="1171574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FF6983D-A0EC-E743-CFC8-60523E090B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89739-DCB9-EC3B-FE7D-D05C6486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C7B5F-307C-C35A-FC9C-C00061338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D1710-D794-B568-59A3-7C7D6D632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5E2DE-1E95-41E6-A90E-491C75C1836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80429-C1E2-4A11-F10D-94DCEA13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46649-6DA9-C427-7BEA-F65FFB978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2023/9/21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156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32.svg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6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2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28.svg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67ED74-4992-3D73-3689-D423F5D1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5" y="127048"/>
            <a:ext cx="2820545" cy="1418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4885" y="4371258"/>
            <a:ext cx="2667227" cy="2248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12" y="4371258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10F752-1D71-127D-E86C-CF0B4FC9AA4A}"/>
              </a:ext>
            </a:extLst>
          </p:cNvPr>
          <p:cNvSpPr txBox="1"/>
          <p:nvPr/>
        </p:nvSpPr>
        <p:spPr>
          <a:xfrm>
            <a:off x="3425177" y="1294959"/>
            <a:ext cx="5341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1632464-0605-0D43-25DA-AFE08E67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960">
            <a:off x="5186640" y="237622"/>
            <a:ext cx="1098166" cy="10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EBA56EBC-7033-2B77-30E6-3517BDC0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924843" y="5754801"/>
            <a:ext cx="646596" cy="6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A5B04B6C-11CE-B83B-6ECD-4864D82F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373935" y="188741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B44ED937-0263-197F-1F70-E8207CD5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662203" y="219748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924F5-E488-DF69-EF66-E976118381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9959" y="1978879"/>
            <a:ext cx="3718882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05DFA-9157-B6A3-A0AB-33B79BB4E3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7394" y="2803292"/>
            <a:ext cx="85839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2724150" y="1532533"/>
            <a:ext cx="2981325" cy="1163536"/>
            <a:chOff x="2367516" y="398934"/>
            <a:chExt cx="2315859" cy="11635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6009164" y="1513483"/>
            <a:ext cx="2734786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nhung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8058C-806C-C844-301E-11E738819A88}"/>
              </a:ext>
            </a:extLst>
          </p:cNvPr>
          <p:cNvGrpSpPr/>
          <p:nvPr/>
        </p:nvGrpSpPr>
        <p:grpSpPr>
          <a:xfrm>
            <a:off x="2055095" y="320094"/>
            <a:ext cx="8393830" cy="922866"/>
            <a:chOff x="778745" y="3815769"/>
            <a:chExt cx="8393830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9D121EA-CF1E-49BB-B78A-1613EF7D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6B4716-FB7A-EE9D-A434-E57E7EF54825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E4E3E1-2823-0488-5082-472E8F58504F}"/>
              </a:ext>
            </a:extLst>
          </p:cNvPr>
          <p:cNvGrpSpPr/>
          <p:nvPr/>
        </p:nvGrpSpPr>
        <p:grpSpPr>
          <a:xfrm>
            <a:off x="4124325" y="4123333"/>
            <a:ext cx="2981325" cy="1163536"/>
            <a:chOff x="2367516" y="398934"/>
            <a:chExt cx="2315859" cy="11635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852ECD-79CD-7846-AEFE-E53A433EC85D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F6D7DF04-3D45-2A87-2CCB-DD13DE66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D41D45-280C-4B24-B652-E78E8B38F101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Tiếc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77818EB-25F4-35D0-EE9E-7A0EB88A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4D67D9-2A16-8AB4-8CC4-3A09F2757137}"/>
              </a:ext>
            </a:extLst>
          </p:cNvPr>
          <p:cNvGrpSpPr/>
          <p:nvPr/>
        </p:nvGrpSpPr>
        <p:grpSpPr>
          <a:xfrm>
            <a:off x="1721720" y="2987094"/>
            <a:ext cx="8393830" cy="922866"/>
            <a:chOff x="778745" y="3815769"/>
            <a:chExt cx="8393830" cy="92286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04FCB9D-79C8-3665-CCCF-0A5CEDF9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E3A470-2603-684E-C9C7-215C8B3754B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73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152BB-F8AE-5F9D-2BA6-5245E48219E8}"/>
              </a:ext>
            </a:extLst>
          </p:cNvPr>
          <p:cNvSpPr txBox="1"/>
          <p:nvPr/>
        </p:nvSpPr>
        <p:spPr>
          <a:xfrm>
            <a:off x="1085850" y="2162175"/>
            <a:ext cx="10372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khâm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con. Còn con, con rất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bác Dũng đã dạy con học cờ. Thế mà hồi xưa khi mới học cờ,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ghét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mẹ!</a:t>
            </a: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2606802"/>
            <a:ext cx="618706" cy="550648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0B28029-8FED-8E27-A5AF-1479D21D5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3845052"/>
            <a:ext cx="1704976" cy="554984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7515F86-5C54-74F6-9347-7A8C38FA7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3025902"/>
            <a:ext cx="1104901" cy="554984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0517FE8-1833-26C1-A948-08E6921A6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4" y="3867149"/>
            <a:ext cx="1171576" cy="523361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1242689-108C-CB88-9FB2-F022B4F9B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9" y="4330827"/>
            <a:ext cx="838201" cy="554984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3AFF152-3003-FF23-024D-3568D6555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4711827"/>
            <a:ext cx="838201" cy="554984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D533EE41-7415-799E-6AEC-600A4CEF1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49" y="4683252"/>
            <a:ext cx="838201" cy="554984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20B9EDD-9A40-E61D-0E49-79DB676C5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59552"/>
            <a:ext cx="628650" cy="5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4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6578CC92-9E5F-5014-F457-867294D29124}"/>
              </a:ext>
            </a:extLst>
          </p:cNvPr>
          <p:cNvSpPr/>
          <p:nvPr/>
        </p:nvSpPr>
        <p:spPr>
          <a:xfrm>
            <a:off x="8667750" y="2209800"/>
            <a:ext cx="1095375" cy="581025"/>
          </a:xfrm>
          <a:prstGeom prst="doubleWave">
            <a:avLst/>
          </a:prstGeom>
          <a:solidFill>
            <a:srgbClr val="F26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ốm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8610080B-35A0-4321-CE5A-84C453B47E39}"/>
              </a:ext>
            </a:extLst>
          </p:cNvPr>
          <p:cNvSpPr/>
          <p:nvPr/>
        </p:nvSpPr>
        <p:spPr>
          <a:xfrm>
            <a:off x="10191750" y="2219325"/>
            <a:ext cx="1095375" cy="581025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99688043-AE30-0211-DA0F-1347850C2EB0}"/>
              </a:ext>
            </a:extLst>
          </p:cNvPr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mệt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B4D6718D-6AEB-BE8E-E866-C0E2965BF349}"/>
              </a:ext>
            </a:extLst>
          </p:cNvPr>
          <p:cNvSpPr/>
          <p:nvPr/>
        </p:nvSpPr>
        <p:spPr>
          <a:xfrm>
            <a:off x="10210800" y="3000375"/>
            <a:ext cx="1095375" cy="581025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nhức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FBB11BD8-3346-ECAB-1575-AAEB7F8F17F5}"/>
              </a:ext>
            </a:extLst>
          </p:cNvPr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khát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3C9D9073-1068-25AB-661B-086B63B660AB}"/>
              </a:ext>
            </a:extLst>
          </p:cNvPr>
          <p:cNvSpPr/>
          <p:nvPr/>
        </p:nvSpPr>
        <p:spPr>
          <a:xfrm>
            <a:off x="10220325" y="3819525"/>
            <a:ext cx="1095375" cy="581025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đau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781050" y="4718691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124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 đi chơi dưới mưa nên bạn Nam bị sốt rất cao.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41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B0D69-C85E-F9FC-9D59-DD9265D4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BC19D7-EF71-945D-11BF-AD7E300F2788}"/>
              </a:ext>
            </a:extLst>
          </p:cNvPr>
          <p:cNvGrpSpPr/>
          <p:nvPr/>
        </p:nvGrpSpPr>
        <p:grpSpPr>
          <a:xfrm>
            <a:off x="2592356" y="-357674"/>
            <a:ext cx="7007290" cy="3462824"/>
            <a:chOff x="2722736" y="-357674"/>
            <a:chExt cx="7165911" cy="3462824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80BC4C1B-183B-E3A5-2429-B65E2CEC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22736" y="-357674"/>
              <a:ext cx="7165911" cy="34628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80AD6B-298D-F7A8-A678-3986A185793C}"/>
                </a:ext>
              </a:extLst>
            </p:cNvPr>
            <p:cNvSpPr txBox="1"/>
            <p:nvPr/>
          </p:nvSpPr>
          <p:spPr>
            <a:xfrm>
              <a:off x="3613901" y="274915"/>
              <a:ext cx="5383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Praise" pitchFamily="2" charset="-93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DC6B09-76B6-F1AF-96AB-4D69E115638D}"/>
              </a:ext>
            </a:extLst>
          </p:cNvPr>
          <p:cNvSpPr txBox="1"/>
          <p:nvPr/>
        </p:nvSpPr>
        <p:spPr>
          <a:xfrm>
            <a:off x="3164373" y="509410"/>
            <a:ext cx="591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</a:rPr>
              <a:t>Thảo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luận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nhóm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đặt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phù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ốm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63E947E-ACF4-D837-3F52-C9CFD4C48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1104899"/>
            <a:ext cx="252778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,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ngã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71E55C-1B11-5394-FB8C-B007F9A27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987" y="1085849"/>
            <a:ext cx="2690813" cy="21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13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Sau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thao,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B5DD-3EAE-A2C9-9707-7DB7F0250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137" y="1071562"/>
            <a:ext cx="2700338" cy="21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7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97749-185F-285D-3E51-DBF9DD086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29" y="1462516"/>
            <a:ext cx="844369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4" y="-1358480"/>
            <a:ext cx="12079832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CB086E-6568-2B6E-7504-C6F8EDC5D2B5}"/>
              </a:ext>
            </a:extLst>
          </p:cNvPr>
          <p:cNvSpPr txBox="1"/>
          <p:nvPr/>
        </p:nvSpPr>
        <p:spPr>
          <a:xfrm>
            <a:off x="3396142" y="1009788"/>
            <a:ext cx="59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Pony" panose="02000000000000000000" pitchFamily="2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A634E-4ABB-7FB4-B8AA-68A18FE5B012}"/>
              </a:ext>
            </a:extLst>
          </p:cNvPr>
          <p:cNvSpPr txBox="1"/>
          <p:nvPr/>
        </p:nvSpPr>
        <p:spPr>
          <a:xfrm>
            <a:off x="1897626" y="2102624"/>
            <a:ext cx="79088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51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64607-71C1-C040-A8A1-9D86DEF07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D1F1D9-7D91-0E24-BFBB-0F73BB5D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1DC20-149E-86FC-420C-78BF611EE8CE}"/>
              </a:ext>
            </a:extLst>
          </p:cNvPr>
          <p:cNvGrpSpPr/>
          <p:nvPr/>
        </p:nvGrpSpPr>
        <p:grpSpPr>
          <a:xfrm>
            <a:off x="429270" y="951804"/>
            <a:ext cx="11521101" cy="3369242"/>
            <a:chOff x="429270" y="1212469"/>
            <a:chExt cx="11521101" cy="6059131"/>
          </a:xfrm>
        </p:grpSpPr>
        <p:sp>
          <p:nvSpPr>
            <p:cNvPr id="14" name="Rectangle: Rounded Corners 1">
              <a:extLst>
                <a:ext uri="{FF2B5EF4-FFF2-40B4-BE49-F238E27FC236}">
                  <a16:creationId xmlns:a16="http://schemas.microsoft.com/office/drawing/2014/main" id="{D01D068B-B875-8A37-0DEE-6D1DD09CCFAD}"/>
                </a:ext>
              </a:extLst>
            </p:cNvPr>
            <p:cNvSpPr/>
            <p:nvPr/>
          </p:nvSpPr>
          <p:spPr>
            <a:xfrm>
              <a:off x="643632" y="1483531"/>
              <a:ext cx="11020538" cy="5297257"/>
            </a:xfrm>
            <a:custGeom>
              <a:avLst/>
              <a:gdLst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0538" h="5297257" fill="none" extrusionOk="0">
                  <a:moveTo>
                    <a:pt x="0" y="495823"/>
                  </a:moveTo>
                  <a:cubicBezTo>
                    <a:pt x="-54921" y="214018"/>
                    <a:pt x="309555" y="41345"/>
                    <a:pt x="573702" y="0"/>
                  </a:cubicBezTo>
                  <a:cubicBezTo>
                    <a:pt x="5523934" y="326791"/>
                    <a:pt x="8353040" y="259955"/>
                    <a:pt x="10446835" y="0"/>
                  </a:cubicBezTo>
                  <a:cubicBezTo>
                    <a:pt x="10798323" y="52460"/>
                    <a:pt x="11063852" y="272573"/>
                    <a:pt x="11020538" y="495823"/>
                  </a:cubicBezTo>
                  <a:cubicBezTo>
                    <a:pt x="11009707" y="1405152"/>
                    <a:pt x="11125193" y="4061313"/>
                    <a:pt x="11020538" y="4801433"/>
                  </a:cubicBezTo>
                  <a:cubicBezTo>
                    <a:pt x="10918454" y="5091601"/>
                    <a:pt x="10700340" y="5257997"/>
                    <a:pt x="10446835" y="5297257"/>
                  </a:cubicBezTo>
                  <a:cubicBezTo>
                    <a:pt x="6774434" y="5409981"/>
                    <a:pt x="2988650" y="5099002"/>
                    <a:pt x="573702" y="5297257"/>
                  </a:cubicBezTo>
                  <a:cubicBezTo>
                    <a:pt x="267328" y="5163138"/>
                    <a:pt x="-56021" y="5106048"/>
                    <a:pt x="0" y="4801433"/>
                  </a:cubicBezTo>
                  <a:cubicBezTo>
                    <a:pt x="-18228" y="4410834"/>
                    <a:pt x="66681" y="1128536"/>
                    <a:pt x="0" y="495823"/>
                  </a:cubicBezTo>
                  <a:close/>
                </a:path>
                <a:path w="11020538" h="5297257" stroke="0" extrusionOk="0">
                  <a:moveTo>
                    <a:pt x="0" y="495823"/>
                  </a:moveTo>
                  <a:cubicBezTo>
                    <a:pt x="-47818" y="219102"/>
                    <a:pt x="298408" y="-33794"/>
                    <a:pt x="573702" y="0"/>
                  </a:cubicBezTo>
                  <a:cubicBezTo>
                    <a:pt x="1162616" y="772497"/>
                    <a:pt x="6051164" y="-23353"/>
                    <a:pt x="10446835" y="0"/>
                  </a:cubicBezTo>
                  <a:cubicBezTo>
                    <a:pt x="10748919" y="91411"/>
                    <a:pt x="10951216" y="290917"/>
                    <a:pt x="11020538" y="495823"/>
                  </a:cubicBezTo>
                  <a:cubicBezTo>
                    <a:pt x="11114946" y="852621"/>
                    <a:pt x="10730321" y="3286383"/>
                    <a:pt x="11020538" y="4801433"/>
                  </a:cubicBezTo>
                  <a:cubicBezTo>
                    <a:pt x="11094350" y="5131316"/>
                    <a:pt x="10753832" y="5331832"/>
                    <a:pt x="10446835" y="5297257"/>
                  </a:cubicBezTo>
                  <a:cubicBezTo>
                    <a:pt x="6091908" y="5785755"/>
                    <a:pt x="3241024" y="4592648"/>
                    <a:pt x="573702" y="5297257"/>
                  </a:cubicBezTo>
                  <a:cubicBezTo>
                    <a:pt x="349258" y="5276774"/>
                    <a:pt x="-5184" y="5017410"/>
                    <a:pt x="0" y="4801433"/>
                  </a:cubicBezTo>
                  <a:cubicBezTo>
                    <a:pt x="348141" y="4504014"/>
                    <a:pt x="-106435" y="1987219"/>
                    <a:pt x="0" y="495823"/>
                  </a:cubicBezTo>
                  <a:close/>
                </a:path>
                <a:path w="11020538" h="5297257" fill="none" stroke="0" extrusionOk="0">
                  <a:moveTo>
                    <a:pt x="0" y="495823"/>
                  </a:moveTo>
                  <a:cubicBezTo>
                    <a:pt x="-91803" y="217625"/>
                    <a:pt x="211867" y="1692"/>
                    <a:pt x="573702" y="0"/>
                  </a:cubicBezTo>
                  <a:cubicBezTo>
                    <a:pt x="5850753" y="-12104"/>
                    <a:pt x="8354215" y="-72901"/>
                    <a:pt x="10446835" y="0"/>
                  </a:cubicBezTo>
                  <a:cubicBezTo>
                    <a:pt x="10700180" y="24847"/>
                    <a:pt x="11044521" y="269877"/>
                    <a:pt x="11020538" y="495823"/>
                  </a:cubicBezTo>
                  <a:cubicBezTo>
                    <a:pt x="10808854" y="1545676"/>
                    <a:pt x="11135909" y="4252847"/>
                    <a:pt x="11020538" y="4801433"/>
                  </a:cubicBezTo>
                  <a:cubicBezTo>
                    <a:pt x="11047789" y="5071166"/>
                    <a:pt x="10714052" y="5295841"/>
                    <a:pt x="10446835" y="5297257"/>
                  </a:cubicBezTo>
                  <a:cubicBezTo>
                    <a:pt x="7171680" y="5490598"/>
                    <a:pt x="3004099" y="5452858"/>
                    <a:pt x="573702" y="5297257"/>
                  </a:cubicBezTo>
                  <a:cubicBezTo>
                    <a:pt x="267490" y="5241726"/>
                    <a:pt x="3573" y="5149523"/>
                    <a:pt x="0" y="4801433"/>
                  </a:cubicBezTo>
                  <a:cubicBezTo>
                    <a:pt x="175972" y="4341452"/>
                    <a:pt x="109662" y="1139707"/>
                    <a:pt x="0" y="495823"/>
                  </a:cubicBezTo>
                  <a:close/>
                </a:path>
                <a:path w="11020538" h="5297257" fill="none" stroke="0" extrusionOk="0">
                  <a:moveTo>
                    <a:pt x="0" y="495823"/>
                  </a:moveTo>
                  <a:cubicBezTo>
                    <a:pt x="-82615" y="193825"/>
                    <a:pt x="234686" y="41957"/>
                    <a:pt x="573702" y="0"/>
                  </a:cubicBezTo>
                  <a:cubicBezTo>
                    <a:pt x="5586688" y="227255"/>
                    <a:pt x="7951458" y="242395"/>
                    <a:pt x="10446835" y="0"/>
                  </a:cubicBezTo>
                  <a:cubicBezTo>
                    <a:pt x="10767911" y="68540"/>
                    <a:pt x="11045541" y="305702"/>
                    <a:pt x="11020538" y="495823"/>
                  </a:cubicBezTo>
                  <a:cubicBezTo>
                    <a:pt x="10865106" y="1476395"/>
                    <a:pt x="11171780" y="4120663"/>
                    <a:pt x="11020538" y="4801433"/>
                  </a:cubicBezTo>
                  <a:cubicBezTo>
                    <a:pt x="10988408" y="5091591"/>
                    <a:pt x="10726968" y="5222155"/>
                    <a:pt x="10446835" y="5297257"/>
                  </a:cubicBezTo>
                  <a:cubicBezTo>
                    <a:pt x="6798835" y="5405001"/>
                    <a:pt x="2932341" y="5409718"/>
                    <a:pt x="573702" y="5297257"/>
                  </a:cubicBezTo>
                  <a:cubicBezTo>
                    <a:pt x="263419" y="5194561"/>
                    <a:pt x="-67305" y="5134956"/>
                    <a:pt x="0" y="4801433"/>
                  </a:cubicBezTo>
                  <a:cubicBezTo>
                    <a:pt x="118858" y="4371524"/>
                    <a:pt x="81765" y="1123734"/>
                    <a:pt x="0" y="495823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17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20538" h="5297257" fill="none" extrusionOk="0">
                          <a:moveTo>
                            <a:pt x="0" y="495823"/>
                          </a:moveTo>
                          <a:cubicBezTo>
                            <a:pt x="-48085" y="215124"/>
                            <a:pt x="286517" y="22504"/>
                            <a:pt x="573702" y="0"/>
                          </a:cubicBezTo>
                          <a:cubicBezTo>
                            <a:pt x="5435718" y="195472"/>
                            <a:pt x="8350121" y="229719"/>
                            <a:pt x="10446835" y="0"/>
                          </a:cubicBezTo>
                          <a:cubicBezTo>
                            <a:pt x="10792912" y="44125"/>
                            <a:pt x="11053769" y="260222"/>
                            <a:pt x="11020538" y="495823"/>
                          </a:cubicBezTo>
                          <a:cubicBezTo>
                            <a:pt x="10904020" y="1497686"/>
                            <a:pt x="11118035" y="4094983"/>
                            <a:pt x="11020538" y="4801433"/>
                          </a:cubicBezTo>
                          <a:cubicBezTo>
                            <a:pt x="10947828" y="5086777"/>
                            <a:pt x="10707239" y="5262757"/>
                            <a:pt x="10446835" y="5297257"/>
                          </a:cubicBezTo>
                          <a:cubicBezTo>
                            <a:pt x="6880531" y="5417512"/>
                            <a:pt x="3075129" y="5275284"/>
                            <a:pt x="573702" y="5297257"/>
                          </a:cubicBezTo>
                          <a:cubicBezTo>
                            <a:pt x="264349" y="5203428"/>
                            <a:pt x="-39607" y="5096464"/>
                            <a:pt x="0" y="4801433"/>
                          </a:cubicBezTo>
                          <a:cubicBezTo>
                            <a:pt x="31202" y="4322451"/>
                            <a:pt x="49912" y="1116075"/>
                            <a:pt x="0" y="495823"/>
                          </a:cubicBezTo>
                          <a:close/>
                        </a:path>
                        <a:path w="11020538" h="5297257" stroke="0" extrusionOk="0">
                          <a:moveTo>
                            <a:pt x="0" y="495823"/>
                          </a:moveTo>
                          <a:cubicBezTo>
                            <a:pt x="-47074" y="201415"/>
                            <a:pt x="278837" y="-22185"/>
                            <a:pt x="573702" y="0"/>
                          </a:cubicBezTo>
                          <a:cubicBezTo>
                            <a:pt x="1260056" y="617807"/>
                            <a:pt x="6716640" y="-58837"/>
                            <a:pt x="10446835" y="0"/>
                          </a:cubicBezTo>
                          <a:cubicBezTo>
                            <a:pt x="10735468" y="64777"/>
                            <a:pt x="10978370" y="276597"/>
                            <a:pt x="11020538" y="495823"/>
                          </a:cubicBezTo>
                          <a:cubicBezTo>
                            <a:pt x="11090207" y="994092"/>
                            <a:pt x="10987132" y="3300917"/>
                            <a:pt x="11020538" y="4801433"/>
                          </a:cubicBezTo>
                          <a:cubicBezTo>
                            <a:pt x="11052365" y="5095170"/>
                            <a:pt x="10762359" y="5306085"/>
                            <a:pt x="10446835" y="5297257"/>
                          </a:cubicBezTo>
                          <a:cubicBezTo>
                            <a:pt x="6237636" y="5493210"/>
                            <a:pt x="3519135" y="4961656"/>
                            <a:pt x="573702" y="5297257"/>
                          </a:cubicBezTo>
                          <a:cubicBezTo>
                            <a:pt x="302629" y="5262164"/>
                            <a:pt x="-2972" y="5063320"/>
                            <a:pt x="0" y="4801433"/>
                          </a:cubicBezTo>
                          <a:cubicBezTo>
                            <a:pt x="158880" y="4384780"/>
                            <a:pt x="35010" y="1956180"/>
                            <a:pt x="0" y="495823"/>
                          </a:cubicBezTo>
                          <a:close/>
                        </a:path>
                        <a:path w="11020538" h="5297257" fill="none" stroke="0" extrusionOk="0">
                          <a:moveTo>
                            <a:pt x="0" y="495823"/>
                          </a:moveTo>
                          <a:cubicBezTo>
                            <a:pt x="-83122" y="190560"/>
                            <a:pt x="221026" y="30537"/>
                            <a:pt x="573702" y="0"/>
                          </a:cubicBezTo>
                          <a:cubicBezTo>
                            <a:pt x="5624142" y="158111"/>
                            <a:pt x="8291222" y="36465"/>
                            <a:pt x="10446835" y="0"/>
                          </a:cubicBezTo>
                          <a:cubicBezTo>
                            <a:pt x="10734793" y="38116"/>
                            <a:pt x="11026356" y="287740"/>
                            <a:pt x="11020538" y="495823"/>
                          </a:cubicBezTo>
                          <a:cubicBezTo>
                            <a:pt x="10868278" y="1512356"/>
                            <a:pt x="11109049" y="4180070"/>
                            <a:pt x="11020538" y="4801433"/>
                          </a:cubicBezTo>
                          <a:cubicBezTo>
                            <a:pt x="11008736" y="5078916"/>
                            <a:pt x="10727355" y="5246059"/>
                            <a:pt x="10446835" y="5297257"/>
                          </a:cubicBezTo>
                          <a:cubicBezTo>
                            <a:pt x="6914526" y="5416840"/>
                            <a:pt x="3031202" y="5541219"/>
                            <a:pt x="573702" y="5297257"/>
                          </a:cubicBezTo>
                          <a:cubicBezTo>
                            <a:pt x="260156" y="5241493"/>
                            <a:pt x="-37972" y="5106475"/>
                            <a:pt x="0" y="4801433"/>
                          </a:cubicBezTo>
                          <a:cubicBezTo>
                            <a:pt x="159519" y="4325697"/>
                            <a:pt x="90279" y="1092329"/>
                            <a:pt x="0" y="49582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1756E2-E242-A277-ED6B-89F8EE2F2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9697">
              <a:off x="429270" y="1212469"/>
              <a:ext cx="785773" cy="78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75B9A7B2-AE39-9B39-9803-6362D6179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9272">
              <a:off x="10906710" y="6229977"/>
              <a:ext cx="1043661" cy="1041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27FB3A9-85A8-D32F-C437-1DD03F0B7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870" y="361808"/>
            <a:ext cx="4877223" cy="707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577A8E-6946-62BB-A067-1C60A0DCD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6899" y="1883516"/>
            <a:ext cx="467048" cy="4670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A171D1B-C016-F931-66B0-A76E062E67B2}"/>
              </a:ext>
            </a:extLst>
          </p:cNvPr>
          <p:cNvSpPr txBox="1"/>
          <p:nvPr/>
        </p:nvSpPr>
        <p:spPr>
          <a:xfrm>
            <a:off x="1512295" y="1863741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564ED6-9BC3-9BC2-5DDA-2A4CFCC54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383" y="2750512"/>
            <a:ext cx="467048" cy="4670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24CE32B-714F-29C9-4A7D-A958DA3F9E51}"/>
              </a:ext>
            </a:extLst>
          </p:cNvPr>
          <p:cNvSpPr txBox="1"/>
          <p:nvPr/>
        </p:nvSpPr>
        <p:spPr>
          <a:xfrm>
            <a:off x="1395779" y="2730737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575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ĐẾM NGƯỢC 30 GIÂ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6393112-296D-B2A1-95AF-EE848418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044" y="806092"/>
            <a:ext cx="6995651" cy="4436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4C547-8969-090F-145D-C463AE2FA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32" y="3336587"/>
            <a:ext cx="2791968" cy="3521413"/>
          </a:xfrm>
          <a:prstGeom prst="rect">
            <a:avLst/>
          </a:prstGeom>
        </p:spPr>
      </p:pic>
      <p:pic>
        <p:nvPicPr>
          <p:cNvPr id="1026" name="Picture 2" descr="Hoa miễn Phí nội dung Clip nghệ thuật - hoa cỏ. png tải về - Miễn phí trong  suốt Nhà Máy png Tải về.">
            <a:extLst>
              <a:ext uri="{FF2B5EF4-FFF2-40B4-BE49-F238E27FC236}">
                <a16:creationId xmlns:a16="http://schemas.microsoft.com/office/drawing/2014/main" id="{C6C7F732-89B5-E93B-A220-E595F72C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100000" l="0" r="100000">
                        <a14:foregroundMark x1="40667" y1="57222" x2="40667" y2="57222"/>
                        <a14:foregroundMark x1="47667" y1="45000" x2="47667" y2="45000"/>
                        <a14:foregroundMark x1="67222" y1="75833" x2="67222" y2="75833"/>
                        <a14:foregroundMark x1="77556" y1="43889" x2="77556" y2="43889"/>
                        <a14:foregroundMark x1="76000" y1="53611" x2="76000" y2="53611"/>
                        <a14:foregroundMark x1="76556" y1="72500" x2="76556" y2="72500"/>
                        <a14:foregroundMark x1="81333" y1="72778" x2="81333" y2="72778"/>
                        <a14:foregroundMark x1="86556" y1="69444" x2="86556" y2="69444"/>
                        <a14:foregroundMark x1="88000" y1="48333" x2="88000" y2="48333"/>
                        <a14:foregroundMark x1="84222" y1="32222" x2="84222" y2="32222"/>
                        <a14:foregroundMark x1="85667" y1="23889" x2="85667" y2="23889"/>
                        <a14:foregroundMark x1="78444" y1="31389" x2="78444" y2="31389"/>
                        <a14:foregroundMark x1="80778" y1="31389" x2="80778" y2="31389"/>
                        <a14:foregroundMark x1="97333" y1="64167" x2="97333" y2="64167"/>
                        <a14:foregroundMark x1="98444" y1="62778" x2="98444" y2="62778"/>
                        <a14:foregroundMark x1="98444" y1="62778" x2="98444" y2="62778"/>
                        <a14:foregroundMark x1="91778" y1="55278" x2="91778" y2="55278"/>
                        <a14:foregroundMark x1="85111" y1="50556" x2="85111" y2="50556"/>
                        <a14:foregroundMark x1="21111" y1="70833" x2="21111" y2="70833"/>
                        <a14:foregroundMark x1="12889" y1="71111" x2="12889" y2="71111"/>
                        <a14:foregroundMark x1="10556" y1="68611" x2="10556" y2="68611"/>
                        <a14:foregroundMark x1="12667" y1="12500" x2="12667" y2="12500"/>
                        <a14:foregroundMark x1="9111" y1="15556" x2="9111" y2="15556"/>
                        <a14:foregroundMark x1="11556" y1="18611" x2="11556" y2="18611"/>
                        <a14:foregroundMark x1="41556" y1="60833" x2="41556" y2="60833"/>
                        <a14:foregroundMark x1="75333" y1="57222" x2="75333" y2="57222"/>
                        <a14:foregroundMark x1="81778" y1="45556" x2="81778" y2="45556"/>
                        <a14:foregroundMark x1="78778" y1="45556" x2="78778" y2="45556"/>
                        <a14:foregroundMark x1="74889" y1="30833" x2="74889" y2="30833"/>
                        <a14:foregroundMark x1="74667" y1="29167" x2="74667" y2="29167"/>
                        <a14:foregroundMark x1="74667" y1="46944" x2="746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8" y="4784420"/>
            <a:ext cx="8229683" cy="21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ậu Bé Chơi Bóng đá PNG Miễn Phí Tải Về - Lovepik">
            <a:extLst>
              <a:ext uri="{FF2B5EF4-FFF2-40B4-BE49-F238E27FC236}">
                <a16:creationId xmlns:a16="http://schemas.microsoft.com/office/drawing/2014/main" id="{BEACF921-9982-1FE5-3DA6-4B97190D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2" b="94112" l="7385" r="99501">
                        <a14:foregroundMark x1="64970" y1="80639" x2="64970" y2="80639"/>
                        <a14:foregroundMark x1="66866" y1="74152" x2="66866" y2="74152"/>
                        <a14:foregroundMark x1="73453" y1="74950" x2="73453" y2="74950"/>
                        <a14:foregroundMark x1="73752" y1="82335" x2="73752" y2="82335"/>
                        <a14:foregroundMark x1="79741" y1="82635" x2="79741" y2="82635"/>
                        <a14:foregroundMark x1="70459" y1="83932" x2="70459" y2="83932"/>
                        <a14:foregroundMark x1="70359" y1="89521" x2="70359" y2="8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286" y="3242579"/>
            <a:ext cx="3878068" cy="38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822C7-4413-1A7B-A285-8DABC054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91570FB6-7231-D92A-CA41-6790BBD8E478}"/>
              </a:ext>
            </a:extLst>
          </p:cNvPr>
          <p:cNvSpPr/>
          <p:nvPr/>
        </p:nvSpPr>
        <p:spPr>
          <a:xfrm>
            <a:off x="585731" y="78037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8BC070-33BD-C2FD-CF9E-1B416B5FC551}"/>
              </a:ext>
            </a:extLst>
          </p:cNvPr>
          <p:cNvSpPr/>
          <p:nvPr/>
        </p:nvSpPr>
        <p:spPr>
          <a:xfrm>
            <a:off x="960896" y="3055898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29CA52-D19E-19F3-0DAC-61A3DFBE969F}"/>
              </a:ext>
            </a:extLst>
          </p:cNvPr>
          <p:cNvSpPr/>
          <p:nvPr/>
        </p:nvSpPr>
        <p:spPr>
          <a:xfrm>
            <a:off x="960896" y="195595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E6ED0E-4365-FC13-64ED-99D85B37D06A}"/>
              </a:ext>
            </a:extLst>
          </p:cNvPr>
          <p:cNvSpPr/>
          <p:nvPr/>
        </p:nvSpPr>
        <p:spPr>
          <a:xfrm>
            <a:off x="960896" y="501944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4ED830-45C1-C2FF-F0F2-BC41CBC2C186}"/>
              </a:ext>
            </a:extLst>
          </p:cNvPr>
          <p:cNvSpPr/>
          <p:nvPr/>
        </p:nvSpPr>
        <p:spPr>
          <a:xfrm>
            <a:off x="960896" y="4037672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D69EC9-9A64-0D84-60EF-75F1F22B0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905" y="1955956"/>
            <a:ext cx="3028570" cy="3580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1EC790-916A-960E-0BB8-F447710A6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696" y="790142"/>
            <a:ext cx="393835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0C87011D-93BF-AB08-5D1C-79590EF1E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426" y="1744866"/>
            <a:ext cx="4017612" cy="4749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9893CC-4751-F58D-8A99-735056C69061}"/>
              </a:ext>
            </a:extLst>
          </p:cNvPr>
          <p:cNvGrpSpPr/>
          <p:nvPr/>
        </p:nvGrpSpPr>
        <p:grpSpPr>
          <a:xfrm>
            <a:off x="4629537" y="2338591"/>
            <a:ext cx="6419462" cy="2074005"/>
            <a:chOff x="4442924" y="2338591"/>
            <a:chExt cx="6419462" cy="207400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4A3C62E-BF13-4667-9C19-29760E0D9CF4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1398C8-19F6-2EE7-6DA7-98E0E1D5FBAE}"/>
                </a:ext>
              </a:extLst>
            </p:cNvPr>
            <p:cNvSpPr txBox="1"/>
            <p:nvPr/>
          </p:nvSpPr>
          <p:spPr>
            <a:xfrm>
              <a:off x="4606794" y="2473604"/>
              <a:ext cx="61488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9000" r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1DE81-1C5A-FDF9-6A03-9EE5CD71A171}"/>
              </a:ext>
            </a:extLst>
          </p:cNvPr>
          <p:cNvSpPr txBox="1"/>
          <p:nvPr/>
        </p:nvSpPr>
        <p:spPr>
          <a:xfrm>
            <a:off x="2812027" y="562082"/>
            <a:ext cx="791496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9FF1A-BD80-16A9-939A-5A7D3CB24E41}"/>
              </a:ext>
            </a:extLst>
          </p:cNvPr>
          <p:cNvSpPr txBox="1"/>
          <p:nvPr/>
        </p:nvSpPr>
        <p:spPr>
          <a:xfrm>
            <a:off x="416887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376BE-C41B-86F5-8FCE-11CF06E37CA9}"/>
              </a:ext>
            </a:extLst>
          </p:cNvPr>
          <p:cNvSpPr txBox="1"/>
          <p:nvPr/>
        </p:nvSpPr>
        <p:spPr>
          <a:xfrm>
            <a:off x="4168878" y="2054353"/>
            <a:ext cx="161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34864-F99F-ED39-A581-B1A1926D7B8D}"/>
              </a:ext>
            </a:extLst>
          </p:cNvPr>
          <p:cNvSpPr txBox="1"/>
          <p:nvPr/>
        </p:nvSpPr>
        <p:spPr>
          <a:xfrm>
            <a:off x="4168877" y="2809756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chạm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DD6C0-87CE-4AF4-CDAC-46FE40ACA9E2}"/>
              </a:ext>
            </a:extLst>
          </p:cNvPr>
          <p:cNvSpPr txBox="1"/>
          <p:nvPr/>
        </p:nvSpPr>
        <p:spPr>
          <a:xfrm>
            <a:off x="4168877" y="3560298"/>
            <a:ext cx="171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EDA05-7938-E5AB-D119-C2A8797B18AF}"/>
              </a:ext>
            </a:extLst>
          </p:cNvPr>
          <p:cNvSpPr txBox="1"/>
          <p:nvPr/>
        </p:nvSpPr>
        <p:spPr>
          <a:xfrm>
            <a:off x="748234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7AB48-718F-3BA1-4869-7BAD4257F4E9}"/>
              </a:ext>
            </a:extLst>
          </p:cNvPr>
          <p:cNvSpPr txBox="1"/>
          <p:nvPr/>
        </p:nvSpPr>
        <p:spPr>
          <a:xfrm>
            <a:off x="7482348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E56A98-BF23-B33C-BE06-3088FA2C96CC}"/>
              </a:ext>
            </a:extLst>
          </p:cNvPr>
          <p:cNvSpPr txBox="1"/>
          <p:nvPr/>
        </p:nvSpPr>
        <p:spPr>
          <a:xfrm>
            <a:off x="7482348" y="2809755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xoay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3DD68-70DD-E6AA-0615-6DD714C94739}"/>
              </a:ext>
            </a:extLst>
          </p:cNvPr>
          <p:cNvSpPr txBox="1"/>
          <p:nvPr/>
        </p:nvSpPr>
        <p:spPr>
          <a:xfrm>
            <a:off x="7482348" y="3586557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F5E74A-1010-EF5E-BDC1-E033DE81F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59" y="4206039"/>
            <a:ext cx="3524250" cy="2857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7BBB894-EDEE-0C58-EB1C-0BCA1F936FC9}"/>
              </a:ext>
            </a:extLst>
          </p:cNvPr>
          <p:cNvGrpSpPr/>
          <p:nvPr/>
        </p:nvGrpSpPr>
        <p:grpSpPr>
          <a:xfrm>
            <a:off x="2916338" y="4411098"/>
            <a:ext cx="6137021" cy="1238489"/>
            <a:chOff x="2916338" y="4411098"/>
            <a:chExt cx="6137021" cy="123848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82BFD3CE-085C-83F1-43FB-209E1B73D479}"/>
                </a:ext>
              </a:extLst>
            </p:cNvPr>
            <p:cNvSpPr/>
            <p:nvPr/>
          </p:nvSpPr>
          <p:spPr>
            <a:xfrm>
              <a:off x="2916338" y="4411098"/>
              <a:ext cx="6137021" cy="1238489"/>
            </a:xfrm>
            <a:prstGeom prst="wedgeRoundRectCallout">
              <a:avLst>
                <a:gd name="adj1" fmla="val 59340"/>
                <a:gd name="adj2" fmla="val 22060"/>
                <a:gd name="adj3" fmla="val 16667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89DAC9-5329-22CA-153B-1370C7DFB2C0}"/>
                </a:ext>
              </a:extLst>
            </p:cNvPr>
            <p:cNvSpPr txBox="1"/>
            <p:nvPr/>
          </p:nvSpPr>
          <p:spPr>
            <a:xfrm>
              <a:off x="3048000" y="4527634"/>
              <a:ext cx="58403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ngữ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thuộc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BAE72D-7897-41E5-ACA2-92813D947F2E}"/>
              </a:ext>
            </a:extLst>
          </p:cNvPr>
          <p:cNvSpPr txBox="1"/>
          <p:nvPr/>
        </p:nvSpPr>
        <p:spPr>
          <a:xfrm>
            <a:off x="8888361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09E1D0-918B-171D-DD34-21AC544C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139" y="2083641"/>
            <a:ext cx="584657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3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347056-A807-5F20-1F3C-02DF63DC9B2F}"/>
              </a:ext>
            </a:extLst>
          </p:cNvPr>
          <p:cNvGrpSpPr/>
          <p:nvPr/>
        </p:nvGrpSpPr>
        <p:grpSpPr>
          <a:xfrm>
            <a:off x="2409825" y="398776"/>
            <a:ext cx="9202835" cy="887099"/>
            <a:chOff x="1900674" y="599220"/>
            <a:chExt cx="10661186" cy="8870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C13418-945C-8BC9-99DA-8E8F9619F799}"/>
                </a:ext>
              </a:extLst>
            </p:cNvPr>
            <p:cNvSpPr txBox="1"/>
            <p:nvPr/>
          </p:nvSpPr>
          <p:spPr>
            <a:xfrm>
              <a:off x="2058397" y="599220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4A614DAF-C885-C313-BA5C-904EE3D5DD17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50E6AA-7347-CF3A-3246-79AE7C4EA48E}"/>
              </a:ext>
            </a:extLst>
          </p:cNvPr>
          <p:cNvGrpSpPr/>
          <p:nvPr/>
        </p:nvGrpSpPr>
        <p:grpSpPr>
          <a:xfrm>
            <a:off x="762668" y="2093052"/>
            <a:ext cx="8377029" cy="922866"/>
            <a:chOff x="938421" y="2634671"/>
            <a:chExt cx="6871301" cy="92286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10058-16E1-F6E5-905E-3AD170021E81}"/>
              </a:ext>
            </a:extLst>
          </p:cNvPr>
          <p:cNvGrpSpPr/>
          <p:nvPr/>
        </p:nvGrpSpPr>
        <p:grpSpPr>
          <a:xfrm>
            <a:off x="829343" y="3168723"/>
            <a:ext cx="9991057" cy="922866"/>
            <a:chOff x="762668" y="2416248"/>
            <a:chExt cx="9991057" cy="92286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267205-606B-D72B-F047-715FC8F997B6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E4844-C912-2ACC-E907-31AFD04772D8}"/>
              </a:ext>
            </a:extLst>
          </p:cNvPr>
          <p:cNvGrpSpPr/>
          <p:nvPr/>
        </p:nvGrpSpPr>
        <p:grpSpPr>
          <a:xfrm>
            <a:off x="921620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6CB131-4D2B-6875-B511-311FBE3A8938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493694-5994-2E7B-72A7-CC3AB30B7E1A}"/>
              </a:ext>
            </a:extLst>
          </p:cNvPr>
          <p:cNvGrpSpPr/>
          <p:nvPr/>
        </p:nvGrpSpPr>
        <p:grpSpPr>
          <a:xfrm>
            <a:off x="1035920" y="5387394"/>
            <a:ext cx="8393830" cy="922866"/>
            <a:chOff x="778745" y="3815769"/>
            <a:chExt cx="8393830" cy="92286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1A6ED9-42F1-3693-6EB7-D2BCDCF4098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1847850" y="1503958"/>
            <a:ext cx="2741207" cy="1364955"/>
            <a:chOff x="2367516" y="398934"/>
            <a:chExt cx="2315859" cy="13649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Yêu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4570889" y="1503958"/>
            <a:ext cx="2192214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mến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B795A7-CA38-2FDB-E0A0-B1E1A2612B8B}"/>
              </a:ext>
            </a:extLst>
          </p:cNvPr>
          <p:cNvGrpSpPr/>
          <p:nvPr/>
        </p:nvGrpSpPr>
        <p:grpSpPr>
          <a:xfrm>
            <a:off x="7048997" y="1484751"/>
            <a:ext cx="2714127" cy="1174801"/>
            <a:chOff x="2499839" y="1694963"/>
            <a:chExt cx="2528718" cy="11748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BEFCD30-3073-D84F-DE08-49D1251C221C}"/>
                </a:ext>
              </a:extLst>
            </p:cNvPr>
            <p:cNvGrpSpPr/>
            <p:nvPr/>
          </p:nvGrpSpPr>
          <p:grpSpPr>
            <a:xfrm>
              <a:off x="2561454" y="1694963"/>
              <a:ext cx="2467103" cy="1163536"/>
              <a:chOff x="234025" y="398823"/>
              <a:chExt cx="2467103" cy="1163536"/>
            </a:xfrm>
          </p:grpSpPr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06C46E2D-0646-F3D3-A52A-6A24FF5F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581543-8DDB-0D8D-40F7-6CB50E269DDA}"/>
                  </a:ext>
                </a:extLst>
              </p:cNvPr>
              <p:cNvSpPr txBox="1"/>
              <p:nvPr/>
            </p:nvSpPr>
            <p:spPr>
              <a:xfrm>
                <a:off x="523139" y="678477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1EF81E19-A437-88E3-9E24-7EDAA1EDB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99769B-3A18-3C1A-D161-BB0313918320}"/>
              </a:ext>
            </a:extLst>
          </p:cNvPr>
          <p:cNvGrpSpPr/>
          <p:nvPr/>
        </p:nvGrpSpPr>
        <p:grpSpPr>
          <a:xfrm>
            <a:off x="2439068" y="378552"/>
            <a:ext cx="8377029" cy="922866"/>
            <a:chOff x="938421" y="2634671"/>
            <a:chExt cx="6871301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E6C6002-E1C9-C68F-190D-A11DBFE3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79280F-3B80-B4C9-E4FE-DA7AC7C64ADB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9353FB-C669-DF54-66E3-8DDC6AEF0998}"/>
              </a:ext>
            </a:extLst>
          </p:cNvPr>
          <p:cNvGrpSpPr/>
          <p:nvPr/>
        </p:nvGrpSpPr>
        <p:grpSpPr>
          <a:xfrm>
            <a:off x="3162797" y="2761101"/>
            <a:ext cx="2637927" cy="1174801"/>
            <a:chOff x="2499839" y="1694963"/>
            <a:chExt cx="2457723" cy="1174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1EF692-32D1-FBEA-979C-B31B302577BB}"/>
                </a:ext>
              </a:extLst>
            </p:cNvPr>
            <p:cNvGrpSpPr/>
            <p:nvPr/>
          </p:nvGrpSpPr>
          <p:grpSpPr>
            <a:xfrm>
              <a:off x="2561454" y="1694963"/>
              <a:ext cx="2396108" cy="1163536"/>
              <a:chOff x="234025" y="398823"/>
              <a:chExt cx="2396108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CE8D0774-7D2E-3AF8-B4FC-48E73158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D22CC-23F4-0318-AA3C-178780307DD8}"/>
                  </a:ext>
                </a:extLst>
              </p:cNvPr>
              <p:cNvSpPr txBox="1"/>
              <p:nvPr/>
            </p:nvSpPr>
            <p:spPr>
              <a:xfrm>
                <a:off x="452144" y="668952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B147A21-B366-76BF-1950-6D05B9523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B96926-6610-9C57-7096-3F3B810C7A13}"/>
              </a:ext>
            </a:extLst>
          </p:cNvPr>
          <p:cNvGrpSpPr/>
          <p:nvPr/>
        </p:nvGrpSpPr>
        <p:grpSpPr>
          <a:xfrm>
            <a:off x="6275864" y="2704108"/>
            <a:ext cx="2192214" cy="1163536"/>
            <a:chOff x="4657817" y="398934"/>
            <a:chExt cx="2192214" cy="11635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CA56BD-9FD4-47F1-68AE-9AC2742FE656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BF4B470E-01BF-1D70-61A5-89DBA0879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243D8F-2BDF-26D1-8C23-3FF0F7D1E529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770922C-5A49-9620-1E78-8D50D97AE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BB6D45-CC1D-8422-1D29-0BEC62CC09FD}"/>
              </a:ext>
            </a:extLst>
          </p:cNvPr>
          <p:cNvGrpSpPr/>
          <p:nvPr/>
        </p:nvGrpSpPr>
        <p:grpSpPr>
          <a:xfrm>
            <a:off x="2990850" y="5428258"/>
            <a:ext cx="2981325" cy="1163536"/>
            <a:chOff x="2367516" y="398934"/>
            <a:chExt cx="2315859" cy="11635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C44902B-C265-CE01-24BC-C37AF15B17FF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44" name="Picture 9">
                <a:extLst>
                  <a:ext uri="{FF2B5EF4-FFF2-40B4-BE49-F238E27FC236}">
                    <a16:creationId xmlns:a16="http://schemas.microsoft.com/office/drawing/2014/main" id="{C8F3F9BE-FED8-63BA-1E8C-1AFF67A7A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F41C563-C2F3-59D9-8EA9-8268F9446B92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7FE0430-32EC-D125-AF15-D31E5BAE1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E53D78-021F-48F0-9FBA-0DB7CDF14836}"/>
              </a:ext>
            </a:extLst>
          </p:cNvPr>
          <p:cNvGrpSpPr/>
          <p:nvPr/>
        </p:nvGrpSpPr>
        <p:grpSpPr>
          <a:xfrm>
            <a:off x="6275864" y="5409208"/>
            <a:ext cx="2734786" cy="1366598"/>
            <a:chOff x="4657817" y="398934"/>
            <a:chExt cx="2192214" cy="136659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5476478-1E0D-763A-9C3B-D027C80570D2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1025" name="Picture 9">
                <a:extLst>
                  <a:ext uri="{FF2B5EF4-FFF2-40B4-BE49-F238E27FC236}">
                    <a16:creationId xmlns:a16="http://schemas.microsoft.com/office/drawing/2014/main" id="{534D0368-C53F-A7F2-1913-E6D1D839A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26" name="TextBox 1025">
                <a:extLst>
                  <a:ext uri="{FF2B5EF4-FFF2-40B4-BE49-F238E27FC236}">
                    <a16:creationId xmlns:a16="http://schemas.microsoft.com/office/drawing/2014/main" id="{DCAA4A3F-DA91-BBEC-85C1-BF9648C5AA9A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362D68F2-87B4-E3E5-C382-75C9D88CE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DAFB231E-CEF5-5DDD-DAAC-0C9C84F64BE4}"/>
              </a:ext>
            </a:extLst>
          </p:cNvPr>
          <p:cNvGrpSpPr/>
          <p:nvPr/>
        </p:nvGrpSpPr>
        <p:grpSpPr>
          <a:xfrm>
            <a:off x="1572293" y="4006923"/>
            <a:ext cx="9991057" cy="922866"/>
            <a:chOff x="762668" y="2416248"/>
            <a:chExt cx="9991057" cy="922866"/>
          </a:xfrm>
        </p:grpSpPr>
        <p:pic>
          <p:nvPicPr>
            <p:cNvPr id="1032" name="Picture 2">
              <a:extLst>
                <a:ext uri="{FF2B5EF4-FFF2-40B4-BE49-F238E27FC236}">
                  <a16:creationId xmlns:a16="http://schemas.microsoft.com/office/drawing/2014/main" id="{DD38EA17-C77D-F22C-D7DD-C77265CA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E675DC32-7003-4D9C-2D70-33E36BBF7697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35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599</Words>
  <Application>Microsoft Office PowerPoint</Application>
  <PresentationFormat>Widescreen</PresentationFormat>
  <Paragraphs>71</Paragraphs>
  <Slides>23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Calibri (Body)</vt:lpstr>
      <vt:lpstr>iCiel Cucho Bold</vt:lpstr>
      <vt:lpstr>iCiel Pony</vt:lpstr>
      <vt:lpstr>Praise</vt:lpstr>
      <vt:lpstr>Arial</vt:lpstr>
      <vt:lpstr>Calibri</vt:lpstr>
      <vt:lpstr>Calibri Light</vt:lpstr>
      <vt:lpstr>Times New Roman</vt:lpstr>
      <vt:lpstr>1_Office Theme</vt:lpstr>
      <vt:lpstr>2_Office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2023-08-06T06:48:02Z</dcterms:created>
  <dcterms:modified xsi:type="dcterms:W3CDTF">2023-09-21T01:06:16Z</dcterms:modified>
</cp:coreProperties>
</file>