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0" r:id="rId3"/>
    <p:sldId id="291" r:id="rId4"/>
    <p:sldId id="292" r:id="rId5"/>
    <p:sldId id="267" r:id="rId6"/>
    <p:sldId id="289" r:id="rId7"/>
    <p:sldId id="293" r:id="rId8"/>
    <p:sldId id="297" r:id="rId9"/>
    <p:sldId id="296" r:id="rId10"/>
    <p:sldId id="279" r:id="rId11"/>
    <p:sldId id="298" r:id="rId12"/>
    <p:sldId id="286" r:id="rId13"/>
    <p:sldId id="300" r:id="rId14"/>
    <p:sldId id="301" r:id="rId15"/>
    <p:sldId id="284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Bấm &amp; sửa kiểu phụ đề của Bản chính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33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47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36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902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448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>
                <a:solidFill>
                  <a:srgbClr val="000000"/>
                </a:solidFill>
              </a:rPr>
              <a:pPr/>
              <a:t>2024/5/20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6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07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28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16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67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189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068A-3940-4C49-872D-C050CFDC627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87E8-F550-433D-8BCD-C09201651A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8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8" y="892992"/>
            <a:ext cx="7425286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xmlns="" id="{A0F3513E-857D-815A-D0C6-00B34FF7F2EF}"/>
              </a:ext>
            </a:extLst>
          </p:cNvPr>
          <p:cNvSpPr/>
          <p:nvPr/>
        </p:nvSpPr>
        <p:spPr>
          <a:xfrm>
            <a:off x="406400" y="323850"/>
            <a:ext cx="2374900" cy="723900"/>
          </a:xfrm>
          <a:prstGeom prst="ellipse">
            <a:avLst/>
          </a:prstGeom>
          <a:solidFill>
            <a:srgbClr val="06967E"/>
          </a:solidFill>
          <a:ln w="12700" cap="flat" cmpd="sng" algn="ctr">
            <a:solidFill>
              <a:srgbClr val="06967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3FEC3E74-5D3B-2F42-E877-EF8905278A79}"/>
              </a:ext>
            </a:extLst>
          </p:cNvPr>
          <p:cNvSpPr txBox="1"/>
          <p:nvPr/>
        </p:nvSpPr>
        <p:spPr>
          <a:xfrm>
            <a:off x="2781300" y="238771"/>
            <a:ext cx="2261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xmlns="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400" y="2072782"/>
            <a:ext cx="10589844" cy="29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Bóng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đèn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nhà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Bóng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đèn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đường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xmlns="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xmlns="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? </a:t>
            </a:r>
            <a:r>
              <a:rPr lang="en-US" sz="2000" dirty="0" err="1">
                <a:solidFill>
                  <a:srgbClr val="000000"/>
                </a:solidFill>
              </a:rPr>
              <a:t>Giờ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 rotWithShape="0"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9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AEED815E-D315-D01E-CB92-292AC239AE7C}"/>
              </a:ext>
            </a:extLst>
          </p:cNvPr>
          <p:cNvSpPr txBox="1"/>
          <p:nvPr/>
        </p:nvSpPr>
        <p:spPr>
          <a:xfrm>
            <a:off x="4893379" y="2980419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u="sng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230 000 x 4 = 920 000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920 000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92814F5E-4352-73D3-455C-258E1C2E6C26}"/>
              </a:ext>
            </a:extLst>
          </p:cNvPr>
          <p:cNvSpPr txBox="1"/>
          <p:nvPr/>
        </p:nvSpPr>
        <p:spPr>
          <a:xfrm>
            <a:off x="3030350" y="2190200"/>
            <a:ext cx="5797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xmlns="" id="{DF0FCE63-5074-8FFF-BAF3-3C866F530415}"/>
              </a:ext>
            </a:extLst>
          </p:cNvPr>
          <p:cNvSpPr/>
          <p:nvPr/>
        </p:nvSpPr>
        <p:spPr>
          <a:xfrm>
            <a:off x="4700933" y="3429000"/>
            <a:ext cx="5521698" cy="966658"/>
          </a:xfrm>
          <a:prstGeom prst="roundRect">
            <a:avLst/>
          </a:prstGeom>
          <a:solidFill>
            <a:srgbClr val="F2C61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5A54B67-FB4D-E779-8BB8-C54BE6A95FA0}"/>
              </a:ext>
            </a:extLst>
          </p:cNvPr>
          <p:cNvSpPr txBox="1"/>
          <p:nvPr/>
        </p:nvSpPr>
        <p:spPr>
          <a:xfrm>
            <a:off x="4700933" y="3439886"/>
            <a:ext cx="5521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2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xmlns="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0" y="431800"/>
            <a:ext cx="3595119" cy="1913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382" y="2062990"/>
            <a:ext cx="8980186" cy="3194809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4965700" y="49657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>
            <a:extLst>
              <a:ext uri="{FF2B5EF4-FFF2-40B4-BE49-F238E27FC236}">
                <a16:creationId xmlns:a16="http://schemas.microsoft.com/office/drawing/2014/main" xmlns="" id="{0EDC33B5-874C-9C3E-C8A8-5F6521CCF391}"/>
              </a:ext>
            </a:extLst>
          </p:cNvPr>
          <p:cNvGrpSpPr/>
          <p:nvPr/>
        </p:nvGrpSpPr>
        <p:grpSpPr>
          <a:xfrm>
            <a:off x="1244600" y="1820123"/>
            <a:ext cx="10007600" cy="2873794"/>
            <a:chOff x="659213" y="426298"/>
            <a:chExt cx="8276256" cy="6482851"/>
          </a:xfrm>
        </p:grpSpPr>
        <p:sp>
          <p:nvSpPr>
            <p:cNvPr id="5" name="Rectangle: Rounded Corners 15">
              <a:extLst>
                <a:ext uri="{FF2B5EF4-FFF2-40B4-BE49-F238E27FC236}">
                  <a16:creationId xmlns:a16="http://schemas.microsoft.com/office/drawing/2014/main" xmlns="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 cap="flat" cmpd="sng" algn="ctr">
              <a:solidFill>
                <a:srgbClr val="058F7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xmlns="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5762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Thực hiện được các phép nhân với số có một chữ số.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457200" marR="0" lvl="0" indent="-4572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Vận dụng được các phép tính đã học vào giải quyết một số tình huống gắn với thực tế.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58137"/>
            <a:ext cx="6935612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xmlns="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45916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6967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160 140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6967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7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nhỉ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5F1C29-EA64-8F15-BDAA-C1B304168958}"/>
              </a:ext>
            </a:extLst>
          </p:cNvPr>
          <p:cNvGrpSpPr/>
          <p:nvPr/>
        </p:nvGrpSpPr>
        <p:grpSpPr>
          <a:xfrm>
            <a:off x="3086100" y="493625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BC23D63-2387-7EB8-DBE7-ECE975A6BEFF}"/>
                </a:ext>
              </a:extLst>
            </p:cNvPr>
            <p:cNvSpPr txBox="1"/>
            <p:nvPr/>
          </p:nvSpPr>
          <p:spPr>
            <a:xfrm>
              <a:off x="6391511" y="3745422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4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160 140 x 7 = ?</a:t>
              </a:r>
              <a:endParaRPr lang="en-US" sz="4000" b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160 140</a:t>
            </a:r>
          </a:p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7                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160 140 x 7 = 1 120 980</a:t>
              </a:r>
              <a:endParaRPr lang="en-US" sz="2800" b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926" y="102503"/>
            <a:ext cx="7495177" cy="1711387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651000" y="1813890"/>
            <a:ext cx="9779000" cy="504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953AF51C-D6C9-B67F-499D-98FDE222914F}"/>
              </a:ext>
            </a:extLst>
          </p:cNvPr>
          <p:cNvSpPr txBox="1"/>
          <p:nvPr/>
        </p:nvSpPr>
        <p:spPr>
          <a:xfrm>
            <a:off x="1028700" y="281502"/>
            <a:ext cx="642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Ả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1676401"/>
            <a:ext cx="10523538" cy="1219199"/>
          </a:xfrm>
          <a:prstGeom prst="rect">
            <a:avLst/>
          </a:prstGeom>
        </p:spPr>
      </p:pic>
      <p:sp>
        <p:nvSpPr>
          <p:cNvPr id="11" name="Hình Bầu dục 10"/>
          <p:cNvSpPr/>
          <p:nvPr/>
        </p:nvSpPr>
        <p:spPr>
          <a:xfrm>
            <a:off x="6845300" y="394922"/>
            <a:ext cx="717550" cy="645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627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309</Words>
  <Application>Microsoft Office PowerPoint</Application>
  <PresentationFormat>Màn hình rộng</PresentationFormat>
  <Paragraphs>44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TÌM SỐ TRUNG BÌNH CỘNG</dc:title>
  <dc:creator>lephuong</dc:creator>
  <cp:lastModifiedBy>lephuong</cp:lastModifiedBy>
  <cp:revision>21</cp:revision>
  <dcterms:created xsi:type="dcterms:W3CDTF">2024-05-20T13:25:24Z</dcterms:created>
  <dcterms:modified xsi:type="dcterms:W3CDTF">2024-05-20T15:03:29Z</dcterms:modified>
</cp:coreProperties>
</file>