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7" r:id="rId3"/>
  </p:sldMasterIdLst>
  <p:notesMasterIdLst>
    <p:notesMasterId r:id="rId18"/>
  </p:notesMasterIdLst>
  <p:sldIdLst>
    <p:sldId id="2650" r:id="rId4"/>
    <p:sldId id="2653" r:id="rId5"/>
    <p:sldId id="2641" r:id="rId6"/>
    <p:sldId id="275" r:id="rId7"/>
    <p:sldId id="2642" r:id="rId8"/>
    <p:sldId id="277" r:id="rId9"/>
    <p:sldId id="2654" r:id="rId10"/>
    <p:sldId id="2655" r:id="rId11"/>
    <p:sldId id="2656" r:id="rId12"/>
    <p:sldId id="2657" r:id="rId13"/>
    <p:sldId id="2658" r:id="rId14"/>
    <p:sldId id="2659" r:id="rId15"/>
    <p:sldId id="266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1BD0-9C52-45CC-A69D-7F7B087A3F0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3837D-9063-4D48-A79B-3FCCC8E5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Sau</a:t>
            </a:r>
            <a:r>
              <a:rPr lang="en-GB" baseline="0" dirty="0"/>
              <a:t> </a:t>
            </a:r>
            <a:r>
              <a:rPr lang="en-GB" baseline="0" dirty="0" err="1"/>
              <a:t>khi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xong</a:t>
            </a:r>
            <a:r>
              <a:rPr lang="en-GB" baseline="0" dirty="0"/>
              <a:t>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</a:t>
            </a:r>
            <a:r>
              <a:rPr lang="en-GB" baseline="0" dirty="0" err="1"/>
              <a:t>silde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bông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đưa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về</a:t>
            </a:r>
            <a:r>
              <a:rPr lang="en-GB" baseline="0" dirty="0"/>
              <a:t> </a:t>
            </a:r>
            <a:r>
              <a:rPr lang="en-GB" baseline="0" dirty="0" err="1"/>
              <a:t>tổ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hoa</a:t>
            </a:r>
            <a:r>
              <a:rPr lang="en-GB" baseline="0" dirty="0"/>
              <a:t> </a:t>
            </a:r>
            <a:r>
              <a:rPr lang="en-GB" baseline="0" dirty="0" err="1"/>
              <a:t>biến</a:t>
            </a:r>
            <a:r>
              <a:rPr lang="en-GB" baseline="0" dirty="0"/>
              <a:t> </a:t>
            </a:r>
            <a:r>
              <a:rPr lang="en-GB" baseline="0" dirty="0" err="1"/>
              <a:t>mất</a:t>
            </a:r>
            <a:r>
              <a:rPr lang="en-GB" baseline="0" dirty="0"/>
              <a:t>.. </a:t>
            </a:r>
            <a:r>
              <a:rPr lang="en-GB" baseline="0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mũi</a:t>
            </a:r>
            <a:r>
              <a:rPr lang="en-GB" baseline="0" dirty="0"/>
              <a:t> </a:t>
            </a:r>
            <a:r>
              <a:rPr lang="en-GB" baseline="0" dirty="0" err="1"/>
              <a:t>tên</a:t>
            </a:r>
            <a:r>
              <a:rPr lang="en-GB" baseline="0" dirty="0"/>
              <a:t> ở </a:t>
            </a:r>
            <a:r>
              <a:rPr lang="en-GB" baseline="0" dirty="0" err="1"/>
              <a:t>gốc</a:t>
            </a:r>
            <a:r>
              <a:rPr lang="en-GB" baseline="0" dirty="0"/>
              <a:t> </a:t>
            </a:r>
            <a:r>
              <a:rPr lang="en-GB" baseline="0" dirty="0" err="1"/>
              <a:t>cây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B9E4B-DA25-4D59-97C1-3D5DE451318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8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7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gánh</a:t>
            </a:r>
            <a:r>
              <a:rPr lang="en-GB" baseline="0" dirty="0"/>
              <a:t> </a:t>
            </a:r>
            <a:r>
              <a:rPr lang="en-GB" baseline="0" dirty="0" err="1"/>
              <a:t>mật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B9E4B-DA25-4D59-97C1-3D5DE451318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49B2A1-D78A-1BB7-C970-A12C43D93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41A50C-6186-E1D4-C51C-024E30398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CA64B4-DBE0-A459-9CD1-2F23D27D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A226D-FC23-8A1B-474C-E3933EEA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DC3D05-1E86-AEAD-0652-CD98B8DB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4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993F6-CA17-C1C1-2852-E72E0238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59468E-67E2-B50C-1297-DEB3CFA24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021B9B-AE8A-CC67-A412-D5E7EE46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06FED9-AEB5-11A8-4276-471F1D34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1E7EF3-6AF9-488C-96F7-3A489C75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408B7E6-8BB1-F801-43C3-7E05A32A8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59F5F7-6973-274A-9AEC-DD39A6264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9D9D6F-8F25-2682-03F2-FA80CFA7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40262-F84C-961C-44E8-324B1637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1A8A77-03D3-8BD1-A890-D4811FAF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92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6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17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5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5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26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63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7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7BEB7-F144-11AC-51DB-8257C00E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9E3575-2770-5B0D-F6CC-46164F33B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C93A38-A212-31DD-B90D-7425CC18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8D5C07-7217-856A-298B-774A7A49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EA0D3E-4881-4B42-17F6-347CD95C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4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16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7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95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74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561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728257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305811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6785659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403276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C93FA1-D368-A701-D1B1-F44A5227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89F9AB-7DB1-164E-3F9D-E780F8BA6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0760D2-1EE1-0541-445B-1828D663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1DD0B0-0DB4-AA36-5B79-DB3B482D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C2C42-5590-7E5F-A913-8EC3B17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99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8409994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692301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838109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875031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212151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969499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68621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386506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513069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992048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120C6-CBC2-B0EC-4639-43078DEB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DF73EF-35EA-9915-1FEA-198158700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A9B20E-928B-5228-1CBC-90C7C3E74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22F302-3005-B729-7FE2-02C91252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4F13F8-89C5-9BA1-E620-9AC2E3B5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6A5F94-1E90-1628-93C2-A4BE4779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49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1795480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236150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7260151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53123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597911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10841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6684137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044737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AB481-0A8A-1BE5-69CF-6E1A885D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EF914B-F8C1-8D95-0700-ED49CDD30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7C0028-6730-CAD2-110B-EAD58F608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42ED54-1A80-875D-D832-2E7413763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A0AC40-2DEF-8666-3C99-517DBA892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CE3EA8-6B9A-D66E-A9D8-F06A4B13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B45DF7-E981-431C-17C6-4E1EF689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DF09564-0618-9F6D-90ED-40ED14F5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7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64DCB8-4479-AD57-DF8F-924195FB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B52999-BD80-89EB-BD81-51185DBD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32EA04-F151-F35E-F8F4-D3DA2E88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BD1DA9-76E9-A9C6-458F-241D425D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0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85A76B-622C-D241-E0B5-98ACF1A8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83C139-483C-CAC3-68F9-2EBDAE1F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9E453-8A23-84D3-7D62-2A020F49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1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712F8-633E-4A04-B696-C3F34207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847736-B86A-6763-060E-91A54234E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3C2125-14F0-F9E6-A697-40E7F5DB0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AE899E-DA92-E6BE-1BC7-54A003FE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F1F161-531D-71DC-FF6E-2C380EB4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39AD81-DC2F-E49B-EBB0-1D9660EB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5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515BE-4A6D-021F-19ED-27D66E40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A91AA0-8BB5-2B01-351B-0BDD10D7F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CEDE6E-8B1D-2344-C0AB-FA05A924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DE079-9CC2-0081-94B2-1C2A32BD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11-AA1B-4E50-8BA0-986AAE44B94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E6F6B0-5ADF-9FDB-D451-6D89CC5D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1E5482-8E6F-F1D1-9E87-910FB91B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1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610A10C-A6B6-2ADF-EF76-3B6A087A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725CF4-AC42-818B-6FED-7AAF2A7B3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4F4E93-320F-3443-5D28-40E91DC9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2611-AA1B-4E50-8BA0-986AAE44B94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D16F16-CC06-A299-5EB1-C23A73F0D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6E7661-9696-8896-F3D8-77C3678A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1A32E-B2F3-42DE-BB17-88336951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3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80EC158-9AEE-9B03-0C35-9782BB121EF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5725" y="6510337"/>
            <a:ext cx="1047750" cy="2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0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208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slide" Target="slide4.xml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slide" Target="slide3.xml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gif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gif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gif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9.gi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gif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9.gi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gif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9.gif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" y="0"/>
            <a:ext cx="10737669" cy="6513843"/>
          </a:xfrm>
          <a:prstGeom prst="rect">
            <a:avLst/>
          </a:prstGeom>
        </p:spPr>
      </p:pic>
      <p:pic>
        <p:nvPicPr>
          <p:cNvPr id="5" name="Ả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46" y="2076994"/>
            <a:ext cx="6492240" cy="198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/>
          <p:cNvSpPr txBox="1"/>
          <p:nvPr/>
        </p:nvSpPr>
        <p:spPr>
          <a:xfrm>
            <a:off x="901700" y="520700"/>
            <a:ext cx="486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xmlns="" id="{7A89CC8B-D4E5-7133-E3B7-A0BF5241BF03}"/>
              </a:ext>
            </a:extLst>
          </p:cNvPr>
          <p:cNvSpPr txBox="1"/>
          <p:nvPr/>
        </p:nvSpPr>
        <p:spPr>
          <a:xfrm>
            <a:off x="333374" y="1066800"/>
            <a:ext cx="1126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200 000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10" name="Group 104">
            <a:extLst>
              <a:ext uri="{FF2B5EF4-FFF2-40B4-BE49-F238E27FC236}">
                <a16:creationId xmlns:a16="http://schemas.microsoft.com/office/drawing/2014/main" xmlns="" id="{56C3EF19-E28D-9453-8FAA-31978934E614}"/>
              </a:ext>
            </a:extLst>
          </p:cNvPr>
          <p:cNvGrpSpPr/>
          <p:nvPr/>
        </p:nvGrpSpPr>
        <p:grpSpPr>
          <a:xfrm>
            <a:off x="1952625" y="2321085"/>
            <a:ext cx="8389404" cy="1329985"/>
            <a:chOff x="1861723" y="2134893"/>
            <a:chExt cx="8819884" cy="1372071"/>
          </a:xfrm>
        </p:grpSpPr>
        <p:sp>
          <p:nvSpPr>
            <p:cNvPr id="11" name="Rectangle: Rounded Corners 105">
              <a:extLst>
                <a:ext uri="{FF2B5EF4-FFF2-40B4-BE49-F238E27FC236}">
                  <a16:creationId xmlns:a16="http://schemas.microsoft.com/office/drawing/2014/main" xmlns="" id="{62BB8195-C71D-D932-AB64-167DCEFF03FD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005567"/>
                <a:gd name="connsiteY0" fmla="*/ 170754 h 1024505"/>
                <a:gd name="connsiteX1" fmla="*/ 170754 w 8005567"/>
                <a:gd name="connsiteY1" fmla="*/ 0 h 1024505"/>
                <a:gd name="connsiteX2" fmla="*/ 7834813 w 8005567"/>
                <a:gd name="connsiteY2" fmla="*/ 0 h 1024505"/>
                <a:gd name="connsiteX3" fmla="*/ 8005567 w 8005567"/>
                <a:gd name="connsiteY3" fmla="*/ 170754 h 1024505"/>
                <a:gd name="connsiteX4" fmla="*/ 8005567 w 8005567"/>
                <a:gd name="connsiteY4" fmla="*/ 853751 h 1024505"/>
                <a:gd name="connsiteX5" fmla="*/ 7834813 w 8005567"/>
                <a:gd name="connsiteY5" fmla="*/ 1024505 h 1024505"/>
                <a:gd name="connsiteX6" fmla="*/ 170754 w 8005567"/>
                <a:gd name="connsiteY6" fmla="*/ 1024505 h 1024505"/>
                <a:gd name="connsiteX7" fmla="*/ 0 w 8005567"/>
                <a:gd name="connsiteY7" fmla="*/ 853751 h 1024505"/>
                <a:gd name="connsiteX8" fmla="*/ 0 w 8005567"/>
                <a:gd name="connsiteY8" fmla="*/ 170754 h 102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5567" h="1024505" fill="none" extrusionOk="0">
                  <a:moveTo>
                    <a:pt x="0" y="170754"/>
                  </a:moveTo>
                  <a:cubicBezTo>
                    <a:pt x="10257" y="85859"/>
                    <a:pt x="82507" y="8597"/>
                    <a:pt x="170754" y="0"/>
                  </a:cubicBezTo>
                  <a:cubicBezTo>
                    <a:pt x="3133820" y="-168267"/>
                    <a:pt x="5804996" y="-42953"/>
                    <a:pt x="7834813" y="0"/>
                  </a:cubicBezTo>
                  <a:cubicBezTo>
                    <a:pt x="7930691" y="1785"/>
                    <a:pt x="8004420" y="60916"/>
                    <a:pt x="8005567" y="170754"/>
                  </a:cubicBezTo>
                  <a:cubicBezTo>
                    <a:pt x="8057049" y="361064"/>
                    <a:pt x="8034695" y="725702"/>
                    <a:pt x="8005567" y="853751"/>
                  </a:cubicBezTo>
                  <a:cubicBezTo>
                    <a:pt x="8007511" y="946228"/>
                    <a:pt x="7931032" y="1028748"/>
                    <a:pt x="7834813" y="1024505"/>
                  </a:cubicBezTo>
                  <a:cubicBezTo>
                    <a:pt x="5813864" y="1092730"/>
                    <a:pt x="2147569" y="1035381"/>
                    <a:pt x="170754" y="1024505"/>
                  </a:cubicBezTo>
                  <a:cubicBezTo>
                    <a:pt x="85405" y="1038836"/>
                    <a:pt x="8319" y="943773"/>
                    <a:pt x="0" y="853751"/>
                  </a:cubicBezTo>
                  <a:cubicBezTo>
                    <a:pt x="45412" y="515243"/>
                    <a:pt x="-3809" y="272355"/>
                    <a:pt x="0" y="170754"/>
                  </a:cubicBezTo>
                  <a:close/>
                </a:path>
                <a:path w="8005567" h="1024505" stroke="0" extrusionOk="0">
                  <a:moveTo>
                    <a:pt x="0" y="170754"/>
                  </a:moveTo>
                  <a:cubicBezTo>
                    <a:pt x="-764" y="73081"/>
                    <a:pt x="75627" y="1952"/>
                    <a:pt x="170754" y="0"/>
                  </a:cubicBezTo>
                  <a:cubicBezTo>
                    <a:pt x="2139717" y="163917"/>
                    <a:pt x="5725705" y="128764"/>
                    <a:pt x="7834813" y="0"/>
                  </a:cubicBezTo>
                  <a:cubicBezTo>
                    <a:pt x="7934315" y="3469"/>
                    <a:pt x="8010031" y="93498"/>
                    <a:pt x="8005567" y="170754"/>
                  </a:cubicBezTo>
                  <a:cubicBezTo>
                    <a:pt x="8063005" y="307395"/>
                    <a:pt x="8035466" y="513074"/>
                    <a:pt x="8005567" y="853751"/>
                  </a:cubicBezTo>
                  <a:cubicBezTo>
                    <a:pt x="7998116" y="961965"/>
                    <a:pt x="7929331" y="1039204"/>
                    <a:pt x="7834813" y="1024505"/>
                  </a:cubicBezTo>
                  <a:cubicBezTo>
                    <a:pt x="4283344" y="1002523"/>
                    <a:pt x="2752507" y="949617"/>
                    <a:pt x="170754" y="1024505"/>
                  </a:cubicBezTo>
                  <a:cubicBezTo>
                    <a:pt x="85039" y="1021166"/>
                    <a:pt x="-5959" y="958458"/>
                    <a:pt x="0" y="853751"/>
                  </a:cubicBezTo>
                  <a:cubicBezTo>
                    <a:pt x="-58311" y="565782"/>
                    <a:pt x="2976" y="288171"/>
                    <a:pt x="0" y="170754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rgbClr val="70AD47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12" name="Google Shape;438;p31">
              <a:extLst>
                <a:ext uri="{FF2B5EF4-FFF2-40B4-BE49-F238E27FC236}">
                  <a16:creationId xmlns:a16="http://schemas.microsoft.com/office/drawing/2014/main" xmlns="" id="{F8BBA79B-DDD3-B8D1-FF38-29D2BC1A8630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4" name="Google Shape;439;p31">
                <a:extLst>
                  <a:ext uri="{FF2B5EF4-FFF2-40B4-BE49-F238E27FC236}">
                    <a16:creationId xmlns:a16="http://schemas.microsoft.com/office/drawing/2014/main" xmlns="" id="{91FBFCEA-FDCB-D44D-E049-EC9A49C13D0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440;p31">
                <a:extLst>
                  <a:ext uri="{FF2B5EF4-FFF2-40B4-BE49-F238E27FC236}">
                    <a16:creationId xmlns:a16="http://schemas.microsoft.com/office/drawing/2014/main" xmlns="" id="{775D9589-F2F2-CD5D-74C9-7FFC868EDDAA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Google Shape;441;p31">
                <a:extLst>
                  <a:ext uri="{FF2B5EF4-FFF2-40B4-BE49-F238E27FC236}">
                    <a16:creationId xmlns:a16="http://schemas.microsoft.com/office/drawing/2014/main" xmlns="" id="{A4A4F0ED-66F8-147F-4770-FE0630972CFD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442;p31">
                <a:extLst>
                  <a:ext uri="{FF2B5EF4-FFF2-40B4-BE49-F238E27FC236}">
                    <a16:creationId xmlns:a16="http://schemas.microsoft.com/office/drawing/2014/main" xmlns="" id="{3DEAD217-FBDE-4210-BC88-C2A0EDD844AF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Google Shape;443;p31">
                <a:extLst>
                  <a:ext uri="{FF2B5EF4-FFF2-40B4-BE49-F238E27FC236}">
                    <a16:creationId xmlns:a16="http://schemas.microsoft.com/office/drawing/2014/main" xmlns="" id="{62230F1B-0291-3F71-7A54-7A2F5BC75B1D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" name="Google Shape;444;p31">
                <a:extLst>
                  <a:ext uri="{FF2B5EF4-FFF2-40B4-BE49-F238E27FC236}">
                    <a16:creationId xmlns:a16="http://schemas.microsoft.com/office/drawing/2014/main" xmlns="" id="{4D71A068-278A-739C-C7F8-A8DEB34AED51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" name="Google Shape;445;p31">
                <a:extLst>
                  <a:ext uri="{FF2B5EF4-FFF2-40B4-BE49-F238E27FC236}">
                    <a16:creationId xmlns:a16="http://schemas.microsoft.com/office/drawing/2014/main" xmlns="" id="{09A8416A-30B9-8779-0208-C165766E88A4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Google Shape;446;p31">
                <a:extLst>
                  <a:ext uri="{FF2B5EF4-FFF2-40B4-BE49-F238E27FC236}">
                    <a16:creationId xmlns:a16="http://schemas.microsoft.com/office/drawing/2014/main" xmlns="" id="{9754F70B-31C6-C462-9F87-23021FA6A55C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Google Shape;447;p31">
                <a:extLst>
                  <a:ext uri="{FF2B5EF4-FFF2-40B4-BE49-F238E27FC236}">
                    <a16:creationId xmlns:a16="http://schemas.microsoft.com/office/drawing/2014/main" xmlns="" id="{B3924C87-9F7C-94B5-C18B-CDCFDF4FF9FB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" name="Google Shape;448;p31">
                <a:extLst>
                  <a:ext uri="{FF2B5EF4-FFF2-40B4-BE49-F238E27FC236}">
                    <a16:creationId xmlns:a16="http://schemas.microsoft.com/office/drawing/2014/main" xmlns="" id="{0B2E0C1C-8CE3-56FB-2C30-98186E288014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4" name="Google Shape;449;p31">
                <a:extLst>
                  <a:ext uri="{FF2B5EF4-FFF2-40B4-BE49-F238E27FC236}">
                    <a16:creationId xmlns:a16="http://schemas.microsoft.com/office/drawing/2014/main" xmlns="" id="{F2AC27D1-5427-EE95-2C17-41F51541A6C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5" name="Google Shape;450;p31">
                <a:extLst>
                  <a:ext uri="{FF2B5EF4-FFF2-40B4-BE49-F238E27FC236}">
                    <a16:creationId xmlns:a16="http://schemas.microsoft.com/office/drawing/2014/main" xmlns="" id="{3935447C-0AE9-92CE-095E-0F7591144EB3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Google Shape;451;p31">
                <a:extLst>
                  <a:ext uri="{FF2B5EF4-FFF2-40B4-BE49-F238E27FC236}">
                    <a16:creationId xmlns:a16="http://schemas.microsoft.com/office/drawing/2014/main" xmlns="" id="{766E3616-E671-E532-5BD9-F0107E274651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Google Shape;452;p31">
                <a:extLst>
                  <a:ext uri="{FF2B5EF4-FFF2-40B4-BE49-F238E27FC236}">
                    <a16:creationId xmlns:a16="http://schemas.microsoft.com/office/drawing/2014/main" xmlns="" id="{6F5F5C08-568C-294B-9D84-94483156909A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453;p31">
                <a:extLst>
                  <a:ext uri="{FF2B5EF4-FFF2-40B4-BE49-F238E27FC236}">
                    <a16:creationId xmlns:a16="http://schemas.microsoft.com/office/drawing/2014/main" xmlns="" id="{2488DBC1-9219-02ED-D7E1-4ED9C4F03355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3" name="TextBox 107">
              <a:extLst>
                <a:ext uri="{FF2B5EF4-FFF2-40B4-BE49-F238E27FC236}">
                  <a16:creationId xmlns:a16="http://schemas.microsoft.com/office/drawing/2014/main" xmlns="" id="{E04D03BD-097A-7040-DDF7-E9BC4F00DF72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983624"/>
            </a:xfrm>
            <a:prstGeom prst="roundRect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20 000 </a:t>
              </a:r>
              <a:r>
                <a:rPr kumimoji="0" lang="en-US" sz="5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endParaRPr kumimoji="0" lang="vi-VN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9" name="Group 90">
            <a:extLst>
              <a:ext uri="{FF2B5EF4-FFF2-40B4-BE49-F238E27FC236}">
                <a16:creationId xmlns:a16="http://schemas.microsoft.com/office/drawing/2014/main" xmlns="" id="{8096BCA7-23F5-191E-F8CB-9B5364F05B88}"/>
              </a:ext>
            </a:extLst>
          </p:cNvPr>
          <p:cNvGrpSpPr/>
          <p:nvPr/>
        </p:nvGrpSpPr>
        <p:grpSpPr>
          <a:xfrm>
            <a:off x="540409" y="3845990"/>
            <a:ext cx="8129404" cy="1210073"/>
            <a:chOff x="2098496" y="3659454"/>
            <a:chExt cx="8546543" cy="1300669"/>
          </a:xfrm>
        </p:grpSpPr>
        <p:sp>
          <p:nvSpPr>
            <p:cNvPr id="30" name="Rectangle: Rounded Corners 91">
              <a:extLst>
                <a:ext uri="{FF2B5EF4-FFF2-40B4-BE49-F238E27FC236}">
                  <a16:creationId xmlns:a16="http://schemas.microsoft.com/office/drawing/2014/main" xmlns="" id="{0B847070-2BC6-DE82-B629-472689548D8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005566"/>
                <a:gd name="connsiteY0" fmla="*/ 163887 h 983305"/>
                <a:gd name="connsiteX1" fmla="*/ 163887 w 8005566"/>
                <a:gd name="connsiteY1" fmla="*/ 0 h 983305"/>
                <a:gd name="connsiteX2" fmla="*/ 7841679 w 8005566"/>
                <a:gd name="connsiteY2" fmla="*/ 0 h 983305"/>
                <a:gd name="connsiteX3" fmla="*/ 8005566 w 8005566"/>
                <a:gd name="connsiteY3" fmla="*/ 163887 h 983305"/>
                <a:gd name="connsiteX4" fmla="*/ 8005566 w 8005566"/>
                <a:gd name="connsiteY4" fmla="*/ 819418 h 983305"/>
                <a:gd name="connsiteX5" fmla="*/ 7841679 w 8005566"/>
                <a:gd name="connsiteY5" fmla="*/ 983305 h 983305"/>
                <a:gd name="connsiteX6" fmla="*/ 163887 w 8005566"/>
                <a:gd name="connsiteY6" fmla="*/ 983305 h 983305"/>
                <a:gd name="connsiteX7" fmla="*/ 0 w 8005566"/>
                <a:gd name="connsiteY7" fmla="*/ 819418 h 983305"/>
                <a:gd name="connsiteX8" fmla="*/ 0 w 8005566"/>
                <a:gd name="connsiteY8" fmla="*/ 163887 h 98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5566" h="983305" fill="none" extrusionOk="0">
                  <a:moveTo>
                    <a:pt x="0" y="163887"/>
                  </a:moveTo>
                  <a:cubicBezTo>
                    <a:pt x="5593" y="78507"/>
                    <a:pt x="81622" y="11703"/>
                    <a:pt x="163887" y="0"/>
                  </a:cubicBezTo>
                  <a:cubicBezTo>
                    <a:pt x="2991416" y="-168267"/>
                    <a:pt x="6266844" y="-42953"/>
                    <a:pt x="7841679" y="0"/>
                  </a:cubicBezTo>
                  <a:cubicBezTo>
                    <a:pt x="7943750" y="13118"/>
                    <a:pt x="8004266" y="55768"/>
                    <a:pt x="8005566" y="163887"/>
                  </a:cubicBezTo>
                  <a:cubicBezTo>
                    <a:pt x="8004751" y="303953"/>
                    <a:pt x="8009402" y="519578"/>
                    <a:pt x="8005566" y="819418"/>
                  </a:cubicBezTo>
                  <a:cubicBezTo>
                    <a:pt x="8014530" y="901502"/>
                    <a:pt x="7938951" y="998287"/>
                    <a:pt x="7841679" y="983305"/>
                  </a:cubicBezTo>
                  <a:cubicBezTo>
                    <a:pt x="6494602" y="1051530"/>
                    <a:pt x="2284898" y="994181"/>
                    <a:pt x="163887" y="983305"/>
                  </a:cubicBezTo>
                  <a:cubicBezTo>
                    <a:pt x="80149" y="994145"/>
                    <a:pt x="4397" y="907666"/>
                    <a:pt x="0" y="819418"/>
                  </a:cubicBezTo>
                  <a:cubicBezTo>
                    <a:pt x="-19925" y="706517"/>
                    <a:pt x="44013" y="463358"/>
                    <a:pt x="0" y="163887"/>
                  </a:cubicBezTo>
                  <a:close/>
                </a:path>
                <a:path w="8005566" h="983305" stroke="0" extrusionOk="0">
                  <a:moveTo>
                    <a:pt x="0" y="163887"/>
                  </a:moveTo>
                  <a:cubicBezTo>
                    <a:pt x="-3143" y="59529"/>
                    <a:pt x="67060" y="15001"/>
                    <a:pt x="163887" y="0"/>
                  </a:cubicBezTo>
                  <a:cubicBezTo>
                    <a:pt x="3365119" y="163917"/>
                    <a:pt x="5440897" y="128764"/>
                    <a:pt x="7841679" y="0"/>
                  </a:cubicBezTo>
                  <a:cubicBezTo>
                    <a:pt x="7937788" y="3735"/>
                    <a:pt x="8008767" y="85600"/>
                    <a:pt x="8005566" y="163887"/>
                  </a:cubicBezTo>
                  <a:cubicBezTo>
                    <a:pt x="8054006" y="269892"/>
                    <a:pt x="7982239" y="563393"/>
                    <a:pt x="8005566" y="819418"/>
                  </a:cubicBezTo>
                  <a:cubicBezTo>
                    <a:pt x="8001449" y="917617"/>
                    <a:pt x="7932262" y="988184"/>
                    <a:pt x="7841679" y="983305"/>
                  </a:cubicBezTo>
                  <a:cubicBezTo>
                    <a:pt x="5842994" y="961323"/>
                    <a:pt x="1263431" y="908417"/>
                    <a:pt x="163887" y="983305"/>
                  </a:cubicBezTo>
                  <a:cubicBezTo>
                    <a:pt x="74996" y="982675"/>
                    <a:pt x="-7408" y="922861"/>
                    <a:pt x="0" y="819418"/>
                  </a:cubicBezTo>
                  <a:cubicBezTo>
                    <a:pt x="-57388" y="525164"/>
                    <a:pt x="50296" y="413809"/>
                    <a:pt x="0" y="163887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rgbClr val="70AD47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31" name="Google Shape;282;p27">
              <a:extLst>
                <a:ext uri="{FF2B5EF4-FFF2-40B4-BE49-F238E27FC236}">
                  <a16:creationId xmlns:a16="http://schemas.microsoft.com/office/drawing/2014/main" xmlns="" id="{279E4B76-67AC-F33C-AC16-554DDB60062E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33" name="Google Shape;283;p27">
                <a:extLst>
                  <a:ext uri="{FF2B5EF4-FFF2-40B4-BE49-F238E27FC236}">
                    <a16:creationId xmlns:a16="http://schemas.microsoft.com/office/drawing/2014/main" xmlns="" id="{674E9C5B-1DE2-B1B6-7F24-F6FBE49851D1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" name="Google Shape;284;p27">
                <a:extLst>
                  <a:ext uri="{FF2B5EF4-FFF2-40B4-BE49-F238E27FC236}">
                    <a16:creationId xmlns:a16="http://schemas.microsoft.com/office/drawing/2014/main" xmlns="" id="{5076A88A-D3BE-BB1B-0405-BF713A84226E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5" name="Google Shape;285;p27">
                <a:extLst>
                  <a:ext uri="{FF2B5EF4-FFF2-40B4-BE49-F238E27FC236}">
                    <a16:creationId xmlns:a16="http://schemas.microsoft.com/office/drawing/2014/main" xmlns="" id="{43473AF0-2F49-5545-A088-DFDEC56CA68E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286;p27">
                <a:extLst>
                  <a:ext uri="{FF2B5EF4-FFF2-40B4-BE49-F238E27FC236}">
                    <a16:creationId xmlns:a16="http://schemas.microsoft.com/office/drawing/2014/main" xmlns="" id="{A62ED15E-2CC1-0B62-1C5B-E78771F356E9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287;p27">
                <a:extLst>
                  <a:ext uri="{FF2B5EF4-FFF2-40B4-BE49-F238E27FC236}">
                    <a16:creationId xmlns:a16="http://schemas.microsoft.com/office/drawing/2014/main" xmlns="" id="{A67CC861-6C3E-C745-4D15-E2686DDAFD54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288;p27">
                <a:extLst>
                  <a:ext uri="{FF2B5EF4-FFF2-40B4-BE49-F238E27FC236}">
                    <a16:creationId xmlns:a16="http://schemas.microsoft.com/office/drawing/2014/main" xmlns="" id="{912844CC-6080-B39E-FF80-B775B7FA425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289;p27">
                <a:extLst>
                  <a:ext uri="{FF2B5EF4-FFF2-40B4-BE49-F238E27FC236}">
                    <a16:creationId xmlns:a16="http://schemas.microsoft.com/office/drawing/2014/main" xmlns="" id="{E26D2402-6CDB-9837-7D8D-C95B20170955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0;p27">
                <a:extLst>
                  <a:ext uri="{FF2B5EF4-FFF2-40B4-BE49-F238E27FC236}">
                    <a16:creationId xmlns:a16="http://schemas.microsoft.com/office/drawing/2014/main" xmlns="" id="{C9C2A114-CE45-8D16-2B7D-8AD6F10B1BA3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1;p27">
                <a:extLst>
                  <a:ext uri="{FF2B5EF4-FFF2-40B4-BE49-F238E27FC236}">
                    <a16:creationId xmlns:a16="http://schemas.microsoft.com/office/drawing/2014/main" xmlns="" id="{BBD03203-51CB-1245-D7BC-F5B8AC29044E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2;p27">
                <a:extLst>
                  <a:ext uri="{FF2B5EF4-FFF2-40B4-BE49-F238E27FC236}">
                    <a16:creationId xmlns:a16="http://schemas.microsoft.com/office/drawing/2014/main" xmlns="" id="{F1323395-9B2B-8991-7748-6C52E7A2F393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2" name="TextBox 93">
              <a:extLst>
                <a:ext uri="{FF2B5EF4-FFF2-40B4-BE49-F238E27FC236}">
                  <a16:creationId xmlns:a16="http://schemas.microsoft.com/office/drawing/2014/main" xmlns="" id="{C49DA170-21AE-E8E8-03FA-55910986E78F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1024837"/>
            </a:xfrm>
            <a:prstGeom prst="roundRect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40 000 </a:t>
              </a:r>
              <a:r>
                <a:rPr kumimoji="0" lang="en-US" sz="5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endParaRPr kumimoji="0" lang="vi-VN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3" name="Group 123">
            <a:extLst>
              <a:ext uri="{FF2B5EF4-FFF2-40B4-BE49-F238E27FC236}">
                <a16:creationId xmlns:a16="http://schemas.microsoft.com/office/drawing/2014/main" xmlns="" id="{03E0B956-8837-DAA8-96B9-D74C33F96351}"/>
              </a:ext>
            </a:extLst>
          </p:cNvPr>
          <p:cNvGrpSpPr/>
          <p:nvPr/>
        </p:nvGrpSpPr>
        <p:grpSpPr>
          <a:xfrm>
            <a:off x="1699523" y="5004099"/>
            <a:ext cx="8535775" cy="1327949"/>
            <a:chOff x="1612674" y="5184381"/>
            <a:chExt cx="8973766" cy="1409055"/>
          </a:xfrm>
        </p:grpSpPr>
        <p:sp>
          <p:nvSpPr>
            <p:cNvPr id="44" name="Rectangle: Rounded Corners 124">
              <a:extLst>
                <a:ext uri="{FF2B5EF4-FFF2-40B4-BE49-F238E27FC236}">
                  <a16:creationId xmlns:a16="http://schemas.microsoft.com/office/drawing/2014/main" xmlns="" id="{0A721A7B-BD78-78AE-4D67-8FC660DB6320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005566"/>
                <a:gd name="connsiteY0" fmla="*/ 166018 h 996087"/>
                <a:gd name="connsiteX1" fmla="*/ 166018 w 8005566"/>
                <a:gd name="connsiteY1" fmla="*/ 0 h 996087"/>
                <a:gd name="connsiteX2" fmla="*/ 7839548 w 8005566"/>
                <a:gd name="connsiteY2" fmla="*/ 0 h 996087"/>
                <a:gd name="connsiteX3" fmla="*/ 8005566 w 8005566"/>
                <a:gd name="connsiteY3" fmla="*/ 166018 h 996087"/>
                <a:gd name="connsiteX4" fmla="*/ 8005566 w 8005566"/>
                <a:gd name="connsiteY4" fmla="*/ 830069 h 996087"/>
                <a:gd name="connsiteX5" fmla="*/ 7839548 w 8005566"/>
                <a:gd name="connsiteY5" fmla="*/ 996087 h 996087"/>
                <a:gd name="connsiteX6" fmla="*/ 166018 w 8005566"/>
                <a:gd name="connsiteY6" fmla="*/ 996087 h 996087"/>
                <a:gd name="connsiteX7" fmla="*/ 0 w 8005566"/>
                <a:gd name="connsiteY7" fmla="*/ 830069 h 996087"/>
                <a:gd name="connsiteX8" fmla="*/ 0 w 8005566"/>
                <a:gd name="connsiteY8" fmla="*/ 166018 h 99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5566" h="996087" fill="none" extrusionOk="0">
                  <a:moveTo>
                    <a:pt x="0" y="166018"/>
                  </a:moveTo>
                  <a:cubicBezTo>
                    <a:pt x="11301" y="84698"/>
                    <a:pt x="75112" y="1111"/>
                    <a:pt x="166018" y="0"/>
                  </a:cubicBezTo>
                  <a:cubicBezTo>
                    <a:pt x="3987019" y="-168267"/>
                    <a:pt x="4005506" y="-42953"/>
                    <a:pt x="7839548" y="0"/>
                  </a:cubicBezTo>
                  <a:cubicBezTo>
                    <a:pt x="7937373" y="6963"/>
                    <a:pt x="8005133" y="68467"/>
                    <a:pt x="8005566" y="166018"/>
                  </a:cubicBezTo>
                  <a:cubicBezTo>
                    <a:pt x="8016508" y="363070"/>
                    <a:pt x="7958095" y="717172"/>
                    <a:pt x="8005566" y="830069"/>
                  </a:cubicBezTo>
                  <a:cubicBezTo>
                    <a:pt x="8009553" y="918009"/>
                    <a:pt x="7936278" y="1007260"/>
                    <a:pt x="7839548" y="996087"/>
                  </a:cubicBezTo>
                  <a:cubicBezTo>
                    <a:pt x="5331928" y="1064312"/>
                    <a:pt x="2242278" y="1006963"/>
                    <a:pt x="166018" y="996087"/>
                  </a:cubicBezTo>
                  <a:cubicBezTo>
                    <a:pt x="77905" y="1001809"/>
                    <a:pt x="2475" y="920484"/>
                    <a:pt x="0" y="830069"/>
                  </a:cubicBezTo>
                  <a:cubicBezTo>
                    <a:pt x="-3257" y="681571"/>
                    <a:pt x="46818" y="461747"/>
                    <a:pt x="0" y="166018"/>
                  </a:cubicBezTo>
                  <a:close/>
                </a:path>
                <a:path w="8005566" h="996087" stroke="0" extrusionOk="0">
                  <a:moveTo>
                    <a:pt x="0" y="166018"/>
                  </a:moveTo>
                  <a:cubicBezTo>
                    <a:pt x="-2880" y="61642"/>
                    <a:pt x="72480" y="4391"/>
                    <a:pt x="166018" y="0"/>
                  </a:cubicBezTo>
                  <a:cubicBezTo>
                    <a:pt x="3936227" y="163917"/>
                    <a:pt x="4362690" y="128764"/>
                    <a:pt x="7839548" y="0"/>
                  </a:cubicBezTo>
                  <a:cubicBezTo>
                    <a:pt x="7940801" y="6383"/>
                    <a:pt x="8009628" y="89845"/>
                    <a:pt x="8005566" y="166018"/>
                  </a:cubicBezTo>
                  <a:cubicBezTo>
                    <a:pt x="8006798" y="459490"/>
                    <a:pt x="8053461" y="517029"/>
                    <a:pt x="8005566" y="830069"/>
                  </a:cubicBezTo>
                  <a:cubicBezTo>
                    <a:pt x="8002662" y="927179"/>
                    <a:pt x="7931351" y="1003951"/>
                    <a:pt x="7839548" y="996087"/>
                  </a:cubicBezTo>
                  <a:cubicBezTo>
                    <a:pt x="4407552" y="974105"/>
                    <a:pt x="3843566" y="921199"/>
                    <a:pt x="166018" y="996087"/>
                  </a:cubicBezTo>
                  <a:cubicBezTo>
                    <a:pt x="86762" y="991254"/>
                    <a:pt x="-8302" y="936251"/>
                    <a:pt x="0" y="830069"/>
                  </a:cubicBezTo>
                  <a:cubicBezTo>
                    <a:pt x="-26193" y="538255"/>
                    <a:pt x="1724" y="290580"/>
                    <a:pt x="0" y="166018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rgbClr val="70AD47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grpSp>
          <p:nvGrpSpPr>
            <p:cNvPr id="45" name="Google Shape;293;p27">
              <a:extLst>
                <a:ext uri="{FF2B5EF4-FFF2-40B4-BE49-F238E27FC236}">
                  <a16:creationId xmlns:a16="http://schemas.microsoft.com/office/drawing/2014/main" xmlns="" id="{EB9A4FEA-BEC6-3480-1945-401D280246C9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47" name="Google Shape;294;p27">
                <a:extLst>
                  <a:ext uri="{FF2B5EF4-FFF2-40B4-BE49-F238E27FC236}">
                    <a16:creationId xmlns:a16="http://schemas.microsoft.com/office/drawing/2014/main" xmlns="" id="{71AA87CF-8D48-DA8E-C4C6-6856881EA68D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295;p27">
                <a:extLst>
                  <a:ext uri="{FF2B5EF4-FFF2-40B4-BE49-F238E27FC236}">
                    <a16:creationId xmlns:a16="http://schemas.microsoft.com/office/drawing/2014/main" xmlns="" id="{FD46EEA1-04AA-2AAA-543C-421BF7E1EC32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296;p27">
                <a:extLst>
                  <a:ext uri="{FF2B5EF4-FFF2-40B4-BE49-F238E27FC236}">
                    <a16:creationId xmlns:a16="http://schemas.microsoft.com/office/drawing/2014/main" xmlns="" id="{39B587EB-4378-A759-98AD-7AD17EC056D3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297;p27">
                <a:extLst>
                  <a:ext uri="{FF2B5EF4-FFF2-40B4-BE49-F238E27FC236}">
                    <a16:creationId xmlns:a16="http://schemas.microsoft.com/office/drawing/2014/main" xmlns="" id="{8FF4FB34-CE2C-5796-F4B2-00C5F802481D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298;p27">
                <a:extLst>
                  <a:ext uri="{FF2B5EF4-FFF2-40B4-BE49-F238E27FC236}">
                    <a16:creationId xmlns:a16="http://schemas.microsoft.com/office/drawing/2014/main" xmlns="" id="{A05F358C-570B-AD12-AE8A-7CF70EB39E12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299;p27">
                <a:extLst>
                  <a:ext uri="{FF2B5EF4-FFF2-40B4-BE49-F238E27FC236}">
                    <a16:creationId xmlns:a16="http://schemas.microsoft.com/office/drawing/2014/main" xmlns="" id="{DBF1877B-38D4-D782-DC33-172180389C05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0;p27">
                <a:extLst>
                  <a:ext uri="{FF2B5EF4-FFF2-40B4-BE49-F238E27FC236}">
                    <a16:creationId xmlns:a16="http://schemas.microsoft.com/office/drawing/2014/main" xmlns="" id="{40B543A8-763E-96F8-173A-80521FA216AD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1;p27">
                <a:extLst>
                  <a:ext uri="{FF2B5EF4-FFF2-40B4-BE49-F238E27FC236}">
                    <a16:creationId xmlns:a16="http://schemas.microsoft.com/office/drawing/2014/main" xmlns="" id="{F4D380A1-21DF-276C-F838-3268FCC6C5B4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02;p27">
                <a:extLst>
                  <a:ext uri="{FF2B5EF4-FFF2-40B4-BE49-F238E27FC236}">
                    <a16:creationId xmlns:a16="http://schemas.microsoft.com/office/drawing/2014/main" xmlns="" id="{55E48137-9101-32F5-360A-4622AF39C2CA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03;p27">
                <a:extLst>
                  <a:ext uri="{FF2B5EF4-FFF2-40B4-BE49-F238E27FC236}">
                    <a16:creationId xmlns:a16="http://schemas.microsoft.com/office/drawing/2014/main" xmlns="" id="{662D81D4-D303-9EF8-2F30-F5895A4B5BF6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04;p27">
                <a:extLst>
                  <a:ext uri="{FF2B5EF4-FFF2-40B4-BE49-F238E27FC236}">
                    <a16:creationId xmlns:a16="http://schemas.microsoft.com/office/drawing/2014/main" xmlns="" id="{BB21352A-25B7-56C2-BCB3-887B6DED2C76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05;p27">
                <a:extLst>
                  <a:ext uri="{FF2B5EF4-FFF2-40B4-BE49-F238E27FC236}">
                    <a16:creationId xmlns:a16="http://schemas.microsoft.com/office/drawing/2014/main" xmlns="" id="{729E8DF1-6E46-26F2-314B-5C91B34C2862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06;p27">
                <a:extLst>
                  <a:ext uri="{FF2B5EF4-FFF2-40B4-BE49-F238E27FC236}">
                    <a16:creationId xmlns:a16="http://schemas.microsoft.com/office/drawing/2014/main" xmlns="" id="{BF69A77B-D465-7205-5EE1-EBF7BC5F8F41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307;p27">
                <a:extLst>
                  <a:ext uri="{FF2B5EF4-FFF2-40B4-BE49-F238E27FC236}">
                    <a16:creationId xmlns:a16="http://schemas.microsoft.com/office/drawing/2014/main" xmlns="" id="{0D710966-FDE1-0D12-AF26-D51EA20C10C4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308;p27">
                <a:extLst>
                  <a:ext uri="{FF2B5EF4-FFF2-40B4-BE49-F238E27FC236}">
                    <a16:creationId xmlns:a16="http://schemas.microsoft.com/office/drawing/2014/main" xmlns="" id="{B5FA197D-59DF-EAA5-1DC4-4786FD79F0BD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309;p27">
                <a:extLst>
                  <a:ext uri="{FF2B5EF4-FFF2-40B4-BE49-F238E27FC236}">
                    <a16:creationId xmlns:a16="http://schemas.microsoft.com/office/drawing/2014/main" xmlns="" id="{2948F917-1AAC-CBBB-891C-F35F5DE9951A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310;p27">
                <a:extLst>
                  <a:ext uri="{FF2B5EF4-FFF2-40B4-BE49-F238E27FC236}">
                    <a16:creationId xmlns:a16="http://schemas.microsoft.com/office/drawing/2014/main" xmlns="" id="{103E01E8-9872-4984-91B5-D35B5CBE80CA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311;p27">
                <a:extLst>
                  <a:ext uri="{FF2B5EF4-FFF2-40B4-BE49-F238E27FC236}">
                    <a16:creationId xmlns:a16="http://schemas.microsoft.com/office/drawing/2014/main" xmlns="" id="{908AA398-82E1-4E66-6371-06E0CDE5ED27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312;p27">
                <a:extLst>
                  <a:ext uri="{FF2B5EF4-FFF2-40B4-BE49-F238E27FC236}">
                    <a16:creationId xmlns:a16="http://schemas.microsoft.com/office/drawing/2014/main" xmlns="" id="{52AE3395-EA02-C0E7-B0E9-29E623E93304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313;p27">
                <a:extLst>
                  <a:ext uri="{FF2B5EF4-FFF2-40B4-BE49-F238E27FC236}">
                    <a16:creationId xmlns:a16="http://schemas.microsoft.com/office/drawing/2014/main" xmlns="" id="{F93746F1-CE88-EE06-FC1A-000FE68401A9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314;p27">
                <a:extLst>
                  <a:ext uri="{FF2B5EF4-FFF2-40B4-BE49-F238E27FC236}">
                    <a16:creationId xmlns:a16="http://schemas.microsoft.com/office/drawing/2014/main" xmlns="" id="{D09CEEBB-E7B1-FF99-18D3-4EB2B2ADD75A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6" name="TextBox 126">
              <a:extLst>
                <a:ext uri="{FF2B5EF4-FFF2-40B4-BE49-F238E27FC236}">
                  <a16:creationId xmlns:a16="http://schemas.microsoft.com/office/drawing/2014/main" xmlns="" id="{0EC85E76-E4F9-C221-A7AE-C19D46967159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1011686"/>
            </a:xfrm>
            <a:prstGeom prst="roundRect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60 000 </a:t>
              </a:r>
              <a:r>
                <a:rPr kumimoji="0" lang="en-US" sz="5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endParaRPr kumimoji="0" lang="vi-VN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68" name="Google Shape;118;p4">
            <a:extLst>
              <a:ext uri="{FF2B5EF4-FFF2-40B4-BE49-F238E27FC236}">
                <a16:creationId xmlns:a16="http://schemas.microsoft.com/office/drawing/2014/main" xmlns="" id="{90F3573A-FF2B-D776-2240-C7D1457A07B5}"/>
              </a:ext>
            </a:extLst>
          </p:cNvPr>
          <p:cNvSpPr/>
          <p:nvPr/>
        </p:nvSpPr>
        <p:spPr>
          <a:xfrm rot="19980337">
            <a:off x="8983698" y="2267215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9" name="Google Shape;1408;p39">
            <a:extLst>
              <a:ext uri="{FF2B5EF4-FFF2-40B4-BE49-F238E27FC236}">
                <a16:creationId xmlns:a16="http://schemas.microsoft.com/office/drawing/2014/main" xmlns="" id="{5ABFD234-4B30-4B17-8EAF-20829507C007}"/>
              </a:ext>
            </a:extLst>
          </p:cNvPr>
          <p:cNvGrpSpPr/>
          <p:nvPr/>
        </p:nvGrpSpPr>
        <p:grpSpPr>
          <a:xfrm flipH="1">
            <a:off x="7330197" y="3801334"/>
            <a:ext cx="1717619" cy="1316226"/>
            <a:chOff x="2178000" y="1370575"/>
            <a:chExt cx="1417475" cy="1417450"/>
          </a:xfrm>
        </p:grpSpPr>
        <p:sp>
          <p:nvSpPr>
            <p:cNvPr id="70" name="Google Shape;1409;p39">
              <a:extLst>
                <a:ext uri="{FF2B5EF4-FFF2-40B4-BE49-F238E27FC236}">
                  <a16:creationId xmlns:a16="http://schemas.microsoft.com/office/drawing/2014/main" xmlns="" id="{099421A4-E774-7BCA-100F-91BB980544E2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1410;p39">
              <a:extLst>
                <a:ext uri="{FF2B5EF4-FFF2-40B4-BE49-F238E27FC236}">
                  <a16:creationId xmlns:a16="http://schemas.microsoft.com/office/drawing/2014/main" xmlns="" id="{C112B514-A480-42B2-3B66-C6527F8B5DFE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1411;p39">
              <a:extLst>
                <a:ext uri="{FF2B5EF4-FFF2-40B4-BE49-F238E27FC236}">
                  <a16:creationId xmlns:a16="http://schemas.microsoft.com/office/drawing/2014/main" xmlns="" id="{D4E4E35A-F758-3C10-A71C-B364FB4C1E13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1412;p39">
              <a:extLst>
                <a:ext uri="{FF2B5EF4-FFF2-40B4-BE49-F238E27FC236}">
                  <a16:creationId xmlns:a16="http://schemas.microsoft.com/office/drawing/2014/main" xmlns="" id="{645CFCA8-599D-72C8-9B4F-75E9CAC8AC9E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1413;p39">
              <a:extLst>
                <a:ext uri="{FF2B5EF4-FFF2-40B4-BE49-F238E27FC236}">
                  <a16:creationId xmlns:a16="http://schemas.microsoft.com/office/drawing/2014/main" xmlns="" id="{EEDD9F77-1EB1-A5A0-8E29-CF73AAEFB5C1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1414;p39">
              <a:extLst>
                <a:ext uri="{FF2B5EF4-FFF2-40B4-BE49-F238E27FC236}">
                  <a16:creationId xmlns:a16="http://schemas.microsoft.com/office/drawing/2014/main" xmlns="" id="{09C9341B-246D-50BE-A33E-9EAE58F64B6F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1415;p39">
              <a:extLst>
                <a:ext uri="{FF2B5EF4-FFF2-40B4-BE49-F238E27FC236}">
                  <a16:creationId xmlns:a16="http://schemas.microsoft.com/office/drawing/2014/main" xmlns="" id="{A86768C6-C57D-AFD9-FB3B-E3CC623B7243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1416;p39">
              <a:extLst>
                <a:ext uri="{FF2B5EF4-FFF2-40B4-BE49-F238E27FC236}">
                  <a16:creationId xmlns:a16="http://schemas.microsoft.com/office/drawing/2014/main" xmlns="" id="{71227792-29EE-3107-BE7A-24F7DE96A0DD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1417;p39">
              <a:extLst>
                <a:ext uri="{FF2B5EF4-FFF2-40B4-BE49-F238E27FC236}">
                  <a16:creationId xmlns:a16="http://schemas.microsoft.com/office/drawing/2014/main" xmlns="" id="{F3246AE5-7084-0425-79B4-1B08B02117F9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1418;p39">
              <a:extLst>
                <a:ext uri="{FF2B5EF4-FFF2-40B4-BE49-F238E27FC236}">
                  <a16:creationId xmlns:a16="http://schemas.microsoft.com/office/drawing/2014/main" xmlns="" id="{AEBC74D7-EA3F-2D52-383F-BFADDE311E22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1419;p39">
              <a:extLst>
                <a:ext uri="{FF2B5EF4-FFF2-40B4-BE49-F238E27FC236}">
                  <a16:creationId xmlns:a16="http://schemas.microsoft.com/office/drawing/2014/main" xmlns="" id="{180681B8-DDD1-098C-CCF8-C04888A8C536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1420;p39">
              <a:extLst>
                <a:ext uri="{FF2B5EF4-FFF2-40B4-BE49-F238E27FC236}">
                  <a16:creationId xmlns:a16="http://schemas.microsoft.com/office/drawing/2014/main" xmlns="" id="{9B91D713-47FF-7B4E-C35A-C27354B7597C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1421;p39">
              <a:extLst>
                <a:ext uri="{FF2B5EF4-FFF2-40B4-BE49-F238E27FC236}">
                  <a16:creationId xmlns:a16="http://schemas.microsoft.com/office/drawing/2014/main" xmlns="" id="{6FF89C43-15F2-24C8-B73B-FBDB6B8E4FE4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1422;p39">
              <a:extLst>
                <a:ext uri="{FF2B5EF4-FFF2-40B4-BE49-F238E27FC236}">
                  <a16:creationId xmlns:a16="http://schemas.microsoft.com/office/drawing/2014/main" xmlns="" id="{651F6AC4-3E75-53A3-2E39-3C3BD7D55798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4" name="Google Shape;118;p4">
            <a:extLst>
              <a:ext uri="{FF2B5EF4-FFF2-40B4-BE49-F238E27FC236}">
                <a16:creationId xmlns:a16="http://schemas.microsoft.com/office/drawing/2014/main" xmlns="" id="{D9C78A3D-BD89-3362-2A78-F7A89846E071}"/>
              </a:ext>
            </a:extLst>
          </p:cNvPr>
          <p:cNvSpPr/>
          <p:nvPr/>
        </p:nvSpPr>
        <p:spPr>
          <a:xfrm rot="19980337">
            <a:off x="8902092" y="5258431"/>
            <a:ext cx="1542088" cy="124151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36992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8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/>
          <p:cNvSpPr txBox="1"/>
          <p:nvPr/>
        </p:nvSpPr>
        <p:spPr>
          <a:xfrm>
            <a:off x="520700" y="406400"/>
            <a:ext cx="485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xmlns="" id="{DA3E131A-A9B2-BAC3-ED4C-F1D3C3250A55}"/>
              </a:ext>
            </a:extLst>
          </p:cNvPr>
          <p:cNvSpPr txBox="1"/>
          <p:nvPr/>
        </p:nvSpPr>
        <p:spPr>
          <a:xfrm>
            <a:off x="912600" y="1168231"/>
            <a:ext cx="513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460 839 + 29 210 x 3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xmlns="" id="{5B3C586E-6E94-921F-BC71-9C68ED175BDF}"/>
              </a:ext>
            </a:extLst>
          </p:cNvPr>
          <p:cNvSpPr txBox="1"/>
          <p:nvPr/>
        </p:nvSpPr>
        <p:spPr>
          <a:xfrm>
            <a:off x="6195801" y="1168230"/>
            <a:ext cx="513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648 501 – 20 810 x 4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xmlns="" id="{7E0046DF-4BEC-3A34-ACC6-A2D0FD12AE0A}"/>
              </a:ext>
            </a:extLst>
          </p:cNvPr>
          <p:cNvSpPr txBox="1"/>
          <p:nvPr/>
        </p:nvSpPr>
        <p:spPr>
          <a:xfrm>
            <a:off x="769937" y="2066872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 460 839 + 87 630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xmlns="" id="{5C320267-A8C1-0E8E-51A8-12BCCD8E26D8}"/>
              </a:ext>
            </a:extLst>
          </p:cNvPr>
          <p:cNvSpPr txBox="1"/>
          <p:nvPr/>
        </p:nvSpPr>
        <p:spPr>
          <a:xfrm>
            <a:off x="704850" y="3032021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548 469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xmlns="" id="{511B9B0C-2803-23EA-7A5C-F02EEF9EC580}"/>
              </a:ext>
            </a:extLst>
          </p:cNvPr>
          <p:cNvSpPr txBox="1"/>
          <p:nvPr/>
        </p:nvSpPr>
        <p:spPr>
          <a:xfrm>
            <a:off x="6348626" y="2223499"/>
            <a:ext cx="517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648 501 – 83 240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Hộp Văn bản 17"/>
          <p:cNvSpPr txBox="1"/>
          <p:nvPr/>
        </p:nvSpPr>
        <p:spPr>
          <a:xfrm>
            <a:off x="6045200" y="3032021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      </a:t>
            </a:r>
            <a:r>
              <a:rPr lang="en-US" sz="3600" b="1" dirty="0" smtClean="0">
                <a:solidFill>
                  <a:schemeClr val="tx1">
                    <a:lumMod val="10000"/>
                  </a:schemeClr>
                </a:solidFill>
              </a:rPr>
              <a:t>=          565 261</a:t>
            </a:r>
            <a:endParaRPr lang="vi-VN" sz="3600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182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/>
          <p:cNvSpPr txBox="1"/>
          <p:nvPr/>
        </p:nvSpPr>
        <p:spPr>
          <a:xfrm>
            <a:off x="596900" y="444500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vi-VN" sz="32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88CA8F50-1191-9B4B-21B7-896CC1E8846F}"/>
              </a:ext>
            </a:extLst>
          </p:cNvPr>
          <p:cNvSpPr txBox="1"/>
          <p:nvPr/>
        </p:nvSpPr>
        <p:spPr>
          <a:xfrm>
            <a:off x="730250" y="1123950"/>
            <a:ext cx="1032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đặt các hạt thóc vào bàn cờ theo quy tắc: ô thứ nhất đặt 1 hạt thóc, ô thứ hai đặt 2 hạt thóc, ô thứ ba đặt 4 hạt thóc và cứ như vậy, số thóc đặt vào ô sau gấp đôi số thóc đặt vào ô trước đó. Biết rằng ô thứ mười tám đặt 131 072 hạt thóc. Hỏi Rô-bốt đặt bao nhiêu hạt thóc vào ô thứ hai mươi?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xmlns="" id="{76AEA4E1-9103-DA81-2A43-92FE4C185051}"/>
                  </a:ext>
                </a:extLst>
              </p:cNvPr>
              <p:cNvSpPr txBox="1"/>
              <p:nvPr/>
            </p:nvSpPr>
            <p:spPr>
              <a:xfrm>
                <a:off x="2082800" y="2788285"/>
                <a:ext cx="6600825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u="sng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2800" b="1" i="1" u="sng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1" u="sng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i="1" u="sng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b="1" u="sng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mười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chín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131 072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 = 262 144 (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đặt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mươi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262 144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 = 524 288 (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524 288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6AEA4E1-9103-DA81-2A43-92FE4C185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00" y="2788285"/>
                <a:ext cx="6600825" cy="3539430"/>
              </a:xfrm>
              <a:prstGeom prst="rect">
                <a:avLst/>
              </a:prstGeom>
              <a:blipFill rotWithShape="0">
                <a:blip r:embed="rId2"/>
                <a:stretch>
                  <a:fillRect t="-1721" r="-1941" b="-37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935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>
            <a:extLst>
              <a:ext uri="{FF2B5EF4-FFF2-40B4-BE49-F238E27FC236}">
                <a16:creationId xmlns:a16="http://schemas.microsoft.com/office/drawing/2014/main" xmlns="" id="{B13D8B83-94D1-4DC1-81CE-23936818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970" y="-424166"/>
            <a:ext cx="12273169" cy="6824966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016" y="1951428"/>
            <a:ext cx="6687195" cy="15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4718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xmlns="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A96F7AD-2567-496A-0182-FF7AC85FF3CD}"/>
              </a:ext>
            </a:extLst>
          </p:cNvPr>
          <p:cNvSpPr/>
          <p:nvPr/>
        </p:nvSpPr>
        <p:spPr>
          <a:xfrm>
            <a:off x="469323" y="191386"/>
            <a:ext cx="11253354" cy="6517758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40C641-DCB5-37C8-7A52-ED8F2528A479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Gia đình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có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5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người, trung bình một tháng chi phí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 1 người là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950 000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1B84A1D-93FF-2EA1-F334-5080FB30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41EA0C8-072D-970E-EEE4-DF125815A222}"/>
              </a:ext>
            </a:extLst>
          </p:cNvPr>
          <p:cNvSpPr/>
          <p:nvPr/>
        </p:nvSpPr>
        <p:spPr>
          <a:xfrm>
            <a:off x="1371600" y="3087904"/>
            <a:ext cx="10005237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906D23-AA5A-7309-838B-DD9DD79C6229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9C134D-8B00-B955-F52D-2647D95633F1}"/>
              </a:ext>
            </a:extLst>
          </p:cNvPr>
          <p:cNvSpPr txBox="1"/>
          <p:nvPr/>
        </p:nvSpPr>
        <p:spPr>
          <a:xfrm>
            <a:off x="1403498" y="3832232"/>
            <a:ext cx="9494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E938B65-2129-3317-7568-A69E4DC75EB2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950 000 x 5 = 4 750 000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6A704E-FE8A-6B6D-CF9B-B15C6CAE34CB}"/>
              </a:ext>
            </a:extLst>
          </p:cNvPr>
          <p:cNvSpPr txBox="1"/>
          <p:nvPr/>
        </p:nvSpPr>
        <p:spPr>
          <a:xfrm>
            <a:off x="4499067" y="5251865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4 750 000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/>
          <p:cNvPicPr>
            <a:picLocks noChangeAspect="1"/>
          </p:cNvPicPr>
          <p:nvPr/>
        </p:nvPicPr>
        <p:blipFill rotWithShape="1">
          <a:blip r:embed="rId3"/>
          <a:srcRect b="69698"/>
          <a:stretch/>
        </p:blipFill>
        <p:spPr>
          <a:xfrm>
            <a:off x="-764274" y="5152011"/>
            <a:ext cx="13784238" cy="177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7" b="98167" l="17000" r="8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3" r="17277"/>
          <a:stretch/>
        </p:blipFill>
        <p:spPr>
          <a:xfrm>
            <a:off x="9103614" y="330900"/>
            <a:ext cx="4869942" cy="708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0000" l="5761" r="93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7"/>
          <a:stretch/>
        </p:blipFill>
        <p:spPr>
          <a:xfrm>
            <a:off x="10331127" y="3393324"/>
            <a:ext cx="1966403" cy="21791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7489" y="1970683"/>
            <a:ext cx="1495373" cy="1673693"/>
            <a:chOff x="217697" y="2125774"/>
            <a:chExt cx="1364805" cy="1531500"/>
          </a:xfrm>
        </p:grpSpPr>
        <p:pic>
          <p:nvPicPr>
            <p:cNvPr id="668" name="Picture 667">
              <a:extLst>
                <a:ext uri="{FF2B5EF4-FFF2-40B4-BE49-F238E27FC236}">
                  <a16:creationId xmlns:a16="http://schemas.microsoft.com/office/drawing/2014/main" xmlns="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97" y="2125774"/>
              <a:ext cx="1240238" cy="1245750"/>
            </a:xfrm>
            <a:prstGeom prst="rect">
              <a:avLst/>
            </a:prstGeom>
          </p:spPr>
        </p:pic>
        <p:sp>
          <p:nvSpPr>
            <p:cNvPr id="14" name="Hexagon 13"/>
            <p:cNvSpPr/>
            <p:nvPr/>
          </p:nvSpPr>
          <p:spPr>
            <a:xfrm>
              <a:off x="966181" y="3085774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2178" y="1975927"/>
            <a:ext cx="1325216" cy="1668052"/>
            <a:chOff x="2330376" y="2175067"/>
            <a:chExt cx="1325216" cy="1668052"/>
          </a:xfrm>
        </p:grpSpPr>
        <p:sp>
          <p:nvSpPr>
            <p:cNvPr id="1092" name="Hexagon 1091"/>
            <p:cNvSpPr/>
            <p:nvPr/>
          </p:nvSpPr>
          <p:spPr>
            <a:xfrm>
              <a:off x="3027590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xmlns="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76" y="2175067"/>
              <a:ext cx="1325216" cy="13311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92393" y="1874860"/>
            <a:ext cx="1409378" cy="1766134"/>
            <a:chOff x="4390606" y="2076985"/>
            <a:chExt cx="1409378" cy="1766134"/>
          </a:xfrm>
        </p:grpSpPr>
        <p:sp>
          <p:nvSpPr>
            <p:cNvPr id="1093" name="Hexagon 1092"/>
            <p:cNvSpPr/>
            <p:nvPr/>
          </p:nvSpPr>
          <p:spPr>
            <a:xfrm>
              <a:off x="4924747" y="3271619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096" name="Picture 1095">
              <a:extLst>
                <a:ext uri="{FF2B5EF4-FFF2-40B4-BE49-F238E27FC236}">
                  <a16:creationId xmlns:a16="http://schemas.microsoft.com/office/drawing/2014/main" xmlns="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606" y="2076985"/>
              <a:ext cx="1409378" cy="141564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915891" y="2031364"/>
            <a:ext cx="1569568" cy="1710926"/>
            <a:chOff x="5915891" y="2031364"/>
            <a:chExt cx="1569568" cy="1710926"/>
          </a:xfrm>
        </p:grpSpPr>
        <p:sp>
          <p:nvSpPr>
            <p:cNvPr id="1094" name="Hexagon 1093"/>
            <p:cNvSpPr/>
            <p:nvPr/>
          </p:nvSpPr>
          <p:spPr>
            <a:xfrm>
              <a:off x="6869138" y="3170790"/>
              <a:ext cx="616321" cy="571500"/>
            </a:xfrm>
            <a:prstGeom prst="hexagon">
              <a:avLst/>
            </a:prstGeom>
            <a:solidFill>
              <a:srgbClr val="D89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097" name="Picture 1096">
              <a:extLst>
                <a:ext uri="{FF2B5EF4-FFF2-40B4-BE49-F238E27FC236}">
                  <a16:creationId xmlns:a16="http://schemas.microsoft.com/office/drawing/2014/main" xmlns="" id="{4B5AB01C-ECF4-4CC5-B79D-24017FBE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5891" y="2031364"/>
              <a:ext cx="1403357" cy="1409594"/>
            </a:xfrm>
            <a:prstGeom prst="rect">
              <a:avLst/>
            </a:prstGeom>
          </p:spPr>
        </p:pic>
      </p:grpSp>
      <p:grpSp>
        <p:nvGrpSpPr>
          <p:cNvPr id="16" name="Google Shape;796;p3"/>
          <p:cNvGrpSpPr/>
          <p:nvPr/>
        </p:nvGrpSpPr>
        <p:grpSpPr>
          <a:xfrm>
            <a:off x="5904450" y="818532"/>
            <a:ext cx="210400" cy="182707"/>
            <a:chOff x="9117820" y="2027686"/>
            <a:chExt cx="210400" cy="182707"/>
          </a:xfrm>
        </p:grpSpPr>
        <p:sp>
          <p:nvSpPr>
            <p:cNvPr id="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902;p3"/>
          <p:cNvSpPr/>
          <p:nvPr/>
        </p:nvSpPr>
        <p:spPr>
          <a:xfrm>
            <a:off x="6803422" y="632245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endParaRPr sz="280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902;p3"/>
          <p:cNvSpPr/>
          <p:nvPr/>
        </p:nvSpPr>
        <p:spPr>
          <a:xfrm>
            <a:off x="9523647" y="33090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endParaRPr sz="280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902;p3"/>
          <p:cNvSpPr/>
          <p:nvPr/>
        </p:nvSpPr>
        <p:spPr>
          <a:xfrm>
            <a:off x="8310230" y="600494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endParaRPr sz="280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902;p3"/>
          <p:cNvSpPr/>
          <p:nvPr/>
        </p:nvSpPr>
        <p:spPr>
          <a:xfrm>
            <a:off x="6370236" y="4862731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endParaRPr sz="280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796;p3"/>
          <p:cNvGrpSpPr/>
          <p:nvPr/>
        </p:nvGrpSpPr>
        <p:grpSpPr>
          <a:xfrm>
            <a:off x="7151361" y="5945789"/>
            <a:ext cx="210400" cy="182707"/>
            <a:chOff x="9117820" y="2027686"/>
            <a:chExt cx="210400" cy="182707"/>
          </a:xfrm>
        </p:grpSpPr>
        <p:sp>
          <p:nvSpPr>
            <p:cNvPr id="12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902;p3"/>
          <p:cNvSpPr/>
          <p:nvPr/>
        </p:nvSpPr>
        <p:spPr>
          <a:xfrm>
            <a:off x="4953253" y="6195159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endParaRPr sz="280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902;p3"/>
          <p:cNvSpPr/>
          <p:nvPr/>
        </p:nvSpPr>
        <p:spPr>
          <a:xfrm>
            <a:off x="9984190" y="6037143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endParaRPr sz="280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796;p3"/>
          <p:cNvGrpSpPr/>
          <p:nvPr/>
        </p:nvGrpSpPr>
        <p:grpSpPr>
          <a:xfrm>
            <a:off x="5243449" y="4797778"/>
            <a:ext cx="210400" cy="182707"/>
            <a:chOff x="9117820" y="2027686"/>
            <a:chExt cx="210400" cy="182707"/>
          </a:xfrm>
        </p:grpSpPr>
        <p:sp>
          <p:nvSpPr>
            <p:cNvPr id="33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796;p3"/>
          <p:cNvGrpSpPr/>
          <p:nvPr/>
        </p:nvGrpSpPr>
        <p:grpSpPr>
          <a:xfrm>
            <a:off x="6163127" y="1520971"/>
            <a:ext cx="210400" cy="182707"/>
            <a:chOff x="9117820" y="2027686"/>
            <a:chExt cx="210400" cy="182707"/>
          </a:xfrm>
        </p:grpSpPr>
        <p:sp>
          <p:nvSpPr>
            <p:cNvPr id="441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796;p3"/>
          <p:cNvGrpSpPr/>
          <p:nvPr/>
        </p:nvGrpSpPr>
        <p:grpSpPr>
          <a:xfrm>
            <a:off x="8418285" y="294012"/>
            <a:ext cx="210400" cy="182707"/>
            <a:chOff x="9117820" y="2027686"/>
            <a:chExt cx="210400" cy="182707"/>
          </a:xfrm>
        </p:grpSpPr>
        <p:sp>
          <p:nvSpPr>
            <p:cNvPr id="54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2562;p10"/>
          <p:cNvGrpSpPr/>
          <p:nvPr/>
        </p:nvGrpSpPr>
        <p:grpSpPr>
          <a:xfrm>
            <a:off x="5855292" y="5591744"/>
            <a:ext cx="841680" cy="701097"/>
            <a:chOff x="6029366" y="3371852"/>
            <a:chExt cx="130719" cy="112578"/>
          </a:xfrm>
        </p:grpSpPr>
        <p:sp>
          <p:nvSpPr>
            <p:cNvPr id="65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TextBox 659"/>
          <p:cNvSpPr txBox="1"/>
          <p:nvPr/>
        </p:nvSpPr>
        <p:spPr>
          <a:xfrm rot="19569616">
            <a:off x="52300" y="496081"/>
            <a:ext cx="2378762" cy="707886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6000"/>
            </a:scheme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669" name="Google Shape;796;p3"/>
          <p:cNvGrpSpPr/>
          <p:nvPr/>
        </p:nvGrpSpPr>
        <p:grpSpPr>
          <a:xfrm>
            <a:off x="10083513" y="5243155"/>
            <a:ext cx="210400" cy="182707"/>
            <a:chOff x="9117820" y="2027686"/>
            <a:chExt cx="210400" cy="182707"/>
          </a:xfrm>
        </p:grpSpPr>
        <p:sp>
          <p:nvSpPr>
            <p:cNvPr id="67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96;p3"/>
          <p:cNvGrpSpPr/>
          <p:nvPr/>
        </p:nvGrpSpPr>
        <p:grpSpPr>
          <a:xfrm>
            <a:off x="9269862" y="6248093"/>
            <a:ext cx="210400" cy="182707"/>
            <a:chOff x="9117820" y="2027686"/>
            <a:chExt cx="210400" cy="182707"/>
          </a:xfrm>
        </p:grpSpPr>
        <p:sp>
          <p:nvSpPr>
            <p:cNvPr id="77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796;p3"/>
          <p:cNvGrpSpPr/>
          <p:nvPr/>
        </p:nvGrpSpPr>
        <p:grpSpPr>
          <a:xfrm>
            <a:off x="7124733" y="6555681"/>
            <a:ext cx="210400" cy="182707"/>
            <a:chOff x="9117820" y="2027686"/>
            <a:chExt cx="210400" cy="182707"/>
          </a:xfrm>
        </p:grpSpPr>
        <p:sp>
          <p:nvSpPr>
            <p:cNvPr id="98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prstClr val="black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5284" y="3051737"/>
            <a:ext cx="2064835" cy="3806263"/>
            <a:chOff x="195284" y="3051737"/>
            <a:chExt cx="2064835" cy="3806263"/>
          </a:xfrm>
        </p:grpSpPr>
        <p:pic>
          <p:nvPicPr>
            <p:cNvPr id="6" name="Picture 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4" y="3051737"/>
              <a:ext cx="2064835" cy="3806263"/>
            </a:xfrm>
            <a:prstGeom prst="rect">
              <a:avLst/>
            </a:prstGeom>
          </p:spPr>
        </p:pic>
        <p:sp>
          <p:nvSpPr>
            <p:cNvPr id="7" name="Oval 6">
              <a:hlinkClick r:id="rId9" action="ppaction://hlinksldjump"/>
            </p:cNvPr>
            <p:cNvSpPr/>
            <p:nvPr/>
          </p:nvSpPr>
          <p:spPr>
            <a:xfrm>
              <a:off x="935916" y="337306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4400" b="1" dirty="0">
                  <a:solidFill>
                    <a:prstClr val="white"/>
                  </a:solidFill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27637" y="3051736"/>
            <a:ext cx="2064835" cy="3806263"/>
            <a:chOff x="2227637" y="3051736"/>
            <a:chExt cx="2064835" cy="3806263"/>
          </a:xfrm>
        </p:grpSpPr>
        <p:pic>
          <p:nvPicPr>
            <p:cNvPr id="1085" name="Picture 1084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637" y="3051736"/>
              <a:ext cx="2064835" cy="3806263"/>
            </a:xfrm>
            <a:prstGeom prst="rect">
              <a:avLst/>
            </a:prstGeom>
          </p:spPr>
        </p:pic>
        <p:sp>
          <p:nvSpPr>
            <p:cNvPr id="1088" name="Oval 1087">
              <a:hlinkClick r:id="rId12" action="ppaction://hlinksldjump"/>
            </p:cNvPr>
            <p:cNvSpPr/>
            <p:nvPr/>
          </p:nvSpPr>
          <p:spPr>
            <a:xfrm>
              <a:off x="2962651" y="3374855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4400" b="1" dirty="0">
                  <a:solidFill>
                    <a:prstClr val="white"/>
                  </a:solidFill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24107" y="3051735"/>
            <a:ext cx="2064835" cy="3806263"/>
            <a:chOff x="4224107" y="3051735"/>
            <a:chExt cx="2064835" cy="3806263"/>
          </a:xfrm>
        </p:grpSpPr>
        <p:pic>
          <p:nvPicPr>
            <p:cNvPr id="1086" name="Picture 1085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107" y="3051735"/>
              <a:ext cx="2064835" cy="3806263"/>
            </a:xfrm>
            <a:prstGeom prst="rect">
              <a:avLst/>
            </a:prstGeom>
          </p:spPr>
        </p:pic>
        <p:sp>
          <p:nvSpPr>
            <p:cNvPr id="1089" name="Oval 1088">
              <a:hlinkClick r:id="rId13" action="ppaction://hlinksldjump"/>
            </p:cNvPr>
            <p:cNvSpPr/>
            <p:nvPr/>
          </p:nvSpPr>
          <p:spPr>
            <a:xfrm>
              <a:off x="4971077" y="3385613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4400" b="1" dirty="0">
                  <a:solidFill>
                    <a:prstClr val="white"/>
                  </a:solidFill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9382" y="3051737"/>
            <a:ext cx="2064835" cy="3806263"/>
            <a:chOff x="6279382" y="3051737"/>
            <a:chExt cx="2064835" cy="3806263"/>
          </a:xfrm>
        </p:grpSpPr>
        <p:pic>
          <p:nvPicPr>
            <p:cNvPr id="1087" name="Picture 108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382" y="3051737"/>
              <a:ext cx="2064835" cy="3806263"/>
            </a:xfrm>
            <a:prstGeom prst="rect">
              <a:avLst/>
            </a:prstGeom>
          </p:spPr>
        </p:pic>
        <p:sp>
          <p:nvSpPr>
            <p:cNvPr id="1090" name="Oval 1089">
              <a:hlinkClick r:id="rId14" action="ppaction://hlinksldjump"/>
            </p:cNvPr>
            <p:cNvSpPr/>
            <p:nvPr/>
          </p:nvSpPr>
          <p:spPr>
            <a:xfrm>
              <a:off x="7016534" y="3393324"/>
              <a:ext cx="616321" cy="650298"/>
            </a:xfrm>
            <a:prstGeom prst="ellipse">
              <a:avLst/>
            </a:prstGeom>
            <a:solidFill>
              <a:srgbClr val="9E0000"/>
            </a:solidFill>
            <a:ln>
              <a:solidFill>
                <a:srgbClr val="9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GB" sz="4400" b="1" dirty="0">
                  <a:solidFill>
                    <a:prstClr val="white"/>
                  </a:solidFill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86" y="60412"/>
            <a:ext cx="8431499" cy="2365453"/>
          </a:xfrm>
          <a:prstGeom prst="rect">
            <a:avLst/>
          </a:prstGeom>
        </p:spPr>
      </p:pic>
      <p:sp>
        <p:nvSpPr>
          <p:cNvPr id="18" name="Action Button: End 17">
            <a:hlinkClick r:id="rId16" action="ppaction://hlinksldjump" highlightClick="1"/>
          </p:cNvPr>
          <p:cNvSpPr/>
          <p:nvPr/>
        </p:nvSpPr>
        <p:spPr>
          <a:xfrm>
            <a:off x="11109960" y="6195159"/>
            <a:ext cx="857250" cy="571401"/>
          </a:xfrm>
          <a:prstGeom prst="actionButtonEnd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82956 0.17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7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6556 0.1467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7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50872 0.16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36068 0.17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8 218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16 436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16 456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15 436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16 446</a:t>
            </a:r>
          </a:p>
        </p:txBody>
      </p:sp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1654 0.25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20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15 217 x 3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45 641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45 652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45 651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45 551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71185 0.57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2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132 090 x 2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264 170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264 180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264 280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263 180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6931 0.417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8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10" y="304107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775490" y="209406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205 643 x 4 = ?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947486" y="2404905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822 562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4586082" y="3541005"/>
            <a:ext cx="5127322" cy="904833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822 571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5414327" y="4586436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6482760" y="5656078"/>
            <a:ext cx="4746820" cy="934296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822 572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51" y="88404"/>
            <a:ext cx="1600706" cy="160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3" y="5605208"/>
            <a:ext cx="1036036" cy="103603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375" r="24837" b="30163"/>
          <a:stretch/>
        </p:blipFill>
        <p:spPr>
          <a:xfrm>
            <a:off x="5695663" y="5038029"/>
            <a:ext cx="1250467" cy="177479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109" t="1236" r="25486" b="28725"/>
          <a:stretch/>
        </p:blipFill>
        <p:spPr>
          <a:xfrm>
            <a:off x="4863354" y="3971499"/>
            <a:ext cx="1364279" cy="17317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420" r="22304" b="32379"/>
          <a:stretch/>
        </p:blipFill>
        <p:spPr>
          <a:xfrm>
            <a:off x="4114774" y="3005550"/>
            <a:ext cx="1362836" cy="16271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8718" y="1794541"/>
            <a:ext cx="1488258" cy="1786555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" y="2857499"/>
            <a:ext cx="2889783" cy="3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83607 0.7379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97" y="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2FFD77EC-8FB6-520F-1CDB-499D081D7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808" y="1238249"/>
            <a:ext cx="8161859" cy="2604259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5029200" y="365784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409700"/>
            <a:ext cx="10261600" cy="29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1054100" y="927100"/>
            <a:ext cx="422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̉n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53" y="1864826"/>
            <a:ext cx="2822693" cy="969348"/>
          </a:xfrm>
          <a:prstGeom prst="rect">
            <a:avLst/>
          </a:prstGeom>
        </p:spPr>
      </p:pic>
      <p:pic>
        <p:nvPicPr>
          <p:cNvPr id="8" name="Ảnh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853" y="1864826"/>
            <a:ext cx="2822693" cy="969348"/>
          </a:xfrm>
          <a:prstGeom prst="rect">
            <a:avLst/>
          </a:prstGeom>
        </p:spPr>
      </p:pic>
      <p:pic>
        <p:nvPicPr>
          <p:cNvPr id="9" name="Ảnh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02" y="1864826"/>
            <a:ext cx="2993395" cy="969348"/>
          </a:xfrm>
          <a:prstGeom prst="rect">
            <a:avLst/>
          </a:prstGeom>
        </p:spPr>
      </p:pic>
      <p:sp>
        <p:nvSpPr>
          <p:cNvPr id="10" name="Hộp Văn bản 9"/>
          <p:cNvSpPr txBox="1"/>
          <p:nvPr/>
        </p:nvSpPr>
        <p:spPr>
          <a:xfrm>
            <a:off x="5283200" y="1066800"/>
            <a:ext cx="977900" cy="4450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13" name="Hình Bầu dục 12"/>
          <p:cNvSpPr/>
          <p:nvPr/>
        </p:nvSpPr>
        <p:spPr>
          <a:xfrm>
            <a:off x="5283200" y="1105187"/>
            <a:ext cx="990601" cy="419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41823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493</Words>
  <Application>Microsoft Office PowerPoint</Application>
  <PresentationFormat>Màn hình rộng</PresentationFormat>
  <Paragraphs>63</Paragraphs>
  <Slides>14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14</vt:i4>
      </vt:variant>
    </vt:vector>
  </HeadingPairs>
  <TitlesOfParts>
    <vt:vector size="26" baseType="lpstr">
      <vt:lpstr>Arial</vt:lpstr>
      <vt:lpstr>Bebas Neue</vt:lpstr>
      <vt:lpstr>Calibri</vt:lpstr>
      <vt:lpstr>Calibri Light</vt:lpstr>
      <vt:lpstr>Cambria</vt:lpstr>
      <vt:lpstr>Cambria Math</vt:lpstr>
      <vt:lpstr>Karla</vt:lpstr>
      <vt:lpstr>Love Ya Like A Sister</vt:lpstr>
      <vt:lpstr>Times New Roman</vt:lpstr>
      <vt:lpstr>Office Theme</vt:lpstr>
      <vt:lpstr>2_Office Theme</vt:lpstr>
      <vt:lpstr>Printable Number Sense Activities for Pre-K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lephuong</cp:lastModifiedBy>
  <cp:revision>25</cp:revision>
  <dcterms:created xsi:type="dcterms:W3CDTF">2023-10-25T00:38:46Z</dcterms:created>
  <dcterms:modified xsi:type="dcterms:W3CDTF">2024-05-20T16:31:41Z</dcterms:modified>
</cp:coreProperties>
</file>