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06" r:id="rId3"/>
    <p:sldMasterId id="2147483718" r:id="rId4"/>
  </p:sldMasterIdLst>
  <p:notesMasterIdLst>
    <p:notesMasterId r:id="rId26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4411" r:id="rId14"/>
    <p:sldId id="836" r:id="rId15"/>
    <p:sldId id="837" r:id="rId16"/>
    <p:sldId id="2666" r:id="rId17"/>
    <p:sldId id="838" r:id="rId18"/>
    <p:sldId id="2642" r:id="rId19"/>
    <p:sldId id="2641" r:id="rId20"/>
    <p:sldId id="2667" r:id="rId21"/>
    <p:sldId id="2669" r:id="rId22"/>
    <p:sldId id="2668" r:id="rId23"/>
    <p:sldId id="860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22/05/2024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22/05/2024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22/05/2024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22/05/2024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6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6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5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GIF"/><Relationship Id="rId7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15" Type="http://schemas.openxmlformats.org/officeDocument/2006/relationships/slide" Target="slide3.xml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11" Type="http://schemas.openxmlformats.org/officeDocument/2006/relationships/image" Target="../media/image9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471</Words>
  <Application>Microsoft Office PowerPoint</Application>
  <PresentationFormat>Widescreen</PresentationFormat>
  <Paragraphs>114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SVN-Cookies</vt:lpstr>
      <vt:lpstr>Times New Roman</vt:lpstr>
      <vt:lpstr>UTM Avo</vt:lpstr>
      <vt:lpstr>杨任东竹石体-Medium</vt:lpstr>
      <vt:lpstr>6_Office Theme</vt:lpstr>
      <vt:lpstr>Custom Design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2023-12-27T11:55:47Z</dcterms:created>
  <dcterms:modified xsi:type="dcterms:W3CDTF">2024-05-22T00:29:38Z</dcterms:modified>
</cp:coreProperties>
</file>