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0" r:id="rId2"/>
  </p:sldMasterIdLst>
  <p:notesMasterIdLst>
    <p:notesMasterId r:id="rId16"/>
  </p:notesMasterIdLst>
  <p:sldIdLst>
    <p:sldId id="267" r:id="rId3"/>
    <p:sldId id="341" r:id="rId4"/>
    <p:sldId id="342" r:id="rId5"/>
    <p:sldId id="343" r:id="rId6"/>
    <p:sldId id="344" r:id="rId7"/>
    <p:sldId id="295" r:id="rId8"/>
    <p:sldId id="345" r:id="rId9"/>
    <p:sldId id="314" r:id="rId10"/>
    <p:sldId id="313" r:id="rId11"/>
    <p:sldId id="376" r:id="rId12"/>
    <p:sldId id="321" r:id="rId13"/>
    <p:sldId id="293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C788-7AAF-46F7-971E-3299F7B6259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EFD3D-4128-4083-9269-7AC9DEB6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8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0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0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2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  <p:pic>
        <p:nvPicPr>
          <p:cNvPr id="3" name="Hình ảnh 31">
            <a:extLst>
              <a:ext uri="{FF2B5EF4-FFF2-40B4-BE49-F238E27FC236}">
                <a16:creationId xmlns:a16="http://schemas.microsoft.com/office/drawing/2014/main" id="{23558493-AC4B-21ED-6CEC-085A1F9F99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4C7811-1398-0A3D-A5E4-7D1694810672}"/>
              </a:ext>
            </a:extLst>
          </p:cNvPr>
          <p:cNvSpPr txBox="1">
            <a:spLocks/>
          </p:cNvSpPr>
          <p:nvPr userDrawn="1"/>
        </p:nvSpPr>
        <p:spPr>
          <a:xfrm>
            <a:off x="-50236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8AA00-328B-40F3-785E-0D1767A49C72}"/>
              </a:ext>
            </a:extLst>
          </p:cNvPr>
          <p:cNvSpPr txBox="1"/>
          <p:nvPr userDrawn="1"/>
        </p:nvSpPr>
        <p:spPr>
          <a:xfrm>
            <a:off x="9349983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6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5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9900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473C9-A5C8-9C19-33A1-0CCB6A4C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C7FB1-9C09-38C1-7F3C-1EA83CDD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43E2-AF25-C36B-229C-374176D8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48E1-0EF4-40B9-B8A2-E6F18CA13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CB6B-D31B-DDFE-46DF-24CD7F3E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A6F-A3F6-04F1-054E-14E924BD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ECA9F8-F0DA-1782-F67C-B4E33E2ED017}"/>
              </a:ext>
            </a:extLst>
          </p:cNvPr>
          <p:cNvSpPr txBox="1"/>
          <p:nvPr userDrawn="1"/>
        </p:nvSpPr>
        <p:spPr>
          <a:xfrm>
            <a:off x="3247293" y="7772111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6200BDF3-3D96-04ED-BBCB-D286B8F5876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F2406507-19E1-73C5-5078-F5014B3DFD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8200" y="7772111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8F6A65-1EBB-EB9D-6183-E2636669D376}"/>
              </a:ext>
            </a:extLst>
          </p:cNvPr>
          <p:cNvSpPr txBox="1">
            <a:spLocks/>
          </p:cNvSpPr>
          <p:nvPr userDrawn="1"/>
        </p:nvSpPr>
        <p:spPr>
          <a:xfrm>
            <a:off x="-619298" y="565202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51ADB-B4E6-7A3E-03DA-78AC6F986E95}"/>
              </a:ext>
            </a:extLst>
          </p:cNvPr>
          <p:cNvSpPr txBox="1"/>
          <p:nvPr userDrawn="1"/>
        </p:nvSpPr>
        <p:spPr>
          <a:xfrm>
            <a:off x="8837094" y="591161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gi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8.jp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8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8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1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0.xml"/><Relationship Id="rId7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10541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" pitchFamily="34" charset="0"/>
            </a:endParaRPr>
          </a:p>
        </p:txBody>
      </p:sp>
      <p:sp>
        <p:nvSpPr>
          <p:cNvPr id="7173" name="Rectangle 102"/>
          <p:cNvSpPr>
            <a:spLocks noChangeArrowheads="1"/>
          </p:cNvSpPr>
          <p:nvPr/>
        </p:nvSpPr>
        <p:spPr bwMode="auto">
          <a:xfrm>
            <a:off x="5715000" y="3886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400" b="1">
              <a:solidFill>
                <a:schemeClr val="bg1"/>
              </a:solidFill>
              <a:latin typeface=".VnTime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828800" y="4648200"/>
          <a:ext cx="16192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77163" imgH="1472184" progId="">
                  <p:embed/>
                </p:oleObj>
              </mc:Choice>
              <mc:Fallback>
                <p:oleObj name="Clip" r:id="rId2" imgW="1077163" imgH="1472184" progId="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648200"/>
                        <a:ext cx="1619250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8153400" y="4724400"/>
          <a:ext cx="15621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077163" imgH="1472184" progId="">
                  <p:embed/>
                </p:oleObj>
              </mc:Choice>
              <mc:Fallback>
                <p:oleObj name="Clip" r:id="rId4" imgW="1077163" imgH="1472184" progId="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724400"/>
                        <a:ext cx="1562100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40386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2672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2438400" y="2095501"/>
            <a:ext cx="7391400" cy="4748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NHIỆT LIỆT CHÀO ĐÓN QUÝ THẦY CÔ </a:t>
            </a:r>
          </a:p>
          <a:p>
            <a:pPr algn="ctr"/>
            <a:r>
              <a:rPr lang="vi-VN" sz="40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VỀ DỰ GIỜ THĂM LỚP</a:t>
            </a:r>
          </a:p>
          <a:p>
            <a:pPr algn="ctr"/>
            <a:endParaRPr lang="vi-VN" sz="40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36751" y="5353051"/>
            <a:ext cx="5051425" cy="105886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>
                <a:solidFill>
                  <a:schemeClr val="tx1"/>
                </a:solidFill>
              </a:rPr>
              <a:t>Gv: Nguyễn Thị Liên</a:t>
            </a:r>
          </a:p>
          <a:p>
            <a:pPr algn="ctr">
              <a:defRPr/>
            </a:pPr>
            <a:r>
              <a:rPr lang="vi-VN">
                <a:solidFill>
                  <a:schemeClr val="tx1"/>
                </a:solidFill>
              </a:rPr>
              <a:t>Trường Tiểu học Tiên Thanh</a:t>
            </a:r>
          </a:p>
        </p:txBody>
      </p:sp>
      <p:sp>
        <p:nvSpPr>
          <p:cNvPr id="24" name="Flowchart: Alternate Process 23"/>
          <p:cNvSpPr/>
          <p:nvPr/>
        </p:nvSpPr>
        <p:spPr>
          <a:xfrm>
            <a:off x="1600200" y="2241551"/>
            <a:ext cx="9144000" cy="18891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CỘNG SỐ THẬP PHÂN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447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3,42 + 3,09 =?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6,51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64,1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65,1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63,1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43,4 + 8,9=?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52,3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5,23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132,4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51,49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40,05 +45,5 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85,55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8,555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855,5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44CB24-9D9A-CE2A-32CE-0D46A90B966A}"/>
              </a:ext>
            </a:extLst>
          </p:cNvPr>
          <p:cNvGrpSpPr/>
          <p:nvPr/>
        </p:nvGrpSpPr>
        <p:grpSpPr>
          <a:xfrm>
            <a:off x="1477063" y="782773"/>
            <a:ext cx="9430423" cy="4324803"/>
            <a:chOff x="1477063" y="782773"/>
            <a:chExt cx="9430423" cy="43248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AB7DE-9D46-07F4-78FB-E70F430616E6}"/>
                </a:ext>
              </a:extLst>
            </p:cNvPr>
            <p:cNvSpPr/>
            <p:nvPr/>
          </p:nvSpPr>
          <p:spPr>
            <a:xfrm>
              <a:off x="1477063" y="782773"/>
              <a:ext cx="9430423" cy="4324803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28575">
              <a:solidFill>
                <a:srgbClr val="F37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411731-56CA-70BD-F7DA-1AD97C57F008}"/>
                </a:ext>
              </a:extLst>
            </p:cNvPr>
            <p:cNvGrpSpPr/>
            <p:nvPr/>
          </p:nvGrpSpPr>
          <p:grpSpPr>
            <a:xfrm>
              <a:off x="1477063" y="1197151"/>
              <a:ext cx="9430423" cy="3785652"/>
              <a:chOff x="3967275" y="39488702"/>
              <a:chExt cx="4862101" cy="693122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069898-C449-AFF5-EBA6-489A6BB404F7}"/>
                  </a:ext>
                </a:extLst>
              </p:cNvPr>
              <p:cNvSpPr txBox="1"/>
              <p:nvPr/>
            </p:nvSpPr>
            <p:spPr>
              <a:xfrm>
                <a:off x="4066550" y="39488702"/>
                <a:ext cx="4676043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đô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912123-1FCD-6433-133D-CE4AD7260243}"/>
                  </a:ext>
                </a:extLst>
              </p:cNvPr>
              <p:cNvSpPr txBox="1"/>
              <p:nvPr/>
            </p:nvSpPr>
            <p:spPr>
              <a:xfrm>
                <a:off x="3967275" y="39488702"/>
                <a:ext cx="4862101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đồ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95CDA-E459-EE5A-4095-906E966E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285750"/>
            <a:ext cx="10229850" cy="560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3F585A-775E-AE5B-E2E4-CDD3D07A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212" y="6000750"/>
            <a:ext cx="37242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97040-555C-7245-99DC-B0A2BB46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93" b="93213" l="52643" r="94715">
                        <a14:foregroundMark x1="65328" y1="40724" x2="84989" y2="42308"/>
                        <a14:foregroundMark x1="68499" y1="39593" x2="78436" y2="41176"/>
                        <a14:foregroundMark x1="65751" y1="45928" x2="76533" y2="48190"/>
                        <a14:foregroundMark x1="68499" y1="43439" x2="76744" y2="55656"/>
                        <a14:foregroundMark x1="67865" y1="51131" x2="79070" y2="43891"/>
                        <a14:foregroundMark x1="76321" y1="43665" x2="72093" y2="46606"/>
                        <a14:foregroundMark x1="52854" y1="60860" x2="59619" y2="60181"/>
                        <a14:foregroundMark x1="68922" y1="93213" x2="71247" y2="92308"/>
                      </a14:backgroundRemoval>
                    </a14:imgEffect>
                  </a14:imgLayer>
                </a14:imgProps>
              </a:ext>
            </a:extLst>
          </a:blip>
          <a:srcRect l="51036" t="36944" b="1189"/>
          <a:stretch/>
        </p:blipFill>
        <p:spPr>
          <a:xfrm>
            <a:off x="10517602" y="2315680"/>
            <a:ext cx="1908525" cy="22533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13140" y="326611"/>
            <a:ext cx="8880272" cy="3039476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C9C3E-715E-68FD-5CD9-E2D9B8334003}"/>
              </a:ext>
            </a:extLst>
          </p:cNvPr>
          <p:cNvSpPr txBox="1"/>
          <p:nvPr/>
        </p:nvSpPr>
        <p:spPr>
          <a:xfrm>
            <a:off x="313140" y="458119"/>
            <a:ext cx="497718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m = 165 cm</a:t>
            </a:r>
          </a:p>
          <a:p>
            <a:pPr indent="974725" algn="just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1,26 m = 126 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227D1-9233-7DBF-29E0-FC5BD26F3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41" y="118737"/>
            <a:ext cx="3932124" cy="2278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9DF5C3-9397-BDDF-BEF3-A9276F92706E}"/>
              </a:ext>
            </a:extLst>
          </p:cNvPr>
          <p:cNvSpPr txBox="1"/>
          <p:nvPr/>
        </p:nvSpPr>
        <p:spPr>
          <a:xfrm>
            <a:off x="5423237" y="35664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362C1-D656-F169-8EAF-F9EE8CE7084C}"/>
              </a:ext>
            </a:extLst>
          </p:cNvPr>
          <p:cNvSpPr txBox="1"/>
          <p:nvPr/>
        </p:nvSpPr>
        <p:spPr>
          <a:xfrm>
            <a:off x="5117387" y="680341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3DFD1-8211-1BDB-91AD-F19E10E807A7}"/>
              </a:ext>
            </a:extLst>
          </p:cNvPr>
          <p:cNvSpPr txBox="1"/>
          <p:nvPr/>
        </p:nvSpPr>
        <p:spPr>
          <a:xfrm>
            <a:off x="5411509" y="97973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6CCA01-274C-AC12-2826-6BFAD8DCCDEE}"/>
              </a:ext>
            </a:extLst>
          </p:cNvPr>
          <p:cNvCxnSpPr/>
          <p:nvPr/>
        </p:nvCxnSpPr>
        <p:spPr>
          <a:xfrm>
            <a:off x="5203305" y="1722245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1EFE27-E0F4-9061-23A9-CEA38A4E71E1}"/>
              </a:ext>
            </a:extLst>
          </p:cNvPr>
          <p:cNvSpPr txBox="1"/>
          <p:nvPr/>
        </p:nvSpPr>
        <p:spPr>
          <a:xfrm>
            <a:off x="5467965" y="1555147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291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CD3F3-41FF-9344-DDBF-FC6BA7751FFC}"/>
              </a:ext>
            </a:extLst>
          </p:cNvPr>
          <p:cNvSpPr txBox="1"/>
          <p:nvPr/>
        </p:nvSpPr>
        <p:spPr>
          <a:xfrm>
            <a:off x="4151228" y="2528340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+ 1,26 = 2,91(m)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9BB0A-992B-33EE-7BB1-D823F7FD14B5}"/>
              </a:ext>
            </a:extLst>
          </p:cNvPr>
          <p:cNvSpPr txBox="1"/>
          <p:nvPr/>
        </p:nvSpPr>
        <p:spPr>
          <a:xfrm>
            <a:off x="338446" y="3217053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478862" y="4175211"/>
            <a:ext cx="20319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02227" y="446473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435885" y="4763503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942173" y="5393580"/>
            <a:ext cx="40301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338446" y="5506013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DEDAE02-2135-829D-141D-98D6A2C6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186" y="38935"/>
            <a:ext cx="372427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D4AEB3-D2DB-54A8-5193-2D3AD689B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480" y="3989172"/>
            <a:ext cx="9963150" cy="62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070E1-DE08-DB2C-59DA-8D3ED308E780}"/>
              </a:ext>
            </a:extLst>
          </p:cNvPr>
          <p:cNvSpPr txBox="1"/>
          <p:nvPr/>
        </p:nvSpPr>
        <p:spPr>
          <a:xfrm>
            <a:off x="435885" y="5390736"/>
            <a:ext cx="40301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932E2-9733-6498-9FD7-764484D8B598}"/>
              </a:ext>
            </a:extLst>
          </p:cNvPr>
          <p:cNvSpPr txBox="1"/>
          <p:nvPr/>
        </p:nvSpPr>
        <p:spPr>
          <a:xfrm>
            <a:off x="747677" y="5393579"/>
            <a:ext cx="37664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6D71B-D9B8-3B70-1F70-6453561AABCB}"/>
              </a:ext>
            </a:extLst>
          </p:cNvPr>
          <p:cNvSpPr txBox="1"/>
          <p:nvPr/>
        </p:nvSpPr>
        <p:spPr>
          <a:xfrm>
            <a:off x="641112" y="5390736"/>
            <a:ext cx="34828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AC1B6E-4E98-A907-7B3D-8EFD1D0BE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480" y="4643846"/>
            <a:ext cx="8829675" cy="647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965B13-95F5-71A1-71AE-21E5E181B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461" y="5206114"/>
            <a:ext cx="10696575" cy="14001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93D96E-9999-9F3B-6F56-70A320EB5D54}"/>
              </a:ext>
            </a:extLst>
          </p:cNvPr>
          <p:cNvSpPr txBox="1"/>
          <p:nvPr/>
        </p:nvSpPr>
        <p:spPr>
          <a:xfrm>
            <a:off x="7076349" y="1577212"/>
            <a:ext cx="177243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= 2,91 m</a:t>
            </a:r>
          </a:p>
        </p:txBody>
      </p:sp>
    </p:spTree>
    <p:extLst>
      <p:ext uri="{BB962C8B-B14F-4D97-AF65-F5344CB8AC3E}">
        <p14:creationId xmlns:p14="http://schemas.microsoft.com/office/powerpoint/2010/main" val="30869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5" grpId="0"/>
      <p:bldP spid="6" grpId="0"/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24464" y="3332129"/>
            <a:ext cx="11577483" cy="3305047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1610286" y="633534"/>
            <a:ext cx="108867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24,5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233649" y="99737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1827733" y="1236108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2350596" y="1755456"/>
            <a:ext cx="39332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1469869" y="1964336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187800-A179-4B06-78F9-A8BED2D7BDA7}"/>
              </a:ext>
            </a:extLst>
          </p:cNvPr>
          <p:cNvSpPr txBox="1"/>
          <p:nvPr/>
        </p:nvSpPr>
        <p:spPr>
          <a:xfrm>
            <a:off x="567274" y="3678677"/>
            <a:ext cx="1140733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A405E-B47A-5E44-6964-06D100050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93127" l="70819" r="96758">
                        <a14:foregroundMark x1="75256" y1="35739" x2="86348" y2="35739"/>
                        <a14:foregroundMark x1="70819" y1="41581" x2="70819" y2="41581"/>
                        <a14:foregroundMark x1="87713" y1="93127" x2="86689" y2="85223"/>
                        <a14:foregroundMark x1="76621" y1="31959" x2="87372" y2="36770"/>
                        <a14:foregroundMark x1="82765" y1="43299" x2="84812" y2="37801"/>
                      </a14:backgroundRemoval>
                    </a14:imgEffect>
                  </a14:imgLayer>
                </a14:imgProps>
              </a:ext>
            </a:extLst>
          </a:blip>
          <a:srcRect l="67638"/>
          <a:stretch/>
        </p:blipFill>
        <p:spPr>
          <a:xfrm>
            <a:off x="10410693" y="694584"/>
            <a:ext cx="1806563" cy="2772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E95CDD-7009-2957-015A-F93ACE3F68A1}"/>
              </a:ext>
            </a:extLst>
          </p:cNvPr>
          <p:cNvSpPr txBox="1"/>
          <p:nvPr/>
        </p:nvSpPr>
        <p:spPr>
          <a:xfrm>
            <a:off x="567274" y="4280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b) 24,5 + 3,84 = 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0884-D3A4-6BAA-8496-DEE8467AC3A1}"/>
              </a:ext>
            </a:extLst>
          </p:cNvPr>
          <p:cNvSpPr txBox="1"/>
          <p:nvPr/>
        </p:nvSpPr>
        <p:spPr>
          <a:xfrm>
            <a:off x="871273" y="3219559"/>
            <a:ext cx="98775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A2F77E-3C15-F708-F6F0-125346B98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99" y="235284"/>
            <a:ext cx="3257954" cy="1845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D3CA2-4DAB-A9E3-7D80-121517EFDDF2}"/>
              </a:ext>
            </a:extLst>
          </p:cNvPr>
          <p:cNvSpPr txBox="1"/>
          <p:nvPr/>
        </p:nvSpPr>
        <p:spPr>
          <a:xfrm>
            <a:off x="2139332" y="1755456"/>
            <a:ext cx="37682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7EC87-F033-4099-0759-5B88C328809E}"/>
              </a:ext>
            </a:extLst>
          </p:cNvPr>
          <p:cNvSpPr txBox="1"/>
          <p:nvPr/>
        </p:nvSpPr>
        <p:spPr>
          <a:xfrm>
            <a:off x="1810768" y="1749578"/>
            <a:ext cx="31683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47C4B-A636-C84D-52D3-E50275090FF3}"/>
              </a:ext>
            </a:extLst>
          </p:cNvPr>
          <p:cNvSpPr txBox="1"/>
          <p:nvPr/>
        </p:nvSpPr>
        <p:spPr>
          <a:xfrm>
            <a:off x="1608496" y="1747675"/>
            <a:ext cx="31683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F1187-C051-59C2-BAF5-6E2B278B2FAA}"/>
              </a:ext>
            </a:extLst>
          </p:cNvPr>
          <p:cNvSpPr txBox="1"/>
          <p:nvPr/>
        </p:nvSpPr>
        <p:spPr>
          <a:xfrm>
            <a:off x="2014717" y="1730156"/>
            <a:ext cx="2492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39712-9321-840D-38BF-0E28D98BC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938" y="947032"/>
            <a:ext cx="1208248" cy="1566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0ACF2C-0FB2-4C82-292D-5F902CB8D1C4}"/>
              </a:ext>
            </a:extLst>
          </p:cNvPr>
          <p:cNvSpPr txBox="1"/>
          <p:nvPr/>
        </p:nvSpPr>
        <p:spPr>
          <a:xfrm>
            <a:off x="4309357" y="4291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a) 1,65 + 1,26 = ?</a:t>
            </a:r>
          </a:p>
        </p:txBody>
      </p:sp>
    </p:spTree>
    <p:extLst>
      <p:ext uri="{BB962C8B-B14F-4D97-AF65-F5344CB8AC3E}">
        <p14:creationId xmlns:p14="http://schemas.microsoft.com/office/powerpoint/2010/main" val="20400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9" grpId="0"/>
      <p:bldP spid="17" grpId="0"/>
      <p:bldP spid="30" grpId="0"/>
      <p:bldP spid="2" grpId="0"/>
      <p:bldP spid="3" grpId="0"/>
      <p:bldP spid="5" grpId="0"/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44068" y="2319154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8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43423" y="330292"/>
            <a:ext cx="4914384" cy="931106"/>
          </a:xfrm>
          <a:custGeom>
            <a:avLst/>
            <a:gdLst>
              <a:gd name="connsiteX0" fmla="*/ 0 w 4914384"/>
              <a:gd name="connsiteY0" fmla="*/ 155187 h 931106"/>
              <a:gd name="connsiteX1" fmla="*/ 155187 w 4914384"/>
              <a:gd name="connsiteY1" fmla="*/ 0 h 931106"/>
              <a:gd name="connsiteX2" fmla="*/ 730688 w 4914384"/>
              <a:gd name="connsiteY2" fmla="*/ 0 h 931106"/>
              <a:gd name="connsiteX3" fmla="*/ 1214109 w 4914384"/>
              <a:gd name="connsiteY3" fmla="*/ 0 h 931106"/>
              <a:gd name="connsiteX4" fmla="*/ 1651490 w 4914384"/>
              <a:gd name="connsiteY4" fmla="*/ 0 h 931106"/>
              <a:gd name="connsiteX5" fmla="*/ 2273032 w 4914384"/>
              <a:gd name="connsiteY5" fmla="*/ 0 h 931106"/>
              <a:gd name="connsiteX6" fmla="*/ 2848533 w 4914384"/>
              <a:gd name="connsiteY6" fmla="*/ 0 h 931106"/>
              <a:gd name="connsiteX7" fmla="*/ 3377994 w 4914384"/>
              <a:gd name="connsiteY7" fmla="*/ 0 h 931106"/>
              <a:gd name="connsiteX8" fmla="*/ 3861415 w 4914384"/>
              <a:gd name="connsiteY8" fmla="*/ 0 h 931106"/>
              <a:gd name="connsiteX9" fmla="*/ 4759197 w 4914384"/>
              <a:gd name="connsiteY9" fmla="*/ 0 h 931106"/>
              <a:gd name="connsiteX10" fmla="*/ 4914384 w 4914384"/>
              <a:gd name="connsiteY10" fmla="*/ 155187 h 931106"/>
              <a:gd name="connsiteX11" fmla="*/ 4914384 w 4914384"/>
              <a:gd name="connsiteY11" fmla="*/ 477968 h 931106"/>
              <a:gd name="connsiteX12" fmla="*/ 4914384 w 4914384"/>
              <a:gd name="connsiteY12" fmla="*/ 775919 h 931106"/>
              <a:gd name="connsiteX13" fmla="*/ 4759197 w 4914384"/>
              <a:gd name="connsiteY13" fmla="*/ 931106 h 931106"/>
              <a:gd name="connsiteX14" fmla="*/ 4137656 w 4914384"/>
              <a:gd name="connsiteY14" fmla="*/ 931106 h 931106"/>
              <a:gd name="connsiteX15" fmla="*/ 3516114 w 4914384"/>
              <a:gd name="connsiteY15" fmla="*/ 931106 h 931106"/>
              <a:gd name="connsiteX16" fmla="*/ 2894573 w 4914384"/>
              <a:gd name="connsiteY16" fmla="*/ 931106 h 931106"/>
              <a:gd name="connsiteX17" fmla="*/ 2273032 w 4914384"/>
              <a:gd name="connsiteY17" fmla="*/ 931106 h 931106"/>
              <a:gd name="connsiteX18" fmla="*/ 1605450 w 4914384"/>
              <a:gd name="connsiteY18" fmla="*/ 931106 h 931106"/>
              <a:gd name="connsiteX19" fmla="*/ 1029949 w 4914384"/>
              <a:gd name="connsiteY19" fmla="*/ 931106 h 931106"/>
              <a:gd name="connsiteX20" fmla="*/ 155187 w 4914384"/>
              <a:gd name="connsiteY20" fmla="*/ 931106 h 931106"/>
              <a:gd name="connsiteX21" fmla="*/ 0 w 4914384"/>
              <a:gd name="connsiteY21" fmla="*/ 775919 h 931106"/>
              <a:gd name="connsiteX22" fmla="*/ 0 w 4914384"/>
              <a:gd name="connsiteY22" fmla="*/ 484175 h 931106"/>
              <a:gd name="connsiteX23" fmla="*/ 0 w 4914384"/>
              <a:gd name="connsiteY23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14384" h="931106" fill="none" extrusionOk="0">
                <a:moveTo>
                  <a:pt x="0" y="155187"/>
                </a:moveTo>
                <a:cubicBezTo>
                  <a:pt x="5826" y="76489"/>
                  <a:pt x="85271" y="16423"/>
                  <a:pt x="155187" y="0"/>
                </a:cubicBezTo>
                <a:cubicBezTo>
                  <a:pt x="369847" y="-29660"/>
                  <a:pt x="575701" y="8555"/>
                  <a:pt x="730688" y="0"/>
                </a:cubicBezTo>
                <a:cubicBezTo>
                  <a:pt x="885675" y="-8555"/>
                  <a:pt x="1037225" y="8975"/>
                  <a:pt x="1214109" y="0"/>
                </a:cubicBezTo>
                <a:cubicBezTo>
                  <a:pt x="1390993" y="-8975"/>
                  <a:pt x="1479769" y="8650"/>
                  <a:pt x="1651490" y="0"/>
                </a:cubicBezTo>
                <a:cubicBezTo>
                  <a:pt x="1823211" y="-8650"/>
                  <a:pt x="1974780" y="33754"/>
                  <a:pt x="2273032" y="0"/>
                </a:cubicBezTo>
                <a:cubicBezTo>
                  <a:pt x="2571284" y="-33754"/>
                  <a:pt x="2561565" y="35683"/>
                  <a:pt x="2848533" y="0"/>
                </a:cubicBezTo>
                <a:cubicBezTo>
                  <a:pt x="3135501" y="-35683"/>
                  <a:pt x="3175467" y="39635"/>
                  <a:pt x="3377994" y="0"/>
                </a:cubicBezTo>
                <a:cubicBezTo>
                  <a:pt x="3580521" y="-39635"/>
                  <a:pt x="3665500" y="34832"/>
                  <a:pt x="3861415" y="0"/>
                </a:cubicBezTo>
                <a:cubicBezTo>
                  <a:pt x="4057330" y="-34832"/>
                  <a:pt x="4373002" y="32381"/>
                  <a:pt x="4759197" y="0"/>
                </a:cubicBezTo>
                <a:cubicBezTo>
                  <a:pt x="4863551" y="3925"/>
                  <a:pt x="4916745" y="82313"/>
                  <a:pt x="4914384" y="155187"/>
                </a:cubicBezTo>
                <a:cubicBezTo>
                  <a:pt x="4927979" y="220651"/>
                  <a:pt x="4897984" y="358780"/>
                  <a:pt x="4914384" y="477968"/>
                </a:cubicBezTo>
                <a:cubicBezTo>
                  <a:pt x="4930784" y="597156"/>
                  <a:pt x="4896881" y="648293"/>
                  <a:pt x="4914384" y="775919"/>
                </a:cubicBezTo>
                <a:cubicBezTo>
                  <a:pt x="4905515" y="880756"/>
                  <a:pt x="4858040" y="940151"/>
                  <a:pt x="4759197" y="931106"/>
                </a:cubicBezTo>
                <a:cubicBezTo>
                  <a:pt x="4577730" y="1001961"/>
                  <a:pt x="4312906" y="856800"/>
                  <a:pt x="4137656" y="931106"/>
                </a:cubicBezTo>
                <a:cubicBezTo>
                  <a:pt x="3962406" y="1005412"/>
                  <a:pt x="3809070" y="882012"/>
                  <a:pt x="3516114" y="931106"/>
                </a:cubicBezTo>
                <a:cubicBezTo>
                  <a:pt x="3223158" y="980200"/>
                  <a:pt x="3160260" y="891836"/>
                  <a:pt x="2894573" y="931106"/>
                </a:cubicBezTo>
                <a:cubicBezTo>
                  <a:pt x="2628886" y="970376"/>
                  <a:pt x="2491792" y="875065"/>
                  <a:pt x="2273032" y="931106"/>
                </a:cubicBezTo>
                <a:cubicBezTo>
                  <a:pt x="2054272" y="987147"/>
                  <a:pt x="1789921" y="880999"/>
                  <a:pt x="1605450" y="931106"/>
                </a:cubicBezTo>
                <a:cubicBezTo>
                  <a:pt x="1420979" y="981213"/>
                  <a:pt x="1146100" y="906196"/>
                  <a:pt x="1029949" y="931106"/>
                </a:cubicBezTo>
                <a:cubicBezTo>
                  <a:pt x="913798" y="956016"/>
                  <a:pt x="480564" y="921925"/>
                  <a:pt x="155187" y="931106"/>
                </a:cubicBezTo>
                <a:cubicBezTo>
                  <a:pt x="83638" y="918848"/>
                  <a:pt x="335" y="841578"/>
                  <a:pt x="0" y="775919"/>
                </a:cubicBezTo>
                <a:cubicBezTo>
                  <a:pt x="-1249" y="691612"/>
                  <a:pt x="22107" y="542937"/>
                  <a:pt x="0" y="484175"/>
                </a:cubicBezTo>
                <a:cubicBezTo>
                  <a:pt x="-22107" y="425413"/>
                  <a:pt x="8884" y="310196"/>
                  <a:pt x="0" y="155187"/>
                </a:cubicBezTo>
                <a:close/>
              </a:path>
              <a:path w="4914384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488919" y="-63529"/>
                  <a:pt x="599029" y="79660"/>
                  <a:pt x="822768" y="0"/>
                </a:cubicBezTo>
                <a:cubicBezTo>
                  <a:pt x="1046507" y="-79660"/>
                  <a:pt x="1178659" y="49530"/>
                  <a:pt x="1398270" y="0"/>
                </a:cubicBezTo>
                <a:cubicBezTo>
                  <a:pt x="1617881" y="-49530"/>
                  <a:pt x="1841083" y="22312"/>
                  <a:pt x="2019811" y="0"/>
                </a:cubicBezTo>
                <a:cubicBezTo>
                  <a:pt x="2198539" y="-22312"/>
                  <a:pt x="2352393" y="74310"/>
                  <a:pt x="2641352" y="0"/>
                </a:cubicBezTo>
                <a:cubicBezTo>
                  <a:pt x="2930311" y="-74310"/>
                  <a:pt x="2915877" y="15464"/>
                  <a:pt x="3078733" y="0"/>
                </a:cubicBezTo>
                <a:cubicBezTo>
                  <a:pt x="3241589" y="-15464"/>
                  <a:pt x="3532167" y="28744"/>
                  <a:pt x="3700275" y="0"/>
                </a:cubicBezTo>
                <a:cubicBezTo>
                  <a:pt x="3868383" y="-28744"/>
                  <a:pt x="4392485" y="110518"/>
                  <a:pt x="4759197" y="0"/>
                </a:cubicBezTo>
                <a:cubicBezTo>
                  <a:pt x="4837075" y="15762"/>
                  <a:pt x="4917568" y="67214"/>
                  <a:pt x="4914384" y="155187"/>
                </a:cubicBezTo>
                <a:cubicBezTo>
                  <a:pt x="4928654" y="272610"/>
                  <a:pt x="4892537" y="369626"/>
                  <a:pt x="4914384" y="465553"/>
                </a:cubicBezTo>
                <a:cubicBezTo>
                  <a:pt x="4936231" y="561480"/>
                  <a:pt x="4908158" y="684371"/>
                  <a:pt x="4914384" y="775919"/>
                </a:cubicBezTo>
                <a:cubicBezTo>
                  <a:pt x="4906389" y="851271"/>
                  <a:pt x="4859480" y="933305"/>
                  <a:pt x="4759197" y="931106"/>
                </a:cubicBezTo>
                <a:cubicBezTo>
                  <a:pt x="4558543" y="994089"/>
                  <a:pt x="4465966" y="885539"/>
                  <a:pt x="4183696" y="931106"/>
                </a:cubicBezTo>
                <a:cubicBezTo>
                  <a:pt x="3901426" y="976673"/>
                  <a:pt x="3807510" y="879032"/>
                  <a:pt x="3608195" y="931106"/>
                </a:cubicBezTo>
                <a:cubicBezTo>
                  <a:pt x="3408880" y="983180"/>
                  <a:pt x="3272089" y="902020"/>
                  <a:pt x="2986653" y="931106"/>
                </a:cubicBezTo>
                <a:cubicBezTo>
                  <a:pt x="2701217" y="960192"/>
                  <a:pt x="2605397" y="884832"/>
                  <a:pt x="2411152" y="931106"/>
                </a:cubicBezTo>
                <a:cubicBezTo>
                  <a:pt x="2216907" y="977380"/>
                  <a:pt x="1994756" y="869623"/>
                  <a:pt x="1743570" y="931106"/>
                </a:cubicBezTo>
                <a:cubicBezTo>
                  <a:pt x="1492384" y="992589"/>
                  <a:pt x="1361721" y="884684"/>
                  <a:pt x="1260149" y="931106"/>
                </a:cubicBezTo>
                <a:cubicBezTo>
                  <a:pt x="1158577" y="977528"/>
                  <a:pt x="932087" y="906501"/>
                  <a:pt x="822768" y="931106"/>
                </a:cubicBezTo>
                <a:cubicBezTo>
                  <a:pt x="713449" y="955711"/>
                  <a:pt x="456201" y="876565"/>
                  <a:pt x="155187" y="931106"/>
                </a:cubicBezTo>
                <a:cubicBezTo>
                  <a:pt x="69564" y="933453"/>
                  <a:pt x="10101" y="881829"/>
                  <a:pt x="0" y="775919"/>
                </a:cubicBezTo>
                <a:cubicBezTo>
                  <a:pt x="-8659" y="711214"/>
                  <a:pt x="11767" y="603652"/>
                  <a:pt x="0" y="465553"/>
                </a:cubicBezTo>
                <a:cubicBezTo>
                  <a:pt x="-11767" y="327454"/>
                  <a:pt x="13573" y="301799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ED60-E6C9-60D0-570B-FEC393079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94" y="326545"/>
            <a:ext cx="1530229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F4F35-0BB1-CCF8-D842-48CEEEB42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965" y="-2104632"/>
            <a:ext cx="8002117" cy="138131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FBFE33E-48CA-AF53-C9D6-00309F7A4714}"/>
              </a:ext>
            </a:extLst>
          </p:cNvPr>
          <p:cNvSpPr/>
          <p:nvPr/>
        </p:nvSpPr>
        <p:spPr>
          <a:xfrm>
            <a:off x="653527" y="1834222"/>
            <a:ext cx="2104978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6,8 + 9,7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BFF17B7-8247-4F40-5355-2103D7664BA4}"/>
              </a:ext>
            </a:extLst>
          </p:cNvPr>
          <p:cNvSpPr/>
          <p:nvPr/>
        </p:nvSpPr>
        <p:spPr>
          <a:xfrm>
            <a:off x="3283622" y="1819564"/>
            <a:ext cx="2616226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5,34 + 7,49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EE836D-E1B0-4DDC-892A-6D4D38194718}"/>
              </a:ext>
            </a:extLst>
          </p:cNvPr>
          <p:cNvSpPr/>
          <p:nvPr/>
        </p:nvSpPr>
        <p:spPr>
          <a:xfrm>
            <a:off x="6424965" y="1828056"/>
            <a:ext cx="233702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8,16 + 5,9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5D118CA-E4B0-AC09-F9EB-CC9F8048587F}"/>
              </a:ext>
            </a:extLst>
          </p:cNvPr>
          <p:cNvSpPr/>
          <p:nvPr/>
        </p:nvSpPr>
        <p:spPr>
          <a:xfrm>
            <a:off x="9287107" y="1789323"/>
            <a:ext cx="264589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18,6 + 8,72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EBE85-42F0-6212-C08A-809A7E94E943}"/>
              </a:ext>
            </a:extLst>
          </p:cNvPr>
          <p:cNvSpPr txBox="1"/>
          <p:nvPr/>
        </p:nvSpPr>
        <p:spPr>
          <a:xfrm>
            <a:off x="1116198" y="258534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A4DFAC-6D5B-6F26-C39C-426A58DD1968}"/>
              </a:ext>
            </a:extLst>
          </p:cNvPr>
          <p:cNvSpPr txBox="1"/>
          <p:nvPr/>
        </p:nvSpPr>
        <p:spPr>
          <a:xfrm>
            <a:off x="822451" y="302347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1AD65-57DE-19AD-2443-B56A6D2987AF}"/>
              </a:ext>
            </a:extLst>
          </p:cNvPr>
          <p:cNvSpPr txBox="1"/>
          <p:nvPr/>
        </p:nvSpPr>
        <p:spPr>
          <a:xfrm>
            <a:off x="1120012" y="333788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9,7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2DC200-DB1F-DC31-102D-BBB9E97DA7FB}"/>
              </a:ext>
            </a:extLst>
          </p:cNvPr>
          <p:cNvSpPr txBox="1"/>
          <p:nvPr/>
        </p:nvSpPr>
        <p:spPr>
          <a:xfrm>
            <a:off x="876986" y="406615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16,5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923122-2F5F-8E18-ACB9-CD11AFF28478}"/>
              </a:ext>
            </a:extLst>
          </p:cNvPr>
          <p:cNvCxnSpPr>
            <a:cxnSpLocks/>
          </p:cNvCxnSpPr>
          <p:nvPr/>
        </p:nvCxnSpPr>
        <p:spPr>
          <a:xfrm>
            <a:off x="822451" y="4334020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5E19D6-4F28-6155-E269-F2392673790C}"/>
              </a:ext>
            </a:extLst>
          </p:cNvPr>
          <p:cNvSpPr txBox="1"/>
          <p:nvPr/>
        </p:nvSpPr>
        <p:spPr>
          <a:xfrm>
            <a:off x="3885595" y="257356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48CA6-45B1-802A-29BF-C836D70FEC48}"/>
              </a:ext>
            </a:extLst>
          </p:cNvPr>
          <p:cNvSpPr txBox="1"/>
          <p:nvPr/>
        </p:nvSpPr>
        <p:spPr>
          <a:xfrm>
            <a:off x="3591849" y="301169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938FF-8094-0511-D470-74B5C16C005A}"/>
              </a:ext>
            </a:extLst>
          </p:cNvPr>
          <p:cNvSpPr txBox="1"/>
          <p:nvPr/>
        </p:nvSpPr>
        <p:spPr>
          <a:xfrm>
            <a:off x="3887598" y="3321610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7,49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A3D022-4DBC-8468-BB4D-BF0B0EDE8EFD}"/>
              </a:ext>
            </a:extLst>
          </p:cNvPr>
          <p:cNvSpPr txBox="1"/>
          <p:nvPr/>
        </p:nvSpPr>
        <p:spPr>
          <a:xfrm>
            <a:off x="3656666" y="4057878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850C06-17E7-7A50-20E0-AB4210B1B7EB}"/>
              </a:ext>
            </a:extLst>
          </p:cNvPr>
          <p:cNvCxnSpPr>
            <a:cxnSpLocks/>
          </p:cNvCxnSpPr>
          <p:nvPr/>
        </p:nvCxnSpPr>
        <p:spPr>
          <a:xfrm>
            <a:off x="3656666" y="4347918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D5C258F-3A35-4A71-BB62-ABB7A81E4024}"/>
              </a:ext>
            </a:extLst>
          </p:cNvPr>
          <p:cNvSpPr txBox="1"/>
          <p:nvPr/>
        </p:nvSpPr>
        <p:spPr>
          <a:xfrm>
            <a:off x="6855087" y="252745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ECD5FD-4531-4375-EE64-ADB14C82B6D6}"/>
              </a:ext>
            </a:extLst>
          </p:cNvPr>
          <p:cNvSpPr txBox="1"/>
          <p:nvPr/>
        </p:nvSpPr>
        <p:spPr>
          <a:xfrm>
            <a:off x="6561341" y="296558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59672D-0B76-C260-61AB-16C94C390613}"/>
              </a:ext>
            </a:extLst>
          </p:cNvPr>
          <p:cNvSpPr txBox="1"/>
          <p:nvPr/>
        </p:nvSpPr>
        <p:spPr>
          <a:xfrm>
            <a:off x="6899195" y="326866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A1F26D-6694-573F-C5D5-92A4CA8CD5E3}"/>
              </a:ext>
            </a:extLst>
          </p:cNvPr>
          <p:cNvSpPr txBox="1"/>
          <p:nvPr/>
        </p:nvSpPr>
        <p:spPr>
          <a:xfrm>
            <a:off x="6623302" y="4163612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14,06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E70375-1CC1-83D5-8DA6-B0F09A27F470}"/>
              </a:ext>
            </a:extLst>
          </p:cNvPr>
          <p:cNvCxnSpPr>
            <a:cxnSpLocks/>
          </p:cNvCxnSpPr>
          <p:nvPr/>
        </p:nvCxnSpPr>
        <p:spPr>
          <a:xfrm>
            <a:off x="6744745" y="42703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6750A17-6B36-91F6-82C0-50B2047E7CB8}"/>
              </a:ext>
            </a:extLst>
          </p:cNvPr>
          <p:cNvSpPr txBox="1"/>
          <p:nvPr/>
        </p:nvSpPr>
        <p:spPr>
          <a:xfrm>
            <a:off x="10020826" y="2502183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18,6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71CF6C-948B-2877-7514-F1C422602B01}"/>
              </a:ext>
            </a:extLst>
          </p:cNvPr>
          <p:cNvSpPr txBox="1"/>
          <p:nvPr/>
        </p:nvSpPr>
        <p:spPr>
          <a:xfrm>
            <a:off x="9727080" y="2940316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C20E29-EA78-63FE-3783-5224663A5A16}"/>
              </a:ext>
            </a:extLst>
          </p:cNvPr>
          <p:cNvSpPr txBox="1"/>
          <p:nvPr/>
        </p:nvSpPr>
        <p:spPr>
          <a:xfrm>
            <a:off x="10317060" y="3168452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3EC925-BDC2-3CCF-4D80-4CCFCED134E7}"/>
              </a:ext>
            </a:extLst>
          </p:cNvPr>
          <p:cNvSpPr txBox="1"/>
          <p:nvPr/>
        </p:nvSpPr>
        <p:spPr>
          <a:xfrm>
            <a:off x="10069691" y="3974720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27,32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5DA412-DF70-BEA3-579F-5FF244614C1A}"/>
              </a:ext>
            </a:extLst>
          </p:cNvPr>
          <p:cNvCxnSpPr>
            <a:cxnSpLocks/>
          </p:cNvCxnSpPr>
          <p:nvPr/>
        </p:nvCxnSpPr>
        <p:spPr>
          <a:xfrm>
            <a:off x="10078502" y="4210784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5F79593D-2AD4-CC8A-A235-BC147414A2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18" y="4814184"/>
            <a:ext cx="1855413" cy="1868693"/>
          </a:xfrm>
          <a:prstGeom prst="rect">
            <a:avLst/>
          </a:prstGeom>
        </p:spPr>
      </p:pic>
      <p:pic>
        <p:nvPicPr>
          <p:cNvPr id="43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3718F8F7-8C7B-12D3-9A9D-CE30F84491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2496" y="5372667"/>
            <a:ext cx="2053452" cy="1155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2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102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23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2D45D2B-986B-1B01-C22A-9FB84A374ECD}"/>
              </a:ext>
            </a:extLst>
          </p:cNvPr>
          <p:cNvGrpSpPr/>
          <p:nvPr/>
        </p:nvGrpSpPr>
        <p:grpSpPr>
          <a:xfrm>
            <a:off x="3777039" y="2998052"/>
            <a:ext cx="727711" cy="610632"/>
            <a:chOff x="2515719" y="2483702"/>
            <a:chExt cx="727711" cy="6106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60D006-DBF3-1549-32E8-351653BFB4E7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CD9CB0-3CE8-CDBD-AD1A-0CB6C6F58E33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61FCAF-44EC-FD06-2072-5E27CD25D3F8}"/>
              </a:ext>
            </a:extLst>
          </p:cNvPr>
          <p:cNvGrpSpPr/>
          <p:nvPr/>
        </p:nvGrpSpPr>
        <p:grpSpPr>
          <a:xfrm>
            <a:off x="6420072" y="3006877"/>
            <a:ext cx="727711" cy="610632"/>
            <a:chOff x="2515719" y="2483702"/>
            <a:chExt cx="727711" cy="6106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E4AA2C-C2F6-36B0-868F-05F064ABEC4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7E39F-E326-4DE1-391D-D246976D3AFC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8C4A4F-DC10-4778-0E6B-25430B6CB83C}"/>
              </a:ext>
            </a:extLst>
          </p:cNvPr>
          <p:cNvGrpSpPr/>
          <p:nvPr/>
        </p:nvGrpSpPr>
        <p:grpSpPr>
          <a:xfrm>
            <a:off x="9454982" y="3023792"/>
            <a:ext cx="727711" cy="610632"/>
            <a:chOff x="2515719" y="2483702"/>
            <a:chExt cx="727711" cy="61063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AEE53DD-E276-E423-D027-ED2F4ADA5495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216077-953E-F474-C2C6-6165E344DE81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637067" y="270421"/>
            <a:ext cx="1530230" cy="931106"/>
          </a:xfrm>
          <a:custGeom>
            <a:avLst/>
            <a:gdLst>
              <a:gd name="connsiteX0" fmla="*/ 0 w 1530230"/>
              <a:gd name="connsiteY0" fmla="*/ 155187 h 931106"/>
              <a:gd name="connsiteX1" fmla="*/ 155187 w 1530230"/>
              <a:gd name="connsiteY1" fmla="*/ 0 h 931106"/>
              <a:gd name="connsiteX2" fmla="*/ 549607 w 1530230"/>
              <a:gd name="connsiteY2" fmla="*/ 0 h 931106"/>
              <a:gd name="connsiteX3" fmla="*/ 919630 w 1530230"/>
              <a:gd name="connsiteY3" fmla="*/ 0 h 931106"/>
              <a:gd name="connsiteX4" fmla="*/ 1375043 w 1530230"/>
              <a:gd name="connsiteY4" fmla="*/ 0 h 931106"/>
              <a:gd name="connsiteX5" fmla="*/ 1530230 w 1530230"/>
              <a:gd name="connsiteY5" fmla="*/ 155187 h 931106"/>
              <a:gd name="connsiteX6" fmla="*/ 1530230 w 1530230"/>
              <a:gd name="connsiteY6" fmla="*/ 465553 h 931106"/>
              <a:gd name="connsiteX7" fmla="*/ 1530230 w 1530230"/>
              <a:gd name="connsiteY7" fmla="*/ 775919 h 931106"/>
              <a:gd name="connsiteX8" fmla="*/ 1375043 w 1530230"/>
              <a:gd name="connsiteY8" fmla="*/ 931106 h 931106"/>
              <a:gd name="connsiteX9" fmla="*/ 968424 w 1530230"/>
              <a:gd name="connsiteY9" fmla="*/ 931106 h 931106"/>
              <a:gd name="connsiteX10" fmla="*/ 586203 w 1530230"/>
              <a:gd name="connsiteY10" fmla="*/ 931106 h 931106"/>
              <a:gd name="connsiteX11" fmla="*/ 155187 w 1530230"/>
              <a:gd name="connsiteY11" fmla="*/ 931106 h 931106"/>
              <a:gd name="connsiteX12" fmla="*/ 0 w 1530230"/>
              <a:gd name="connsiteY12" fmla="*/ 775919 h 931106"/>
              <a:gd name="connsiteX13" fmla="*/ 0 w 1530230"/>
              <a:gd name="connsiteY13" fmla="*/ 477968 h 931106"/>
              <a:gd name="connsiteX14" fmla="*/ 0 w 1530230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38889" y="219892"/>
                  <a:pt x="1518463" y="327454"/>
                  <a:pt x="1530230" y="465553"/>
                </a:cubicBezTo>
                <a:cubicBezTo>
                  <a:pt x="1541997" y="603652"/>
                  <a:pt x="1516657" y="629307"/>
                  <a:pt x="1530230" y="775919"/>
                </a:cubicBezTo>
                <a:cubicBezTo>
                  <a:pt x="1536056" y="868635"/>
                  <a:pt x="1476541" y="947529"/>
                  <a:pt x="1375043" y="931106"/>
                </a:cubicBezTo>
                <a:cubicBezTo>
                  <a:pt x="1250616" y="952140"/>
                  <a:pt x="1074253" y="918007"/>
                  <a:pt x="968424" y="931106"/>
                </a:cubicBezTo>
                <a:cubicBezTo>
                  <a:pt x="862595" y="944205"/>
                  <a:pt x="684854" y="896145"/>
                  <a:pt x="586203" y="931106"/>
                </a:cubicBezTo>
                <a:cubicBezTo>
                  <a:pt x="487552" y="966067"/>
                  <a:pt x="309914" y="899443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530230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594" y="263297"/>
                  <a:pt x="1492039" y="325432"/>
                  <a:pt x="1530230" y="477968"/>
                </a:cubicBezTo>
                <a:cubicBezTo>
                  <a:pt x="1568421" y="630504"/>
                  <a:pt x="1506180" y="629768"/>
                  <a:pt x="1530230" y="775919"/>
                </a:cubicBezTo>
                <a:cubicBezTo>
                  <a:pt x="1522401" y="877388"/>
                  <a:pt x="1463934" y="928840"/>
                  <a:pt x="1375043" y="931106"/>
                </a:cubicBezTo>
                <a:cubicBezTo>
                  <a:pt x="1191696" y="938542"/>
                  <a:pt x="1070635" y="928285"/>
                  <a:pt x="968424" y="931106"/>
                </a:cubicBezTo>
                <a:cubicBezTo>
                  <a:pt x="866213" y="933927"/>
                  <a:pt x="729960" y="916974"/>
                  <a:pt x="561806" y="931106"/>
                </a:cubicBezTo>
                <a:cubicBezTo>
                  <a:pt x="393652" y="945238"/>
                  <a:pt x="302777" y="890874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40C3B-1139-461F-5FDE-66B9E5B2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37" y="184768"/>
            <a:ext cx="1530229" cy="1335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EB9C2-FB2F-594F-03A5-DBF4EB26A895}"/>
              </a:ext>
            </a:extLst>
          </p:cNvPr>
          <p:cNvSpPr txBox="1"/>
          <p:nvPr/>
        </p:nvSpPr>
        <p:spPr>
          <a:xfrm>
            <a:off x="2322533" y="1139665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1AA1E-B213-2422-D178-CBD53B5D1BB0}"/>
              </a:ext>
            </a:extLst>
          </p:cNvPr>
          <p:cNvSpPr txBox="1"/>
          <p:nvPr/>
        </p:nvSpPr>
        <p:spPr>
          <a:xfrm>
            <a:off x="2028786" y="157779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11689-6DC7-2DF2-1FBF-5769363A20A6}"/>
              </a:ext>
            </a:extLst>
          </p:cNvPr>
          <p:cNvSpPr txBox="1"/>
          <p:nvPr/>
        </p:nvSpPr>
        <p:spPr>
          <a:xfrm>
            <a:off x="2326347" y="1892208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A2166-9AE2-3313-3B31-DB4F3BE44861}"/>
              </a:ext>
            </a:extLst>
          </p:cNvPr>
          <p:cNvSpPr txBox="1"/>
          <p:nvPr/>
        </p:nvSpPr>
        <p:spPr>
          <a:xfrm>
            <a:off x="2296918" y="26000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3A447-B0C8-D76C-5B55-509907C5AB86}"/>
              </a:ext>
            </a:extLst>
          </p:cNvPr>
          <p:cNvCxnSpPr>
            <a:cxnSpLocks/>
          </p:cNvCxnSpPr>
          <p:nvPr/>
        </p:nvCxnSpPr>
        <p:spPr>
          <a:xfrm>
            <a:off x="1974384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82FBD0-8901-F54F-1705-833E64CEF5EE}"/>
              </a:ext>
            </a:extLst>
          </p:cNvPr>
          <p:cNvSpPr txBox="1"/>
          <p:nvPr/>
        </p:nvSpPr>
        <p:spPr>
          <a:xfrm>
            <a:off x="5091930" y="112788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2,45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055-AA7D-BAFF-0E84-71AABD7FBDC7}"/>
              </a:ext>
            </a:extLst>
          </p:cNvPr>
          <p:cNvSpPr txBox="1"/>
          <p:nvPr/>
        </p:nvSpPr>
        <p:spPr>
          <a:xfrm>
            <a:off x="4798184" y="156601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62F38E-E1B6-6E44-7711-7554D6F24619}"/>
              </a:ext>
            </a:extLst>
          </p:cNvPr>
          <p:cNvSpPr txBox="1"/>
          <p:nvPr/>
        </p:nvSpPr>
        <p:spPr>
          <a:xfrm>
            <a:off x="5093933" y="187593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4,37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96C07-DD9D-77D9-7FBB-07F8F5E278A2}"/>
              </a:ext>
            </a:extLst>
          </p:cNvPr>
          <p:cNvSpPr txBox="1"/>
          <p:nvPr/>
        </p:nvSpPr>
        <p:spPr>
          <a:xfrm>
            <a:off x="5106178" y="2656261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AFFDA2-C175-28EE-E5C7-AA606022197D}"/>
              </a:ext>
            </a:extLst>
          </p:cNvPr>
          <p:cNvCxnSpPr>
            <a:cxnSpLocks/>
          </p:cNvCxnSpPr>
          <p:nvPr/>
        </p:nvCxnSpPr>
        <p:spPr>
          <a:xfrm>
            <a:off x="4916302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1E866A-354C-A0D7-E3B1-92C4BF1B82CE}"/>
              </a:ext>
            </a:extLst>
          </p:cNvPr>
          <p:cNvSpPr txBox="1"/>
          <p:nvPr/>
        </p:nvSpPr>
        <p:spPr>
          <a:xfrm>
            <a:off x="8061422" y="108177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E7572-3AA3-19A1-6129-9544F3BB927B}"/>
              </a:ext>
            </a:extLst>
          </p:cNvPr>
          <p:cNvSpPr txBox="1"/>
          <p:nvPr/>
        </p:nvSpPr>
        <p:spPr>
          <a:xfrm>
            <a:off x="8100539" y="2572373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78,1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92887-480C-719F-85F6-99C8BEAFF2AC}"/>
              </a:ext>
            </a:extLst>
          </p:cNvPr>
          <p:cNvCxnSpPr>
            <a:cxnSpLocks/>
          </p:cNvCxnSpPr>
          <p:nvPr/>
        </p:nvCxnSpPr>
        <p:spPr>
          <a:xfrm>
            <a:off x="8119098" y="2790376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384F02-B5F1-7E71-2F3D-F1C7164D2EAB}"/>
              </a:ext>
            </a:extLst>
          </p:cNvPr>
          <p:cNvSpPr txBox="1"/>
          <p:nvPr/>
        </p:nvSpPr>
        <p:spPr>
          <a:xfrm>
            <a:off x="8072179" y="1796739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D0273F-9B1C-AF7B-B33D-20DFB0242F22}"/>
              </a:ext>
            </a:extLst>
          </p:cNvPr>
          <p:cNvGrpSpPr/>
          <p:nvPr/>
        </p:nvGrpSpPr>
        <p:grpSpPr>
          <a:xfrm>
            <a:off x="3800189" y="2985282"/>
            <a:ext cx="597159" cy="677322"/>
            <a:chOff x="3208176" y="5138974"/>
            <a:chExt cx="597159" cy="67732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F73E1BB-A74E-2CC0-389F-FBBF22A66040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EB5185-968C-D60C-C599-4F28F28BE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3AD126-4806-544C-CDB6-FA3FE0207CD1}"/>
              </a:ext>
            </a:extLst>
          </p:cNvPr>
          <p:cNvGrpSpPr/>
          <p:nvPr/>
        </p:nvGrpSpPr>
        <p:grpSpPr>
          <a:xfrm>
            <a:off x="6443222" y="3017257"/>
            <a:ext cx="597159" cy="677322"/>
            <a:chOff x="3208176" y="5138974"/>
            <a:chExt cx="597159" cy="67732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239851D-03E5-1FA9-AB69-EB85410D7A55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04D37AF-D346-46C8-7F1F-A0838694D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31ECB-631F-CB60-ED15-38443ABBF7E2}"/>
              </a:ext>
            </a:extLst>
          </p:cNvPr>
          <p:cNvGrpSpPr/>
          <p:nvPr/>
        </p:nvGrpSpPr>
        <p:grpSpPr>
          <a:xfrm>
            <a:off x="9478132" y="3011022"/>
            <a:ext cx="597159" cy="677322"/>
            <a:chOff x="3208176" y="5138974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D697A0A-130F-F85F-09FC-43F53AD29D43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DB821E-F576-8D1B-C24E-4F3073913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360A417-1FF7-5231-7478-15F49CEBC901}"/>
              </a:ext>
            </a:extLst>
          </p:cNvPr>
          <p:cNvSpPr txBox="1"/>
          <p:nvPr/>
        </p:nvSpPr>
        <p:spPr>
          <a:xfrm>
            <a:off x="2054971" y="372413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5010B5-A5F6-581A-077B-685C49DC8855}"/>
              </a:ext>
            </a:extLst>
          </p:cNvPr>
          <p:cNvSpPr txBox="1"/>
          <p:nvPr/>
        </p:nvSpPr>
        <p:spPr>
          <a:xfrm>
            <a:off x="1761224" y="416226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DF784A-EDF3-C6FE-E1C9-680C4041B206}"/>
              </a:ext>
            </a:extLst>
          </p:cNvPr>
          <p:cNvSpPr txBox="1"/>
          <p:nvPr/>
        </p:nvSpPr>
        <p:spPr>
          <a:xfrm>
            <a:off x="2058257" y="447667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32AE4E-7A6E-91B2-2E10-4B2769CDD486}"/>
              </a:ext>
            </a:extLst>
          </p:cNvPr>
          <p:cNvSpPr txBox="1"/>
          <p:nvPr/>
        </p:nvSpPr>
        <p:spPr>
          <a:xfrm>
            <a:off x="2054971" y="52652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FF51AB-950B-4C4A-9BCB-DD967759CB25}"/>
              </a:ext>
            </a:extLst>
          </p:cNvPr>
          <p:cNvCxnSpPr>
            <a:cxnSpLocks/>
          </p:cNvCxnSpPr>
          <p:nvPr/>
        </p:nvCxnSpPr>
        <p:spPr>
          <a:xfrm>
            <a:off x="1706822" y="54488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D26430B-FCCE-FE4C-F248-780184CE0A74}"/>
              </a:ext>
            </a:extLst>
          </p:cNvPr>
          <p:cNvSpPr txBox="1"/>
          <p:nvPr/>
        </p:nvSpPr>
        <p:spPr>
          <a:xfrm>
            <a:off x="8269261" y="3780997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6C54EF-07E5-F13D-1F7A-386BC9BA98A0}"/>
              </a:ext>
            </a:extLst>
          </p:cNvPr>
          <p:cNvSpPr txBox="1"/>
          <p:nvPr/>
        </p:nvSpPr>
        <p:spPr>
          <a:xfrm>
            <a:off x="7992299" y="4519133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AFFF81-A4E3-71A5-37C5-4513ED04EC96}"/>
              </a:ext>
            </a:extLst>
          </p:cNvPr>
          <p:cNvSpPr txBox="1"/>
          <p:nvPr/>
        </p:nvSpPr>
        <p:spPr>
          <a:xfrm>
            <a:off x="7980836" y="524242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19,33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D5507F-B719-5C83-C506-C65CA0E42975}"/>
              </a:ext>
            </a:extLst>
          </p:cNvPr>
          <p:cNvCxnSpPr>
            <a:cxnSpLocks/>
          </p:cNvCxnSpPr>
          <p:nvPr/>
        </p:nvCxnSpPr>
        <p:spPr>
          <a:xfrm>
            <a:off x="8093633" y="5517451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1E89AC-741F-BADD-BFC8-ECB185DE918B}"/>
              </a:ext>
            </a:extLst>
          </p:cNvPr>
          <p:cNvSpPr/>
          <p:nvPr/>
        </p:nvSpPr>
        <p:spPr>
          <a:xfrm>
            <a:off x="343929" y="3222528"/>
            <a:ext cx="1530230" cy="931102"/>
          </a:xfrm>
          <a:custGeom>
            <a:avLst/>
            <a:gdLst>
              <a:gd name="connsiteX0" fmla="*/ 0 w 1530230"/>
              <a:gd name="connsiteY0" fmla="*/ 155187 h 931102"/>
              <a:gd name="connsiteX1" fmla="*/ 155187 w 1530230"/>
              <a:gd name="connsiteY1" fmla="*/ 0 h 931102"/>
              <a:gd name="connsiteX2" fmla="*/ 549607 w 1530230"/>
              <a:gd name="connsiteY2" fmla="*/ 0 h 931102"/>
              <a:gd name="connsiteX3" fmla="*/ 919630 w 1530230"/>
              <a:gd name="connsiteY3" fmla="*/ 0 h 931102"/>
              <a:gd name="connsiteX4" fmla="*/ 1375043 w 1530230"/>
              <a:gd name="connsiteY4" fmla="*/ 0 h 931102"/>
              <a:gd name="connsiteX5" fmla="*/ 1530230 w 1530230"/>
              <a:gd name="connsiteY5" fmla="*/ 155187 h 931102"/>
              <a:gd name="connsiteX6" fmla="*/ 1530230 w 1530230"/>
              <a:gd name="connsiteY6" fmla="*/ 465551 h 931102"/>
              <a:gd name="connsiteX7" fmla="*/ 1530230 w 1530230"/>
              <a:gd name="connsiteY7" fmla="*/ 775915 h 931102"/>
              <a:gd name="connsiteX8" fmla="*/ 1375043 w 1530230"/>
              <a:gd name="connsiteY8" fmla="*/ 931102 h 931102"/>
              <a:gd name="connsiteX9" fmla="*/ 968424 w 1530230"/>
              <a:gd name="connsiteY9" fmla="*/ 931102 h 931102"/>
              <a:gd name="connsiteX10" fmla="*/ 586203 w 1530230"/>
              <a:gd name="connsiteY10" fmla="*/ 931102 h 931102"/>
              <a:gd name="connsiteX11" fmla="*/ 155187 w 1530230"/>
              <a:gd name="connsiteY11" fmla="*/ 931102 h 931102"/>
              <a:gd name="connsiteX12" fmla="*/ 0 w 1530230"/>
              <a:gd name="connsiteY12" fmla="*/ 775915 h 931102"/>
              <a:gd name="connsiteX13" fmla="*/ 0 w 1530230"/>
              <a:gd name="connsiteY13" fmla="*/ 477966 h 931102"/>
              <a:gd name="connsiteX14" fmla="*/ 0 w 1530230"/>
              <a:gd name="connsiteY14" fmla="*/ 155187 h 93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2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59892" y="237917"/>
                  <a:pt x="1529255" y="328246"/>
                  <a:pt x="1530230" y="465551"/>
                </a:cubicBezTo>
                <a:cubicBezTo>
                  <a:pt x="1531205" y="602856"/>
                  <a:pt x="1527163" y="654632"/>
                  <a:pt x="1530230" y="775915"/>
                </a:cubicBezTo>
                <a:cubicBezTo>
                  <a:pt x="1536056" y="868631"/>
                  <a:pt x="1476541" y="947525"/>
                  <a:pt x="1375043" y="931102"/>
                </a:cubicBezTo>
                <a:cubicBezTo>
                  <a:pt x="1250616" y="952136"/>
                  <a:pt x="1074253" y="918003"/>
                  <a:pt x="968424" y="931102"/>
                </a:cubicBezTo>
                <a:cubicBezTo>
                  <a:pt x="862595" y="944201"/>
                  <a:pt x="684854" y="896141"/>
                  <a:pt x="586203" y="931102"/>
                </a:cubicBezTo>
                <a:cubicBezTo>
                  <a:pt x="487552" y="966063"/>
                  <a:pt x="309914" y="899439"/>
                  <a:pt x="155187" y="931102"/>
                </a:cubicBezTo>
                <a:cubicBezTo>
                  <a:pt x="49062" y="919639"/>
                  <a:pt x="-7528" y="864305"/>
                  <a:pt x="0" y="775915"/>
                </a:cubicBezTo>
                <a:cubicBezTo>
                  <a:pt x="-992" y="638475"/>
                  <a:pt x="18248" y="607607"/>
                  <a:pt x="0" y="477966"/>
                </a:cubicBezTo>
                <a:cubicBezTo>
                  <a:pt x="-18248" y="348325"/>
                  <a:pt x="26594" y="298089"/>
                  <a:pt x="0" y="155187"/>
                </a:cubicBezTo>
                <a:close/>
              </a:path>
              <a:path w="1530230" h="931102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442" y="265149"/>
                  <a:pt x="1527396" y="336676"/>
                  <a:pt x="1530230" y="477966"/>
                </a:cubicBezTo>
                <a:cubicBezTo>
                  <a:pt x="1533064" y="619256"/>
                  <a:pt x="1524427" y="629932"/>
                  <a:pt x="1530230" y="775915"/>
                </a:cubicBezTo>
                <a:cubicBezTo>
                  <a:pt x="1522401" y="877384"/>
                  <a:pt x="1463934" y="928836"/>
                  <a:pt x="1375043" y="931102"/>
                </a:cubicBezTo>
                <a:cubicBezTo>
                  <a:pt x="1191696" y="938538"/>
                  <a:pt x="1070635" y="928281"/>
                  <a:pt x="968424" y="931102"/>
                </a:cubicBezTo>
                <a:cubicBezTo>
                  <a:pt x="866213" y="933923"/>
                  <a:pt x="729960" y="916970"/>
                  <a:pt x="561806" y="931102"/>
                </a:cubicBezTo>
                <a:cubicBezTo>
                  <a:pt x="393652" y="945234"/>
                  <a:pt x="302777" y="890870"/>
                  <a:pt x="155187" y="931102"/>
                </a:cubicBezTo>
                <a:cubicBezTo>
                  <a:pt x="67339" y="927646"/>
                  <a:pt x="8068" y="861210"/>
                  <a:pt x="0" y="775915"/>
                </a:cubicBezTo>
                <a:cubicBezTo>
                  <a:pt x="-37033" y="676517"/>
                  <a:pt x="10008" y="543857"/>
                  <a:pt x="0" y="459344"/>
                </a:cubicBezTo>
                <a:cubicBezTo>
                  <a:pt x="-10008" y="374831"/>
                  <a:pt x="20155" y="253514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629577" y="4080783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494659" y="1439257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60" grpId="0"/>
      <p:bldP spid="62" grpId="0"/>
      <p:bldP spid="63" grpId="0"/>
      <p:bldP spid="71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AF76B-4017-9328-C548-CBDF0DBF44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12" t="26693" r="13894"/>
          <a:stretch/>
        </p:blipFill>
        <p:spPr>
          <a:xfrm>
            <a:off x="6267653" y="4345572"/>
            <a:ext cx="5619548" cy="2239379"/>
          </a:xfrm>
          <a:prstGeom prst="rect">
            <a:avLst/>
          </a:prstGeom>
        </p:spPr>
      </p:pic>
      <p:grpSp>
        <p:nvGrpSpPr>
          <p:cNvPr id="5" name="组合 31">
            <a:extLst>
              <a:ext uri="{FF2B5EF4-FFF2-40B4-BE49-F238E27FC236}">
                <a16:creationId xmlns:a16="http://schemas.microsoft.com/office/drawing/2014/main" id="{3D50EDD3-1ACA-DB92-EC26-DD941AEC43F0}"/>
              </a:ext>
            </a:extLst>
          </p:cNvPr>
          <p:cNvGrpSpPr/>
          <p:nvPr/>
        </p:nvGrpSpPr>
        <p:grpSpPr>
          <a:xfrm>
            <a:off x="304799" y="2849217"/>
            <a:ext cx="5912037" cy="3028069"/>
            <a:chOff x="1346200" y="3302000"/>
            <a:chExt cx="2413000" cy="990600"/>
          </a:xfrm>
          <a:solidFill>
            <a:schemeClr val="accent2">
              <a:lumMod val="20000"/>
              <a:lumOff val="80000"/>
            </a:schemeClr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圆角矩形 32">
              <a:extLst>
                <a:ext uri="{FF2B5EF4-FFF2-40B4-BE49-F238E27FC236}">
                  <a16:creationId xmlns:a16="http://schemas.microsoft.com/office/drawing/2014/main" id="{F1AEF9E1-68A4-70E2-1E95-247A74FA5E11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1371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33">
              <a:extLst>
                <a:ext uri="{FF2B5EF4-FFF2-40B4-BE49-F238E27FC236}">
                  <a16:creationId xmlns:a16="http://schemas.microsoft.com/office/drawing/2014/main" id="{AE03D091-BE1D-F038-BE82-C9395161539B}"/>
                </a:ext>
              </a:extLst>
            </p:cNvPr>
            <p:cNvSpPr/>
            <p:nvPr/>
          </p:nvSpPr>
          <p:spPr>
            <a:xfrm>
              <a:off x="1405890" y="3354633"/>
              <a:ext cx="2293620" cy="885333"/>
            </a:xfrm>
            <a:prstGeom prst="roundRect">
              <a:avLst>
                <a:gd name="adj" fmla="val 1309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D2CEFB-734B-A453-0AC7-51D62502DEEA}"/>
              </a:ext>
            </a:extLst>
          </p:cNvPr>
          <p:cNvSpPr txBox="1"/>
          <p:nvPr/>
        </p:nvSpPr>
        <p:spPr>
          <a:xfrm>
            <a:off x="451044" y="3003026"/>
            <a:ext cx="6012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4,65 + 5,8 = 10,45 (kg)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10,45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333</Words>
  <Application>Microsoft Office PowerPoint</Application>
  <PresentationFormat>Widescreen</PresentationFormat>
  <Paragraphs>110</Paragraphs>
  <Slides>13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等线</vt:lpstr>
      <vt:lpstr>#9Slide05 Aphrodite Pro</vt:lpstr>
      <vt:lpstr>#9Slide05 SVNUT Triumph</vt:lpstr>
      <vt:lpstr>#9Slide07 Altus</vt:lpstr>
      <vt:lpstr>#9Slide07 HoneyCream</vt:lpstr>
      <vt:lpstr>#9Slide07 IcielPony</vt:lpstr>
      <vt:lpstr>.VnTime</vt:lpstr>
      <vt:lpstr>Aptos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字魂107号-萌趣欢乐体</vt:lpstr>
      <vt:lpstr>字魂36号-正文宋楷</vt:lpstr>
      <vt:lpstr>Office 主题​​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12</cp:revision>
  <dcterms:created xsi:type="dcterms:W3CDTF">2024-09-13T22:37:47Z</dcterms:created>
  <dcterms:modified xsi:type="dcterms:W3CDTF">2024-10-13T13:31:14Z</dcterms:modified>
</cp:coreProperties>
</file>